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9" r:id="rId2"/>
    <p:sldId id="298" r:id="rId3"/>
    <p:sldId id="257" r:id="rId4"/>
    <p:sldId id="256" r:id="rId5"/>
    <p:sldId id="285" r:id="rId6"/>
    <p:sldId id="261" r:id="rId7"/>
    <p:sldId id="263" r:id="rId8"/>
    <p:sldId id="258" r:id="rId9"/>
    <p:sldId id="279" r:id="rId10"/>
    <p:sldId id="280" r:id="rId11"/>
    <p:sldId id="270" r:id="rId12"/>
    <p:sldId id="260" r:id="rId13"/>
    <p:sldId id="281" r:id="rId14"/>
    <p:sldId id="266" r:id="rId15"/>
    <p:sldId id="262" r:id="rId16"/>
    <p:sldId id="282" r:id="rId17"/>
    <p:sldId id="268" r:id="rId18"/>
    <p:sldId id="284" r:id="rId19"/>
    <p:sldId id="283" r:id="rId20"/>
    <p:sldId id="291" r:id="rId21"/>
    <p:sldId id="292" r:id="rId22"/>
    <p:sldId id="293" r:id="rId23"/>
    <p:sldId id="294" r:id="rId24"/>
    <p:sldId id="295" r:id="rId25"/>
    <p:sldId id="296" r:id="rId26"/>
    <p:sldId id="287" r:id="rId27"/>
    <p:sldId id="288" r:id="rId28"/>
    <p:sldId id="289" r:id="rId29"/>
    <p:sldId id="290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>
        <p:scale>
          <a:sx n="39" d="100"/>
          <a:sy n="39" d="100"/>
        </p:scale>
        <p:origin x="199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87-46A5-AB25-19F321A9C3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87-46A5-AB25-19F321A9C3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87-46A5-AB25-19F321A9C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5020608"/>
        <c:axId val="1930320288"/>
      </c:barChart>
      <c:catAx>
        <c:axId val="19250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30320288"/>
        <c:crosses val="autoZero"/>
        <c:auto val="1"/>
        <c:lblAlgn val="ctr"/>
        <c:lblOffset val="100"/>
        <c:noMultiLvlLbl val="0"/>
      </c:catAx>
      <c:valAx>
        <c:axId val="193032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92502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FE809B-448F-4A2A-8405-7D0837A13B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65769-37E8-4224-9A4E-24C4F529B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65250-75B4-4899-B60E-7524DA890CE8}" type="datetimeFigureOut">
              <a:rPr lang="id-ID" smtClean="0"/>
              <a:t>07/08/2019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A917E-3F4A-45DA-A117-EBF3B3D07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84AE-85DD-4222-955F-75527C6230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A038C-330C-4893-A356-43F3405CC2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743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21603C-D4B1-4A8A-BA61-45CDDAB7D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4302" y="1313410"/>
            <a:ext cx="4231180" cy="4231180"/>
          </a:xfrm>
          <a:custGeom>
            <a:avLst/>
            <a:gdLst>
              <a:gd name="connsiteX0" fmla="*/ 2115590 w 4231180"/>
              <a:gd name="connsiteY0" fmla="*/ 0 h 4231180"/>
              <a:gd name="connsiteX1" fmla="*/ 4231180 w 4231180"/>
              <a:gd name="connsiteY1" fmla="*/ 2115590 h 4231180"/>
              <a:gd name="connsiteX2" fmla="*/ 2115590 w 4231180"/>
              <a:gd name="connsiteY2" fmla="*/ 4231180 h 4231180"/>
              <a:gd name="connsiteX3" fmla="*/ 0 w 4231180"/>
              <a:gd name="connsiteY3" fmla="*/ 2115590 h 4231180"/>
              <a:gd name="connsiteX4" fmla="*/ 2115590 w 4231180"/>
              <a:gd name="connsiteY4" fmla="*/ 0 h 423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180" h="4231180">
                <a:moveTo>
                  <a:pt x="2115590" y="0"/>
                </a:moveTo>
                <a:cubicBezTo>
                  <a:pt x="3283998" y="0"/>
                  <a:pt x="4231180" y="947182"/>
                  <a:pt x="4231180" y="2115590"/>
                </a:cubicBezTo>
                <a:cubicBezTo>
                  <a:pt x="4231180" y="3283998"/>
                  <a:pt x="3283998" y="4231180"/>
                  <a:pt x="2115590" y="4231180"/>
                </a:cubicBezTo>
                <a:cubicBezTo>
                  <a:pt x="947182" y="4231180"/>
                  <a:pt x="0" y="3283998"/>
                  <a:pt x="0" y="2115590"/>
                </a:cubicBezTo>
                <a:cubicBezTo>
                  <a:pt x="0" y="947182"/>
                  <a:pt x="947182" y="0"/>
                  <a:pt x="211559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466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>
            <a:spLocks noGrp="1"/>
          </p:cNvSpPr>
          <p:nvPr>
            <p:ph type="pic" sz="quarter" idx="10"/>
          </p:nvPr>
        </p:nvSpPr>
        <p:spPr>
          <a:xfrm>
            <a:off x="9369030" y="973720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1" name="Freeform 40"/>
          <p:cNvSpPr>
            <a:spLocks noGrp="1"/>
          </p:cNvSpPr>
          <p:nvPr>
            <p:ph type="pic" sz="quarter" idx="11"/>
          </p:nvPr>
        </p:nvSpPr>
        <p:spPr>
          <a:xfrm>
            <a:off x="6852164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5" name="Freeform 44"/>
          <p:cNvSpPr>
            <a:spLocks noGrp="1"/>
          </p:cNvSpPr>
          <p:nvPr>
            <p:ph type="pic" sz="quarter" idx="12"/>
          </p:nvPr>
        </p:nvSpPr>
        <p:spPr>
          <a:xfrm>
            <a:off x="9369030" y="3465168"/>
            <a:ext cx="2233914" cy="2233914"/>
          </a:xfrm>
          <a:custGeom>
            <a:avLst/>
            <a:gdLst>
              <a:gd name="connsiteX0" fmla="*/ 372326 w 2233914"/>
              <a:gd name="connsiteY0" fmla="*/ 0 h 2233914"/>
              <a:gd name="connsiteX1" fmla="*/ 1861588 w 2233914"/>
              <a:gd name="connsiteY1" fmla="*/ 0 h 2233914"/>
              <a:gd name="connsiteX2" fmla="*/ 2233914 w 2233914"/>
              <a:gd name="connsiteY2" fmla="*/ 372326 h 2233914"/>
              <a:gd name="connsiteX3" fmla="*/ 2233914 w 2233914"/>
              <a:gd name="connsiteY3" fmla="*/ 1861588 h 2233914"/>
              <a:gd name="connsiteX4" fmla="*/ 1861588 w 2233914"/>
              <a:gd name="connsiteY4" fmla="*/ 2233914 h 2233914"/>
              <a:gd name="connsiteX5" fmla="*/ 372326 w 2233914"/>
              <a:gd name="connsiteY5" fmla="*/ 2233914 h 2233914"/>
              <a:gd name="connsiteX6" fmla="*/ 0 w 2233914"/>
              <a:gd name="connsiteY6" fmla="*/ 1861588 h 2233914"/>
              <a:gd name="connsiteX7" fmla="*/ 0 w 2233914"/>
              <a:gd name="connsiteY7" fmla="*/ 372326 h 2233914"/>
              <a:gd name="connsiteX8" fmla="*/ 372326 w 2233914"/>
              <a:gd name="connsiteY8" fmla="*/ 0 h 223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14" h="2233914">
                <a:moveTo>
                  <a:pt x="372326" y="0"/>
                </a:moveTo>
                <a:lnTo>
                  <a:pt x="1861588" y="0"/>
                </a:lnTo>
                <a:cubicBezTo>
                  <a:pt x="2067218" y="0"/>
                  <a:pt x="2233914" y="166696"/>
                  <a:pt x="2233914" y="372326"/>
                </a:cubicBezTo>
                <a:lnTo>
                  <a:pt x="2233914" y="1861588"/>
                </a:lnTo>
                <a:cubicBezTo>
                  <a:pt x="2233914" y="2067218"/>
                  <a:pt x="2067218" y="2233914"/>
                  <a:pt x="1861588" y="2233914"/>
                </a:cubicBezTo>
                <a:lnTo>
                  <a:pt x="372326" y="2233914"/>
                </a:lnTo>
                <a:cubicBezTo>
                  <a:pt x="166696" y="2233914"/>
                  <a:pt x="0" y="2067218"/>
                  <a:pt x="0" y="1861588"/>
                </a:cubicBezTo>
                <a:lnTo>
                  <a:pt x="0" y="372326"/>
                </a:lnTo>
                <a:cubicBezTo>
                  <a:pt x="0" y="166696"/>
                  <a:pt x="166696" y="0"/>
                  <a:pt x="37232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458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>
            <a:spLocks noGrp="1"/>
          </p:cNvSpPr>
          <p:nvPr>
            <p:ph type="pic" sz="quarter" idx="10"/>
          </p:nvPr>
        </p:nvSpPr>
        <p:spPr>
          <a:xfrm>
            <a:off x="624985" y="-1496028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386637 w 2905294"/>
              <a:gd name="connsiteY7" fmla="*/ 4907955 h 4917793"/>
              <a:gd name="connsiteX8" fmla="*/ 0 w 2905294"/>
              <a:gd name="connsiteY8" fmla="*/ 4433568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450796" y="4917793"/>
                  <a:pt x="418159" y="4914406"/>
                  <a:pt x="386637" y="4907955"/>
                </a:cubicBezTo>
                <a:cubicBezTo>
                  <a:pt x="165984" y="4862803"/>
                  <a:pt x="0" y="4667569"/>
                  <a:pt x="0" y="4433568"/>
                </a:cubicBez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 18"/>
          <p:cNvSpPr>
            <a:spLocks noGrp="1"/>
          </p:cNvSpPr>
          <p:nvPr>
            <p:ph type="pic" sz="quarter" idx="11"/>
          </p:nvPr>
        </p:nvSpPr>
        <p:spPr>
          <a:xfrm>
            <a:off x="3807998" y="970101"/>
            <a:ext cx="2905294" cy="4917793"/>
          </a:xfrm>
          <a:custGeom>
            <a:avLst/>
            <a:gdLst>
              <a:gd name="connsiteX0" fmla="*/ 484225 w 2905294"/>
              <a:gd name="connsiteY0" fmla="*/ 0 h 4917793"/>
              <a:gd name="connsiteX1" fmla="*/ 2421069 w 2905294"/>
              <a:gd name="connsiteY1" fmla="*/ 0 h 4917793"/>
              <a:gd name="connsiteX2" fmla="*/ 2905294 w 2905294"/>
              <a:gd name="connsiteY2" fmla="*/ 484225 h 4917793"/>
              <a:gd name="connsiteX3" fmla="*/ 2905294 w 2905294"/>
              <a:gd name="connsiteY3" fmla="*/ 484225 h 4917793"/>
              <a:gd name="connsiteX4" fmla="*/ 2905294 w 2905294"/>
              <a:gd name="connsiteY4" fmla="*/ 4433568 h 4917793"/>
              <a:gd name="connsiteX5" fmla="*/ 2421069 w 2905294"/>
              <a:gd name="connsiteY5" fmla="*/ 4917793 h 4917793"/>
              <a:gd name="connsiteX6" fmla="*/ 484225 w 2905294"/>
              <a:gd name="connsiteY6" fmla="*/ 4917793 h 4917793"/>
              <a:gd name="connsiteX7" fmla="*/ 0 w 2905294"/>
              <a:gd name="connsiteY7" fmla="*/ 4433568 h 4917793"/>
              <a:gd name="connsiteX8" fmla="*/ 0 w 2905294"/>
              <a:gd name="connsiteY8" fmla="*/ 484225 h 4917793"/>
              <a:gd name="connsiteX9" fmla="*/ 0 w 2905294"/>
              <a:gd name="connsiteY9" fmla="*/ 484225 h 4917793"/>
              <a:gd name="connsiteX10" fmla="*/ 484225 w 2905294"/>
              <a:gd name="connsiteY10" fmla="*/ 0 h 491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5294" h="4917793">
                <a:moveTo>
                  <a:pt x="484225" y="0"/>
                </a:moveTo>
                <a:lnTo>
                  <a:pt x="2421069" y="0"/>
                </a:lnTo>
                <a:cubicBezTo>
                  <a:pt x="2688499" y="0"/>
                  <a:pt x="2905294" y="216795"/>
                  <a:pt x="2905294" y="484225"/>
                </a:cubicBezTo>
                <a:lnTo>
                  <a:pt x="2905294" y="484225"/>
                </a:lnTo>
                <a:lnTo>
                  <a:pt x="2905294" y="4433568"/>
                </a:lnTo>
                <a:cubicBezTo>
                  <a:pt x="2905294" y="4700998"/>
                  <a:pt x="2688499" y="4917793"/>
                  <a:pt x="2421069" y="4917793"/>
                </a:cubicBezTo>
                <a:lnTo>
                  <a:pt x="484225" y="4917793"/>
                </a:lnTo>
                <a:cubicBezTo>
                  <a:pt x="216795" y="4917793"/>
                  <a:pt x="0" y="4700998"/>
                  <a:pt x="0" y="4433568"/>
                </a:cubicBezTo>
                <a:lnTo>
                  <a:pt x="0" y="484225"/>
                </a:lnTo>
                <a:lnTo>
                  <a:pt x="0" y="484225"/>
                </a:lnTo>
                <a:cubicBezTo>
                  <a:pt x="0" y="216795"/>
                  <a:pt x="216795" y="0"/>
                  <a:pt x="4842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537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>
            <a:spLocks noGrp="1"/>
          </p:cNvSpPr>
          <p:nvPr>
            <p:ph type="pic" sz="quarter" idx="10"/>
          </p:nvPr>
        </p:nvSpPr>
        <p:spPr>
          <a:xfrm>
            <a:off x="5422913" y="175249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25394 w 2850787"/>
              <a:gd name="connsiteY1" fmla="*/ 0 h 2850787"/>
              <a:gd name="connsiteX2" fmla="*/ 1425394 w 2850787"/>
              <a:gd name="connsiteY2" fmla="*/ 0 h 2850787"/>
              <a:gd name="connsiteX3" fmla="*/ 1688668 w 2850787"/>
              <a:gd name="connsiteY3" fmla="*/ 109051 h 2850787"/>
              <a:gd name="connsiteX4" fmla="*/ 2741736 w 2850787"/>
              <a:gd name="connsiteY4" fmla="*/ 1162119 h 2850787"/>
              <a:gd name="connsiteX5" fmla="*/ 2741736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1"/>
                </a:cubicBezTo>
                <a:lnTo>
                  <a:pt x="2741736" y="1162119"/>
                </a:lnTo>
                <a:cubicBezTo>
                  <a:pt x="2887138" y="1307521"/>
                  <a:pt x="2887138" y="1543265"/>
                  <a:pt x="2741736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Freeform 20"/>
          <p:cNvSpPr>
            <a:spLocks noGrp="1"/>
          </p:cNvSpPr>
          <p:nvPr>
            <p:ph type="pic" sz="quarter" idx="11"/>
          </p:nvPr>
        </p:nvSpPr>
        <p:spPr>
          <a:xfrm>
            <a:off x="7770645" y="595836"/>
            <a:ext cx="2850787" cy="2850786"/>
          </a:xfrm>
          <a:custGeom>
            <a:avLst/>
            <a:gdLst>
              <a:gd name="connsiteX0" fmla="*/ 1425393 w 2850787"/>
              <a:gd name="connsiteY0" fmla="*/ 0 h 2850786"/>
              <a:gd name="connsiteX1" fmla="*/ 1425394 w 2850787"/>
              <a:gd name="connsiteY1" fmla="*/ 0 h 2850786"/>
              <a:gd name="connsiteX2" fmla="*/ 1425394 w 2850787"/>
              <a:gd name="connsiteY2" fmla="*/ 0 h 2850786"/>
              <a:gd name="connsiteX3" fmla="*/ 1688668 w 2850787"/>
              <a:gd name="connsiteY3" fmla="*/ 109052 h 2850786"/>
              <a:gd name="connsiteX4" fmla="*/ 2741735 w 2850787"/>
              <a:gd name="connsiteY4" fmla="*/ 1162119 h 2850786"/>
              <a:gd name="connsiteX5" fmla="*/ 2741735 w 2850787"/>
              <a:gd name="connsiteY5" fmla="*/ 1688667 h 2850786"/>
              <a:gd name="connsiteX6" fmla="*/ 1688668 w 2850787"/>
              <a:gd name="connsiteY6" fmla="*/ 2741735 h 2850786"/>
              <a:gd name="connsiteX7" fmla="*/ 1425394 w 2850787"/>
              <a:gd name="connsiteY7" fmla="*/ 2850786 h 2850786"/>
              <a:gd name="connsiteX8" fmla="*/ 1425394 w 2850787"/>
              <a:gd name="connsiteY8" fmla="*/ 2850786 h 2850786"/>
              <a:gd name="connsiteX9" fmla="*/ 1425393 w 2850787"/>
              <a:gd name="connsiteY9" fmla="*/ 2850786 h 2850786"/>
              <a:gd name="connsiteX10" fmla="*/ 1162119 w 2850787"/>
              <a:gd name="connsiteY10" fmla="*/ 2741735 h 2850786"/>
              <a:gd name="connsiteX11" fmla="*/ 109051 w 2850787"/>
              <a:gd name="connsiteY11" fmla="*/ 1688667 h 2850786"/>
              <a:gd name="connsiteX12" fmla="*/ 109051 w 2850787"/>
              <a:gd name="connsiteY12" fmla="*/ 1162119 h 2850786"/>
              <a:gd name="connsiteX13" fmla="*/ 1162119 w 2850787"/>
              <a:gd name="connsiteY13" fmla="*/ 109052 h 2850786"/>
              <a:gd name="connsiteX14" fmla="*/ 1425393 w 2850787"/>
              <a:gd name="connsiteY14" fmla="*/ 0 h 285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6">
                <a:moveTo>
                  <a:pt x="1425393" y="0"/>
                </a:moveTo>
                <a:lnTo>
                  <a:pt x="1425394" y="0"/>
                </a:lnTo>
                <a:lnTo>
                  <a:pt x="1425394" y="0"/>
                </a:lnTo>
                <a:cubicBezTo>
                  <a:pt x="1520681" y="0"/>
                  <a:pt x="1615967" y="36350"/>
                  <a:pt x="1688668" y="109052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6"/>
                  <a:pt x="1425394" y="2850786"/>
                </a:cubicBezTo>
                <a:lnTo>
                  <a:pt x="1425394" y="2850786"/>
                </a:lnTo>
                <a:lnTo>
                  <a:pt x="1425393" y="2850786"/>
                </a:lnTo>
                <a:cubicBezTo>
                  <a:pt x="1330107" y="2850786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2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2"/>
          </p:nvPr>
        </p:nvSpPr>
        <p:spPr>
          <a:xfrm>
            <a:off x="7195769" y="3583222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1 w 2850787"/>
              <a:gd name="connsiteY11" fmla="*/ 1688667 h 2850787"/>
              <a:gd name="connsiteX12" fmla="*/ 109051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0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1" y="1688667"/>
                </a:lnTo>
                <a:cubicBezTo>
                  <a:pt x="-36351" y="1543265"/>
                  <a:pt x="-36351" y="1307521"/>
                  <a:pt x="109051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Freeform 26"/>
          <p:cNvSpPr>
            <a:spLocks noGrp="1"/>
          </p:cNvSpPr>
          <p:nvPr>
            <p:ph type="pic" sz="quarter" idx="13"/>
          </p:nvPr>
        </p:nvSpPr>
        <p:spPr>
          <a:xfrm>
            <a:off x="9543501" y="2426567"/>
            <a:ext cx="2850787" cy="2850787"/>
          </a:xfrm>
          <a:custGeom>
            <a:avLst/>
            <a:gdLst>
              <a:gd name="connsiteX0" fmla="*/ 1425393 w 2850787"/>
              <a:gd name="connsiteY0" fmla="*/ 0 h 2850787"/>
              <a:gd name="connsiteX1" fmla="*/ 1476897 w 2850787"/>
              <a:gd name="connsiteY1" fmla="*/ 4936 h 2850787"/>
              <a:gd name="connsiteX2" fmla="*/ 1496506 w 2850787"/>
              <a:gd name="connsiteY2" fmla="*/ 6816 h 2850787"/>
              <a:gd name="connsiteX3" fmla="*/ 1688668 w 2850787"/>
              <a:gd name="connsiteY3" fmla="*/ 109051 h 2850787"/>
              <a:gd name="connsiteX4" fmla="*/ 2741735 w 2850787"/>
              <a:gd name="connsiteY4" fmla="*/ 1162119 h 2850787"/>
              <a:gd name="connsiteX5" fmla="*/ 2741735 w 2850787"/>
              <a:gd name="connsiteY5" fmla="*/ 1688667 h 2850787"/>
              <a:gd name="connsiteX6" fmla="*/ 1688668 w 2850787"/>
              <a:gd name="connsiteY6" fmla="*/ 2741735 h 2850787"/>
              <a:gd name="connsiteX7" fmla="*/ 1425394 w 2850787"/>
              <a:gd name="connsiteY7" fmla="*/ 2850787 h 2850787"/>
              <a:gd name="connsiteX8" fmla="*/ 1425394 w 2850787"/>
              <a:gd name="connsiteY8" fmla="*/ 2850787 h 2850787"/>
              <a:gd name="connsiteX9" fmla="*/ 1425393 w 2850787"/>
              <a:gd name="connsiteY9" fmla="*/ 2850787 h 2850787"/>
              <a:gd name="connsiteX10" fmla="*/ 1162119 w 2850787"/>
              <a:gd name="connsiteY10" fmla="*/ 2741735 h 2850787"/>
              <a:gd name="connsiteX11" fmla="*/ 109052 w 2850787"/>
              <a:gd name="connsiteY11" fmla="*/ 1688667 h 2850787"/>
              <a:gd name="connsiteX12" fmla="*/ 109052 w 2850787"/>
              <a:gd name="connsiteY12" fmla="*/ 1162119 h 2850787"/>
              <a:gd name="connsiteX13" fmla="*/ 1162119 w 2850787"/>
              <a:gd name="connsiteY13" fmla="*/ 109051 h 2850787"/>
              <a:gd name="connsiteX14" fmla="*/ 1425393 w 2850787"/>
              <a:gd name="connsiteY14" fmla="*/ 0 h 285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50787" h="2850787">
                <a:moveTo>
                  <a:pt x="1425393" y="0"/>
                </a:moveTo>
                <a:lnTo>
                  <a:pt x="1476897" y="4936"/>
                </a:lnTo>
                <a:lnTo>
                  <a:pt x="1496506" y="6816"/>
                </a:lnTo>
                <a:cubicBezTo>
                  <a:pt x="1566912" y="20447"/>
                  <a:pt x="1634142" y="54526"/>
                  <a:pt x="1688668" y="109051"/>
                </a:cubicBezTo>
                <a:lnTo>
                  <a:pt x="2741735" y="1162119"/>
                </a:lnTo>
                <a:cubicBezTo>
                  <a:pt x="2887138" y="1307521"/>
                  <a:pt x="2887138" y="1543265"/>
                  <a:pt x="2741735" y="1688667"/>
                </a:cubicBezTo>
                <a:lnTo>
                  <a:pt x="1688668" y="2741735"/>
                </a:lnTo>
                <a:cubicBezTo>
                  <a:pt x="1615967" y="2814436"/>
                  <a:pt x="1520681" y="2850787"/>
                  <a:pt x="1425394" y="2850787"/>
                </a:cubicBezTo>
                <a:lnTo>
                  <a:pt x="1425394" y="2850787"/>
                </a:lnTo>
                <a:lnTo>
                  <a:pt x="1425393" y="2850787"/>
                </a:lnTo>
                <a:cubicBezTo>
                  <a:pt x="1330107" y="2850787"/>
                  <a:pt x="1234820" y="2814436"/>
                  <a:pt x="1162119" y="2741735"/>
                </a:cubicBezTo>
                <a:lnTo>
                  <a:pt x="109052" y="1688667"/>
                </a:lnTo>
                <a:cubicBezTo>
                  <a:pt x="-36351" y="1543265"/>
                  <a:pt x="-36351" y="1307521"/>
                  <a:pt x="109052" y="1162119"/>
                </a:cubicBezTo>
                <a:lnTo>
                  <a:pt x="1162119" y="109051"/>
                </a:lnTo>
                <a:cubicBezTo>
                  <a:pt x="1234820" y="36350"/>
                  <a:pt x="1330107" y="0"/>
                  <a:pt x="14253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071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>
            <a:spLocks noGrp="1"/>
          </p:cNvSpPr>
          <p:nvPr>
            <p:ph type="pic" sz="quarter" idx="10"/>
          </p:nvPr>
        </p:nvSpPr>
        <p:spPr>
          <a:xfrm>
            <a:off x="2500812" y="27479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720041 w 3440081"/>
              <a:gd name="connsiteY1" fmla="*/ 0 h 3440080"/>
              <a:gd name="connsiteX2" fmla="*/ 1720041 w 3440081"/>
              <a:gd name="connsiteY2" fmla="*/ 0 h 3440080"/>
              <a:gd name="connsiteX3" fmla="*/ 2037738 w 3440081"/>
              <a:gd name="connsiteY3" fmla="*/ 131595 h 3440080"/>
              <a:gd name="connsiteX4" fmla="*/ 3308487 w 3440081"/>
              <a:gd name="connsiteY4" fmla="*/ 1402343 h 3440080"/>
              <a:gd name="connsiteX5" fmla="*/ 3308487 w 3440081"/>
              <a:gd name="connsiteY5" fmla="*/ 2037737 h 3440080"/>
              <a:gd name="connsiteX6" fmla="*/ 2037738 w 3440081"/>
              <a:gd name="connsiteY6" fmla="*/ 3308486 h 3440080"/>
              <a:gd name="connsiteX7" fmla="*/ 1720041 w 3440081"/>
              <a:gd name="connsiteY7" fmla="*/ 3440080 h 3440080"/>
              <a:gd name="connsiteX8" fmla="*/ 1720041 w 3440081"/>
              <a:gd name="connsiteY8" fmla="*/ 3440080 h 3440080"/>
              <a:gd name="connsiteX9" fmla="*/ 1720040 w 3440081"/>
              <a:gd name="connsiteY9" fmla="*/ 3440080 h 3440080"/>
              <a:gd name="connsiteX10" fmla="*/ 1402343 w 3440081"/>
              <a:gd name="connsiteY10" fmla="*/ 3308486 h 3440080"/>
              <a:gd name="connsiteX11" fmla="*/ 131594 w 3440081"/>
              <a:gd name="connsiteY11" fmla="*/ 2037737 h 3440080"/>
              <a:gd name="connsiteX12" fmla="*/ 131594 w 3440081"/>
              <a:gd name="connsiteY12" fmla="*/ 1402343 h 3440080"/>
              <a:gd name="connsiteX13" fmla="*/ 1402343 w 3440081"/>
              <a:gd name="connsiteY13" fmla="*/ 131595 h 3440080"/>
              <a:gd name="connsiteX14" fmla="*/ 1720040 w 3440081"/>
              <a:gd name="connsiteY14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lnTo>
                  <a:pt x="1720041" y="0"/>
                </a:lnTo>
                <a:lnTo>
                  <a:pt x="1720041" y="0"/>
                </a:lnTo>
                <a:cubicBezTo>
                  <a:pt x="1835025" y="0"/>
                  <a:pt x="1950008" y="43865"/>
                  <a:pt x="2037738" y="131595"/>
                </a:cubicBezTo>
                <a:lnTo>
                  <a:pt x="3308487" y="1402343"/>
                </a:lnTo>
                <a:cubicBezTo>
                  <a:pt x="3483946" y="1577803"/>
                  <a:pt x="3483946" y="1862277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4" y="2037737"/>
                </a:lnTo>
                <a:cubicBezTo>
                  <a:pt x="-43865" y="1862277"/>
                  <a:pt x="-43865" y="1577803"/>
                  <a:pt x="131594" y="1402343"/>
                </a:cubicBezTo>
                <a:lnTo>
                  <a:pt x="1402343" y="131595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1"/>
          </p:nvPr>
        </p:nvSpPr>
        <p:spPr>
          <a:xfrm>
            <a:off x="502250" y="2385373"/>
            <a:ext cx="3440081" cy="3440080"/>
          </a:xfrm>
          <a:custGeom>
            <a:avLst/>
            <a:gdLst>
              <a:gd name="connsiteX0" fmla="*/ 1720040 w 3440081"/>
              <a:gd name="connsiteY0" fmla="*/ 0 h 3440080"/>
              <a:gd name="connsiteX1" fmla="*/ 1805852 w 3440081"/>
              <a:gd name="connsiteY1" fmla="*/ 8225 h 3440080"/>
              <a:gd name="connsiteX2" fmla="*/ 1805852 w 3440081"/>
              <a:gd name="connsiteY2" fmla="*/ 8225 h 3440080"/>
              <a:gd name="connsiteX3" fmla="*/ 1805853 w 3440081"/>
              <a:gd name="connsiteY3" fmla="*/ 8225 h 3440080"/>
              <a:gd name="connsiteX4" fmla="*/ 2037738 w 3440081"/>
              <a:gd name="connsiteY4" fmla="*/ 131594 h 3440080"/>
              <a:gd name="connsiteX5" fmla="*/ 3308487 w 3440081"/>
              <a:gd name="connsiteY5" fmla="*/ 1402343 h 3440080"/>
              <a:gd name="connsiteX6" fmla="*/ 3308487 w 3440081"/>
              <a:gd name="connsiteY6" fmla="*/ 2037737 h 3440080"/>
              <a:gd name="connsiteX7" fmla="*/ 2037738 w 3440081"/>
              <a:gd name="connsiteY7" fmla="*/ 3308486 h 3440080"/>
              <a:gd name="connsiteX8" fmla="*/ 1720041 w 3440081"/>
              <a:gd name="connsiteY8" fmla="*/ 3440080 h 3440080"/>
              <a:gd name="connsiteX9" fmla="*/ 1720041 w 3440081"/>
              <a:gd name="connsiteY9" fmla="*/ 3440080 h 3440080"/>
              <a:gd name="connsiteX10" fmla="*/ 1720040 w 3440081"/>
              <a:gd name="connsiteY10" fmla="*/ 3440080 h 3440080"/>
              <a:gd name="connsiteX11" fmla="*/ 1402343 w 3440081"/>
              <a:gd name="connsiteY11" fmla="*/ 3308486 h 3440080"/>
              <a:gd name="connsiteX12" fmla="*/ 131595 w 3440081"/>
              <a:gd name="connsiteY12" fmla="*/ 2037737 h 3440080"/>
              <a:gd name="connsiteX13" fmla="*/ 131595 w 3440081"/>
              <a:gd name="connsiteY13" fmla="*/ 1402343 h 3440080"/>
              <a:gd name="connsiteX14" fmla="*/ 1402343 w 3440081"/>
              <a:gd name="connsiteY14" fmla="*/ 131594 h 3440080"/>
              <a:gd name="connsiteX15" fmla="*/ 1720040 w 3440081"/>
              <a:gd name="connsiteY15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0081" h="3440080">
                <a:moveTo>
                  <a:pt x="1720040" y="0"/>
                </a:moveTo>
                <a:cubicBezTo>
                  <a:pt x="1748786" y="0"/>
                  <a:pt x="1777532" y="2742"/>
                  <a:pt x="1805852" y="8225"/>
                </a:cubicBezTo>
                <a:lnTo>
                  <a:pt x="1805852" y="8225"/>
                </a:lnTo>
                <a:lnTo>
                  <a:pt x="1805853" y="8225"/>
                </a:lnTo>
                <a:cubicBezTo>
                  <a:pt x="1890813" y="24674"/>
                  <a:pt x="1971941" y="65797"/>
                  <a:pt x="2037738" y="131594"/>
                </a:cubicBezTo>
                <a:lnTo>
                  <a:pt x="3308487" y="1402343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3" y="3308486"/>
                </a:cubicBezTo>
                <a:lnTo>
                  <a:pt x="131595" y="2037737"/>
                </a:lnTo>
                <a:cubicBezTo>
                  <a:pt x="-43865" y="1862278"/>
                  <a:pt x="-43865" y="1577803"/>
                  <a:pt x="131595" y="1402343"/>
                </a:cubicBezTo>
                <a:lnTo>
                  <a:pt x="1402343" y="131594"/>
                </a:lnTo>
                <a:cubicBezTo>
                  <a:pt x="1490073" y="43865"/>
                  <a:pt x="1605057" y="0"/>
                  <a:pt x="172004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Freeform 22"/>
          <p:cNvSpPr>
            <a:spLocks noGrp="1"/>
          </p:cNvSpPr>
          <p:nvPr>
            <p:ph type="pic" sz="quarter" idx="12"/>
          </p:nvPr>
        </p:nvSpPr>
        <p:spPr>
          <a:xfrm>
            <a:off x="3837670" y="3116070"/>
            <a:ext cx="3440081" cy="3440080"/>
          </a:xfrm>
          <a:custGeom>
            <a:avLst/>
            <a:gdLst>
              <a:gd name="connsiteX0" fmla="*/ 1720041 w 3440081"/>
              <a:gd name="connsiteY0" fmla="*/ 0 h 3440080"/>
              <a:gd name="connsiteX1" fmla="*/ 2037738 w 3440081"/>
              <a:gd name="connsiteY1" fmla="*/ 131594 h 3440080"/>
              <a:gd name="connsiteX2" fmla="*/ 3308487 w 3440081"/>
              <a:gd name="connsiteY2" fmla="*/ 1402344 h 3440080"/>
              <a:gd name="connsiteX3" fmla="*/ 3308487 w 3440081"/>
              <a:gd name="connsiteY3" fmla="*/ 2037737 h 3440080"/>
              <a:gd name="connsiteX4" fmla="*/ 2037738 w 3440081"/>
              <a:gd name="connsiteY4" fmla="*/ 3308486 h 3440080"/>
              <a:gd name="connsiteX5" fmla="*/ 1720041 w 3440081"/>
              <a:gd name="connsiteY5" fmla="*/ 3440080 h 3440080"/>
              <a:gd name="connsiteX6" fmla="*/ 1720041 w 3440081"/>
              <a:gd name="connsiteY6" fmla="*/ 3440080 h 3440080"/>
              <a:gd name="connsiteX7" fmla="*/ 1720040 w 3440081"/>
              <a:gd name="connsiteY7" fmla="*/ 3440080 h 3440080"/>
              <a:gd name="connsiteX8" fmla="*/ 1402344 w 3440081"/>
              <a:gd name="connsiteY8" fmla="*/ 3308486 h 3440080"/>
              <a:gd name="connsiteX9" fmla="*/ 131594 w 3440081"/>
              <a:gd name="connsiteY9" fmla="*/ 2037737 h 3440080"/>
              <a:gd name="connsiteX10" fmla="*/ 131594 w 3440081"/>
              <a:gd name="connsiteY10" fmla="*/ 1402344 h 3440080"/>
              <a:gd name="connsiteX11" fmla="*/ 1402344 w 3440081"/>
              <a:gd name="connsiteY11" fmla="*/ 131594 h 3440080"/>
              <a:gd name="connsiteX12" fmla="*/ 1720040 w 3440081"/>
              <a:gd name="connsiteY12" fmla="*/ 0 h 3440080"/>
              <a:gd name="connsiteX13" fmla="*/ 1720040 w 3440081"/>
              <a:gd name="connsiteY13" fmla="*/ 0 h 3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0081" h="3440080">
                <a:moveTo>
                  <a:pt x="1720041" y="0"/>
                </a:moveTo>
                <a:cubicBezTo>
                  <a:pt x="1835025" y="0"/>
                  <a:pt x="1950008" y="43865"/>
                  <a:pt x="2037738" y="131594"/>
                </a:cubicBezTo>
                <a:lnTo>
                  <a:pt x="3308487" y="1402344"/>
                </a:lnTo>
                <a:cubicBezTo>
                  <a:pt x="3483946" y="1577803"/>
                  <a:pt x="3483946" y="1862278"/>
                  <a:pt x="3308487" y="2037737"/>
                </a:cubicBezTo>
                <a:lnTo>
                  <a:pt x="2037738" y="3308486"/>
                </a:lnTo>
                <a:cubicBezTo>
                  <a:pt x="1950008" y="3396215"/>
                  <a:pt x="1835025" y="3440080"/>
                  <a:pt x="1720041" y="3440080"/>
                </a:cubicBezTo>
                <a:lnTo>
                  <a:pt x="1720041" y="3440080"/>
                </a:lnTo>
                <a:lnTo>
                  <a:pt x="1720040" y="3440080"/>
                </a:lnTo>
                <a:cubicBezTo>
                  <a:pt x="1605057" y="3440080"/>
                  <a:pt x="1490073" y="3396215"/>
                  <a:pt x="1402344" y="3308486"/>
                </a:cubicBezTo>
                <a:lnTo>
                  <a:pt x="131594" y="2037737"/>
                </a:lnTo>
                <a:cubicBezTo>
                  <a:pt x="-43865" y="1862278"/>
                  <a:pt x="-43865" y="1577803"/>
                  <a:pt x="131594" y="1402344"/>
                </a:cubicBezTo>
                <a:lnTo>
                  <a:pt x="1402344" y="131594"/>
                </a:lnTo>
                <a:cubicBezTo>
                  <a:pt x="1490073" y="43865"/>
                  <a:pt x="1605057" y="0"/>
                  <a:pt x="1720040" y="0"/>
                </a:cubicBezTo>
                <a:lnTo>
                  <a:pt x="17200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502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Grp="1"/>
          </p:cNvSpPr>
          <p:nvPr>
            <p:ph type="pic" sz="quarter" idx="10"/>
          </p:nvPr>
        </p:nvSpPr>
        <p:spPr>
          <a:xfrm>
            <a:off x="5571861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1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1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2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 14"/>
          <p:cNvSpPr>
            <a:spLocks noGrp="1"/>
          </p:cNvSpPr>
          <p:nvPr>
            <p:ph type="pic" sz="quarter" idx="11"/>
          </p:nvPr>
        </p:nvSpPr>
        <p:spPr>
          <a:xfrm>
            <a:off x="8512237" y="599692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5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8"/>
                  <a:pt x="2690309" y="1345153"/>
                </a:cubicBezTo>
                <a:lnTo>
                  <a:pt x="2690284" y="1345672"/>
                </a:lnTo>
                <a:lnTo>
                  <a:pt x="2690305" y="1346127"/>
                </a:lnTo>
                <a:cubicBezTo>
                  <a:pt x="2690305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Freeform 19"/>
          <p:cNvSpPr>
            <a:spLocks noGrp="1"/>
          </p:cNvSpPr>
          <p:nvPr>
            <p:ph type="pic" sz="quarter" idx="12"/>
          </p:nvPr>
        </p:nvSpPr>
        <p:spPr>
          <a:xfrm>
            <a:off x="5571860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9" y="1000898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8"/>
                  <a:pt x="131332" y="656643"/>
                  <a:pt x="393989" y="393986"/>
                </a:cubicBezTo>
                <a:cubicBezTo>
                  <a:pt x="656646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5" name="Freeform 24"/>
          <p:cNvSpPr>
            <a:spLocks noGrp="1"/>
          </p:cNvSpPr>
          <p:nvPr>
            <p:ph type="pic" sz="quarter" idx="13"/>
          </p:nvPr>
        </p:nvSpPr>
        <p:spPr>
          <a:xfrm>
            <a:off x="8512236" y="3597508"/>
            <a:ext cx="2690309" cy="2691280"/>
          </a:xfrm>
          <a:custGeom>
            <a:avLst/>
            <a:gdLst>
              <a:gd name="connsiteX0" fmla="*/ 1345156 w 2690309"/>
              <a:gd name="connsiteY0" fmla="*/ 0 h 2691280"/>
              <a:gd name="connsiteX1" fmla="*/ 2296323 w 2690309"/>
              <a:gd name="connsiteY1" fmla="*/ 393986 h 2691280"/>
              <a:gd name="connsiteX2" fmla="*/ 2690309 w 2690309"/>
              <a:gd name="connsiteY2" fmla="*/ 1345153 h 2691280"/>
              <a:gd name="connsiteX3" fmla="*/ 2690284 w 2690309"/>
              <a:gd name="connsiteY3" fmla="*/ 1345672 h 2691280"/>
              <a:gd name="connsiteX4" fmla="*/ 2690306 w 2690309"/>
              <a:gd name="connsiteY4" fmla="*/ 1346127 h 2691280"/>
              <a:gd name="connsiteX5" fmla="*/ 2296320 w 2690309"/>
              <a:gd name="connsiteY5" fmla="*/ 2297294 h 2691280"/>
              <a:gd name="connsiteX6" fmla="*/ 393986 w 2690309"/>
              <a:gd name="connsiteY6" fmla="*/ 2297294 h 2691280"/>
              <a:gd name="connsiteX7" fmla="*/ 0 w 2690309"/>
              <a:gd name="connsiteY7" fmla="*/ 1346127 h 2691280"/>
              <a:gd name="connsiteX8" fmla="*/ 25 w 2690309"/>
              <a:gd name="connsiteY8" fmla="*/ 1345609 h 2691280"/>
              <a:gd name="connsiteX9" fmla="*/ 3 w 2690309"/>
              <a:gd name="connsiteY9" fmla="*/ 1345153 h 2691280"/>
              <a:gd name="connsiteX10" fmla="*/ 393989 w 2690309"/>
              <a:gd name="connsiteY10" fmla="*/ 393986 h 2691280"/>
              <a:gd name="connsiteX11" fmla="*/ 1345156 w 2690309"/>
              <a:gd name="connsiteY11" fmla="*/ 0 h 269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0309" h="2691280">
                <a:moveTo>
                  <a:pt x="1345156" y="0"/>
                </a:moveTo>
                <a:cubicBezTo>
                  <a:pt x="1689411" y="0"/>
                  <a:pt x="2033666" y="131329"/>
                  <a:pt x="2296323" y="393986"/>
                </a:cubicBezTo>
                <a:cubicBezTo>
                  <a:pt x="2558980" y="656643"/>
                  <a:pt x="2690308" y="1000899"/>
                  <a:pt x="2690309" y="1345153"/>
                </a:cubicBezTo>
                <a:lnTo>
                  <a:pt x="2690284" y="1345672"/>
                </a:lnTo>
                <a:lnTo>
                  <a:pt x="2690306" y="1346127"/>
                </a:lnTo>
                <a:cubicBezTo>
                  <a:pt x="2690306" y="1690382"/>
                  <a:pt x="2558977" y="2034637"/>
                  <a:pt x="2296320" y="2297294"/>
                </a:cubicBezTo>
                <a:cubicBezTo>
                  <a:pt x="1771005" y="2822609"/>
                  <a:pt x="919301" y="2822609"/>
                  <a:pt x="393986" y="2297294"/>
                </a:cubicBezTo>
                <a:cubicBezTo>
                  <a:pt x="131329" y="2034637"/>
                  <a:pt x="0" y="1690382"/>
                  <a:pt x="0" y="1346127"/>
                </a:cubicBezTo>
                <a:lnTo>
                  <a:pt x="25" y="1345609"/>
                </a:lnTo>
                <a:lnTo>
                  <a:pt x="3" y="1345153"/>
                </a:lnTo>
                <a:cubicBezTo>
                  <a:pt x="3" y="1000899"/>
                  <a:pt x="131332" y="656643"/>
                  <a:pt x="393989" y="393986"/>
                </a:cubicBezTo>
                <a:cubicBezTo>
                  <a:pt x="656647" y="131329"/>
                  <a:pt x="1000901" y="0"/>
                  <a:pt x="13451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18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 noGrp="1"/>
          </p:cNvSpPr>
          <p:nvPr>
            <p:ph type="pic" sz="quarter" idx="10"/>
          </p:nvPr>
        </p:nvSpPr>
        <p:spPr>
          <a:xfrm>
            <a:off x="941570" y="126499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 15"/>
          <p:cNvSpPr>
            <a:spLocks noGrp="1"/>
          </p:cNvSpPr>
          <p:nvPr>
            <p:ph type="pic" sz="quarter" idx="11"/>
          </p:nvPr>
        </p:nvSpPr>
        <p:spPr>
          <a:xfrm>
            <a:off x="4104640" y="2468880"/>
            <a:ext cx="2489200" cy="4165600"/>
          </a:xfrm>
          <a:custGeom>
            <a:avLst/>
            <a:gdLst>
              <a:gd name="connsiteX0" fmla="*/ 0 w 2489200"/>
              <a:gd name="connsiteY0" fmla="*/ 0 h 4165600"/>
              <a:gd name="connsiteX1" fmla="*/ 2489200 w 2489200"/>
              <a:gd name="connsiteY1" fmla="*/ 0 h 4165600"/>
              <a:gd name="connsiteX2" fmla="*/ 2489200 w 2489200"/>
              <a:gd name="connsiteY2" fmla="*/ 4165600 h 4165600"/>
              <a:gd name="connsiteX3" fmla="*/ 0 w 2489200"/>
              <a:gd name="connsiteY3" fmla="*/ 416560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89200" h="4165600">
                <a:moveTo>
                  <a:pt x="0" y="0"/>
                </a:moveTo>
                <a:lnTo>
                  <a:pt x="2489200" y="0"/>
                </a:lnTo>
                <a:lnTo>
                  <a:pt x="2489200" y="4165600"/>
                </a:lnTo>
                <a:lnTo>
                  <a:pt x="0" y="4165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8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>
            <a:spLocks noGrp="1"/>
          </p:cNvSpPr>
          <p:nvPr>
            <p:ph type="pic" sz="quarter" idx="10"/>
          </p:nvPr>
        </p:nvSpPr>
        <p:spPr>
          <a:xfrm>
            <a:off x="2833084" y="2849563"/>
            <a:ext cx="4355985" cy="2728577"/>
          </a:xfrm>
          <a:custGeom>
            <a:avLst/>
            <a:gdLst>
              <a:gd name="connsiteX0" fmla="*/ 0 w 4355985"/>
              <a:gd name="connsiteY0" fmla="*/ 0 h 2728577"/>
              <a:gd name="connsiteX1" fmla="*/ 4355985 w 4355985"/>
              <a:gd name="connsiteY1" fmla="*/ 0 h 2728577"/>
              <a:gd name="connsiteX2" fmla="*/ 4355985 w 4355985"/>
              <a:gd name="connsiteY2" fmla="*/ 2728577 h 2728577"/>
              <a:gd name="connsiteX3" fmla="*/ 0 w 4355985"/>
              <a:gd name="connsiteY3" fmla="*/ 2728577 h 272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5985" h="2728577">
                <a:moveTo>
                  <a:pt x="0" y="0"/>
                </a:moveTo>
                <a:lnTo>
                  <a:pt x="4355985" y="0"/>
                </a:lnTo>
                <a:lnTo>
                  <a:pt x="4355985" y="2728577"/>
                </a:lnTo>
                <a:lnTo>
                  <a:pt x="0" y="27285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Freeform 23"/>
          <p:cNvSpPr>
            <a:spLocks noGrp="1"/>
          </p:cNvSpPr>
          <p:nvPr>
            <p:ph type="pic" sz="quarter" idx="11"/>
          </p:nvPr>
        </p:nvSpPr>
        <p:spPr>
          <a:xfrm>
            <a:off x="6038763" y="4004732"/>
            <a:ext cx="3511446" cy="2199560"/>
          </a:xfrm>
          <a:custGeom>
            <a:avLst/>
            <a:gdLst>
              <a:gd name="connsiteX0" fmla="*/ 0 w 3511446"/>
              <a:gd name="connsiteY0" fmla="*/ 0 h 2199560"/>
              <a:gd name="connsiteX1" fmla="*/ 3511446 w 3511446"/>
              <a:gd name="connsiteY1" fmla="*/ 0 h 2199560"/>
              <a:gd name="connsiteX2" fmla="*/ 3511446 w 3511446"/>
              <a:gd name="connsiteY2" fmla="*/ 2199560 h 2199560"/>
              <a:gd name="connsiteX3" fmla="*/ 0 w 3511446"/>
              <a:gd name="connsiteY3" fmla="*/ 2199560 h 219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446" h="2199560">
                <a:moveTo>
                  <a:pt x="0" y="0"/>
                </a:moveTo>
                <a:lnTo>
                  <a:pt x="3511446" y="0"/>
                </a:lnTo>
                <a:lnTo>
                  <a:pt x="3511446" y="2199560"/>
                </a:lnTo>
                <a:lnTo>
                  <a:pt x="0" y="2199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82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17CF19-0F74-4DA0-9E92-AAABFEE832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9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F30D354-1D3B-46DA-8944-D75C0B04C0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2715" y="50631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5C39F3B-0DDC-4F74-ACE9-740B7ABE5A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2715" y="292529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FE9749-04EE-4C1B-9FF4-E537B9E240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93851" y="-60925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F81DE2B-8D22-4DC1-B7E0-555F07833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3851" y="1809720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028E574C-FE60-4F30-ADFF-F9D646754A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2715" y="534426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26503E4-BA22-458D-9DCE-1AF4DAF099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93851" y="4228697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63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56A58D-F845-47D3-8CEE-A8498B283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6360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D8D98BA-A273-4BB5-AE3A-E0DD69E928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34233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E5DF31-0088-4BBE-9502-C2D2553E56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2106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3563B5-CEAB-4ED8-AA3B-26DA5E6DB2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89979" y="3861816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476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6E997F-81A0-4305-BCBA-CA33304D9F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769" y="1217561"/>
            <a:ext cx="3606934" cy="3606934"/>
          </a:xfrm>
          <a:custGeom>
            <a:avLst/>
            <a:gdLst>
              <a:gd name="connsiteX0" fmla="*/ 1803467 w 3606934"/>
              <a:gd name="connsiteY0" fmla="*/ 0 h 3606934"/>
              <a:gd name="connsiteX1" fmla="*/ 3606934 w 3606934"/>
              <a:gd name="connsiteY1" fmla="*/ 1803467 h 3606934"/>
              <a:gd name="connsiteX2" fmla="*/ 1803467 w 3606934"/>
              <a:gd name="connsiteY2" fmla="*/ 3606934 h 3606934"/>
              <a:gd name="connsiteX3" fmla="*/ 0 w 3606934"/>
              <a:gd name="connsiteY3" fmla="*/ 1803467 h 3606934"/>
              <a:gd name="connsiteX4" fmla="*/ 1803467 w 3606934"/>
              <a:gd name="connsiteY4" fmla="*/ 0 h 360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934" h="3606934">
                <a:moveTo>
                  <a:pt x="1803467" y="0"/>
                </a:moveTo>
                <a:cubicBezTo>
                  <a:pt x="2799494" y="0"/>
                  <a:pt x="3606934" y="807440"/>
                  <a:pt x="3606934" y="1803467"/>
                </a:cubicBezTo>
                <a:cubicBezTo>
                  <a:pt x="3606934" y="2799494"/>
                  <a:pt x="2799494" y="3606934"/>
                  <a:pt x="1803467" y="3606934"/>
                </a:cubicBezTo>
                <a:cubicBezTo>
                  <a:pt x="807440" y="3606934"/>
                  <a:pt x="0" y="2799494"/>
                  <a:pt x="0" y="1803467"/>
                </a:cubicBezTo>
                <a:cubicBezTo>
                  <a:pt x="0" y="807440"/>
                  <a:pt x="807440" y="0"/>
                  <a:pt x="18034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ACD866B-D332-4AB2-A57A-9856DC1520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6263" y="3205533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83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807BB8-7649-4344-83C0-4C33B37597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3153" y="1048989"/>
            <a:ext cx="4760022" cy="4760022"/>
          </a:xfrm>
          <a:custGeom>
            <a:avLst/>
            <a:gdLst>
              <a:gd name="connsiteX0" fmla="*/ 2380011 w 4760022"/>
              <a:gd name="connsiteY0" fmla="*/ 0 h 4760022"/>
              <a:gd name="connsiteX1" fmla="*/ 4760022 w 4760022"/>
              <a:gd name="connsiteY1" fmla="*/ 2380011 h 4760022"/>
              <a:gd name="connsiteX2" fmla="*/ 2380011 w 4760022"/>
              <a:gd name="connsiteY2" fmla="*/ 4760022 h 4760022"/>
              <a:gd name="connsiteX3" fmla="*/ 0 w 4760022"/>
              <a:gd name="connsiteY3" fmla="*/ 2380011 h 4760022"/>
              <a:gd name="connsiteX4" fmla="*/ 2380011 w 4760022"/>
              <a:gd name="connsiteY4" fmla="*/ 0 h 476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022" h="4760022">
                <a:moveTo>
                  <a:pt x="2380011" y="0"/>
                </a:moveTo>
                <a:cubicBezTo>
                  <a:pt x="3694455" y="0"/>
                  <a:pt x="4760022" y="1065567"/>
                  <a:pt x="4760022" y="2380011"/>
                </a:cubicBezTo>
                <a:cubicBezTo>
                  <a:pt x="4760022" y="3694455"/>
                  <a:pt x="3694455" y="4760022"/>
                  <a:pt x="2380011" y="4760022"/>
                </a:cubicBezTo>
                <a:cubicBezTo>
                  <a:pt x="1065567" y="4760022"/>
                  <a:pt x="0" y="3694455"/>
                  <a:pt x="0" y="2380011"/>
                </a:cubicBezTo>
                <a:cubicBezTo>
                  <a:pt x="0" y="1065567"/>
                  <a:pt x="1065567" y="0"/>
                  <a:pt x="23800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78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6C1E3E-A368-44CA-A4EE-F02AC3399C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02927" y="362864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D43D973-D32E-44BD-ACD7-E69E5072BB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2174" y="2957650"/>
            <a:ext cx="3287654" cy="3287654"/>
          </a:xfrm>
          <a:custGeom>
            <a:avLst/>
            <a:gdLst>
              <a:gd name="connsiteX0" fmla="*/ 1643827 w 3287654"/>
              <a:gd name="connsiteY0" fmla="*/ 0 h 3287654"/>
              <a:gd name="connsiteX1" fmla="*/ 3287654 w 3287654"/>
              <a:gd name="connsiteY1" fmla="*/ 1643827 h 3287654"/>
              <a:gd name="connsiteX2" fmla="*/ 1643827 w 3287654"/>
              <a:gd name="connsiteY2" fmla="*/ 3287654 h 3287654"/>
              <a:gd name="connsiteX3" fmla="*/ 0 w 3287654"/>
              <a:gd name="connsiteY3" fmla="*/ 1643827 h 3287654"/>
              <a:gd name="connsiteX4" fmla="*/ 1643827 w 3287654"/>
              <a:gd name="connsiteY4" fmla="*/ 0 h 328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654" h="3287654">
                <a:moveTo>
                  <a:pt x="1643827" y="0"/>
                </a:moveTo>
                <a:cubicBezTo>
                  <a:pt x="2551688" y="0"/>
                  <a:pt x="3287654" y="735966"/>
                  <a:pt x="3287654" y="1643827"/>
                </a:cubicBezTo>
                <a:cubicBezTo>
                  <a:pt x="3287654" y="2551688"/>
                  <a:pt x="2551688" y="3287654"/>
                  <a:pt x="1643827" y="3287654"/>
                </a:cubicBezTo>
                <a:cubicBezTo>
                  <a:pt x="735966" y="3287654"/>
                  <a:pt x="0" y="2551688"/>
                  <a:pt x="0" y="1643827"/>
                </a:cubicBezTo>
                <a:cubicBezTo>
                  <a:pt x="0" y="735966"/>
                  <a:pt x="735966" y="0"/>
                  <a:pt x="1643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2359E-F795-473A-AA69-BC89AB7005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3410" y="3628643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1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4C91427-D008-4533-B0AD-9D0A39951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4158" y="1164193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8A74495-4BA9-4EF9-A20F-41CD4E4E86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8494" y="790440"/>
            <a:ext cx="2515014" cy="2515014"/>
          </a:xfrm>
          <a:custGeom>
            <a:avLst/>
            <a:gdLst>
              <a:gd name="connsiteX0" fmla="*/ 1257507 w 2515014"/>
              <a:gd name="connsiteY0" fmla="*/ 0 h 2515014"/>
              <a:gd name="connsiteX1" fmla="*/ 2515014 w 2515014"/>
              <a:gd name="connsiteY1" fmla="*/ 1257507 h 2515014"/>
              <a:gd name="connsiteX2" fmla="*/ 1257507 w 2515014"/>
              <a:gd name="connsiteY2" fmla="*/ 2515014 h 2515014"/>
              <a:gd name="connsiteX3" fmla="*/ 0 w 2515014"/>
              <a:gd name="connsiteY3" fmla="*/ 1257507 h 2515014"/>
              <a:gd name="connsiteX4" fmla="*/ 1257507 w 2515014"/>
              <a:gd name="connsiteY4" fmla="*/ 0 h 251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5014" h="2515014">
                <a:moveTo>
                  <a:pt x="1257507" y="0"/>
                </a:moveTo>
                <a:cubicBezTo>
                  <a:pt x="1952009" y="0"/>
                  <a:pt x="2515014" y="563005"/>
                  <a:pt x="2515014" y="1257507"/>
                </a:cubicBezTo>
                <a:cubicBezTo>
                  <a:pt x="2515014" y="1952009"/>
                  <a:pt x="1952009" y="2515014"/>
                  <a:pt x="1257507" y="2515014"/>
                </a:cubicBezTo>
                <a:cubicBezTo>
                  <a:pt x="563005" y="2515014"/>
                  <a:pt x="0" y="1952009"/>
                  <a:pt x="0" y="1257507"/>
                </a:cubicBezTo>
                <a:cubicBezTo>
                  <a:pt x="0" y="563005"/>
                  <a:pt x="563005" y="0"/>
                  <a:pt x="125750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DC09017-2114-4793-A2BC-0C5A7EB201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0245" y="1164192"/>
            <a:ext cx="1767510" cy="1767510"/>
          </a:xfrm>
          <a:custGeom>
            <a:avLst/>
            <a:gdLst>
              <a:gd name="connsiteX0" fmla="*/ 883755 w 1767510"/>
              <a:gd name="connsiteY0" fmla="*/ 0 h 1767510"/>
              <a:gd name="connsiteX1" fmla="*/ 1767510 w 1767510"/>
              <a:gd name="connsiteY1" fmla="*/ 883755 h 1767510"/>
              <a:gd name="connsiteX2" fmla="*/ 883755 w 1767510"/>
              <a:gd name="connsiteY2" fmla="*/ 1767510 h 1767510"/>
              <a:gd name="connsiteX3" fmla="*/ 0 w 1767510"/>
              <a:gd name="connsiteY3" fmla="*/ 883755 h 1767510"/>
              <a:gd name="connsiteX4" fmla="*/ 883755 w 1767510"/>
              <a:gd name="connsiteY4" fmla="*/ 0 h 176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7510" h="1767510">
                <a:moveTo>
                  <a:pt x="883755" y="0"/>
                </a:moveTo>
                <a:cubicBezTo>
                  <a:pt x="1371839" y="0"/>
                  <a:pt x="1767510" y="395671"/>
                  <a:pt x="1767510" y="883755"/>
                </a:cubicBezTo>
                <a:cubicBezTo>
                  <a:pt x="1767510" y="1371839"/>
                  <a:pt x="1371839" y="1767510"/>
                  <a:pt x="883755" y="1767510"/>
                </a:cubicBezTo>
                <a:cubicBezTo>
                  <a:pt x="395671" y="1767510"/>
                  <a:pt x="0" y="1371839"/>
                  <a:pt x="0" y="883755"/>
                </a:cubicBezTo>
                <a:cubicBezTo>
                  <a:pt x="0" y="395671"/>
                  <a:pt x="395671" y="0"/>
                  <a:pt x="88375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83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AD1B827-5E02-40D9-A985-B7411F0A3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614" y="3617305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0206F0-B3AB-47A9-A8B8-2CFE7A7EA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58795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58C24FF-4A71-4466-AA07-CA49ACCA3F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8587" y="3617304"/>
            <a:ext cx="1945662" cy="1945662"/>
          </a:xfrm>
          <a:custGeom>
            <a:avLst/>
            <a:gdLst>
              <a:gd name="connsiteX0" fmla="*/ 972831 w 1945662"/>
              <a:gd name="connsiteY0" fmla="*/ 0 h 1945662"/>
              <a:gd name="connsiteX1" fmla="*/ 1945662 w 1945662"/>
              <a:gd name="connsiteY1" fmla="*/ 972831 h 1945662"/>
              <a:gd name="connsiteX2" fmla="*/ 972831 w 1945662"/>
              <a:gd name="connsiteY2" fmla="*/ 1945662 h 1945662"/>
              <a:gd name="connsiteX3" fmla="*/ 0 w 1945662"/>
              <a:gd name="connsiteY3" fmla="*/ 972831 h 1945662"/>
              <a:gd name="connsiteX4" fmla="*/ 972831 w 1945662"/>
              <a:gd name="connsiteY4" fmla="*/ 0 h 194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662" h="1945662">
                <a:moveTo>
                  <a:pt x="972831" y="0"/>
                </a:moveTo>
                <a:cubicBezTo>
                  <a:pt x="1510111" y="0"/>
                  <a:pt x="1945662" y="435551"/>
                  <a:pt x="1945662" y="972831"/>
                </a:cubicBezTo>
                <a:cubicBezTo>
                  <a:pt x="1945662" y="1510111"/>
                  <a:pt x="1510111" y="1945662"/>
                  <a:pt x="972831" y="1945662"/>
                </a:cubicBezTo>
                <a:cubicBezTo>
                  <a:pt x="435551" y="1945662"/>
                  <a:pt x="0" y="1510111"/>
                  <a:pt x="0" y="972831"/>
                </a:cubicBezTo>
                <a:cubicBezTo>
                  <a:pt x="0" y="435551"/>
                  <a:pt x="435551" y="0"/>
                  <a:pt x="9728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01F204F-15D5-44F9-8B64-BFA13C86F2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6484" y="3429000"/>
            <a:ext cx="2322274" cy="2322274"/>
          </a:xfrm>
          <a:custGeom>
            <a:avLst/>
            <a:gdLst>
              <a:gd name="connsiteX0" fmla="*/ 1161137 w 2322274"/>
              <a:gd name="connsiteY0" fmla="*/ 0 h 2322274"/>
              <a:gd name="connsiteX1" fmla="*/ 2322274 w 2322274"/>
              <a:gd name="connsiteY1" fmla="*/ 1161137 h 2322274"/>
              <a:gd name="connsiteX2" fmla="*/ 1161137 w 2322274"/>
              <a:gd name="connsiteY2" fmla="*/ 2322274 h 2322274"/>
              <a:gd name="connsiteX3" fmla="*/ 0 w 2322274"/>
              <a:gd name="connsiteY3" fmla="*/ 1161137 h 2322274"/>
              <a:gd name="connsiteX4" fmla="*/ 1161137 w 2322274"/>
              <a:gd name="connsiteY4" fmla="*/ 0 h 232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74" h="2322274">
                <a:moveTo>
                  <a:pt x="1161137" y="0"/>
                </a:moveTo>
                <a:cubicBezTo>
                  <a:pt x="1802415" y="0"/>
                  <a:pt x="2322274" y="519859"/>
                  <a:pt x="2322274" y="1161137"/>
                </a:cubicBezTo>
                <a:cubicBezTo>
                  <a:pt x="2322274" y="1802415"/>
                  <a:pt x="1802415" y="2322274"/>
                  <a:pt x="1161137" y="2322274"/>
                </a:cubicBezTo>
                <a:cubicBezTo>
                  <a:pt x="519859" y="2322274"/>
                  <a:pt x="0" y="1802415"/>
                  <a:pt x="0" y="1161137"/>
                </a:cubicBezTo>
                <a:cubicBezTo>
                  <a:pt x="0" y="519859"/>
                  <a:pt x="519859" y="0"/>
                  <a:pt x="11611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52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48D74C-92C0-4008-94F5-91EF9D0979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8205" y="1149544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7328D25-0D00-4C9C-9B66-4FC8D0A33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08204" y="3536823"/>
            <a:ext cx="4687795" cy="2080549"/>
          </a:xfrm>
          <a:custGeom>
            <a:avLst/>
            <a:gdLst>
              <a:gd name="connsiteX0" fmla="*/ 346765 w 4687795"/>
              <a:gd name="connsiteY0" fmla="*/ 0 h 2080549"/>
              <a:gd name="connsiteX1" fmla="*/ 4341030 w 4687795"/>
              <a:gd name="connsiteY1" fmla="*/ 0 h 2080549"/>
              <a:gd name="connsiteX2" fmla="*/ 4687795 w 4687795"/>
              <a:gd name="connsiteY2" fmla="*/ 346765 h 2080549"/>
              <a:gd name="connsiteX3" fmla="*/ 4687795 w 4687795"/>
              <a:gd name="connsiteY3" fmla="*/ 1733784 h 2080549"/>
              <a:gd name="connsiteX4" fmla="*/ 4341030 w 4687795"/>
              <a:gd name="connsiteY4" fmla="*/ 2080549 h 2080549"/>
              <a:gd name="connsiteX5" fmla="*/ 346765 w 4687795"/>
              <a:gd name="connsiteY5" fmla="*/ 2080549 h 2080549"/>
              <a:gd name="connsiteX6" fmla="*/ 0 w 4687795"/>
              <a:gd name="connsiteY6" fmla="*/ 1733784 h 2080549"/>
              <a:gd name="connsiteX7" fmla="*/ 0 w 4687795"/>
              <a:gd name="connsiteY7" fmla="*/ 346765 h 2080549"/>
              <a:gd name="connsiteX8" fmla="*/ 346765 w 4687795"/>
              <a:gd name="connsiteY8" fmla="*/ 0 h 208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7795" h="2080549">
                <a:moveTo>
                  <a:pt x="346765" y="0"/>
                </a:moveTo>
                <a:lnTo>
                  <a:pt x="4341030" y="0"/>
                </a:lnTo>
                <a:cubicBezTo>
                  <a:pt x="4532543" y="0"/>
                  <a:pt x="4687795" y="155252"/>
                  <a:pt x="4687795" y="346765"/>
                </a:cubicBezTo>
                <a:lnTo>
                  <a:pt x="4687795" y="1733784"/>
                </a:lnTo>
                <a:cubicBezTo>
                  <a:pt x="4687795" y="1925297"/>
                  <a:pt x="4532543" y="2080549"/>
                  <a:pt x="4341030" y="2080549"/>
                </a:cubicBezTo>
                <a:lnTo>
                  <a:pt x="346765" y="2080549"/>
                </a:lnTo>
                <a:cubicBezTo>
                  <a:pt x="155252" y="2080549"/>
                  <a:pt x="0" y="1925297"/>
                  <a:pt x="0" y="1733784"/>
                </a:cubicBezTo>
                <a:lnTo>
                  <a:pt x="0" y="346765"/>
                </a:lnTo>
                <a:cubicBezTo>
                  <a:pt x="0" y="155252"/>
                  <a:pt x="155252" y="0"/>
                  <a:pt x="34676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77C36-879B-437F-8F2E-DD65F7F7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080C-391F-4651-9CC3-B817B954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A8A9-F5F1-4C1C-8270-07653B93D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2000-0C14-4058-9C90-E8BE929A91F5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944C-9DD2-4E75-BB08-D9DAEFB85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BE7E-63BC-4B01-A536-B05D4DBC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0E6F-E87F-4682-9E5B-BFF314F19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1FE482E-F69A-42E6-9ACB-488AA5E087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351484"/>
            <a:ext cx="77925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The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Ocean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DD80BD-1199-43A8-959A-92713EE6CC1C}"/>
              </a:ext>
            </a:extLst>
          </p:cNvPr>
          <p:cNvSpPr/>
          <p:nvPr/>
        </p:nvSpPr>
        <p:spPr>
          <a:xfrm>
            <a:off x="3589866" y="4192226"/>
            <a:ext cx="5416025" cy="29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00589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05405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12018611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4F2DF2E-25D6-4FA7-82D3-A172F35FEE24}"/>
              </a:ext>
            </a:extLst>
          </p:cNvPr>
          <p:cNvSpPr/>
          <p:nvPr/>
        </p:nvSpPr>
        <p:spPr>
          <a:xfrm rot="5400000" flipV="1">
            <a:off x="-118642" y="118640"/>
            <a:ext cx="6858004" cy="6620717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8D4A9-7571-44EC-8C61-80FF468136F3}"/>
              </a:ext>
            </a:extLst>
          </p:cNvPr>
          <p:cNvSpPr txBox="1"/>
          <p:nvPr/>
        </p:nvSpPr>
        <p:spPr>
          <a:xfrm>
            <a:off x="7419409" y="110792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A059-069A-498B-A080-377FEEC13495}"/>
              </a:ext>
            </a:extLst>
          </p:cNvPr>
          <p:cNvSpPr/>
          <p:nvPr/>
        </p:nvSpPr>
        <p:spPr>
          <a:xfrm>
            <a:off x="7419409" y="24989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54AA10-1B1B-4F6D-81A2-964B8748F7BB}"/>
              </a:ext>
            </a:extLst>
          </p:cNvPr>
          <p:cNvSpPr/>
          <p:nvPr/>
        </p:nvSpPr>
        <p:spPr>
          <a:xfrm>
            <a:off x="7516195" y="5456542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67FB3-45CB-4943-9F99-15AABA58B5B5}"/>
              </a:ext>
            </a:extLst>
          </p:cNvPr>
          <p:cNvSpPr/>
          <p:nvPr/>
        </p:nvSpPr>
        <p:spPr>
          <a:xfrm>
            <a:off x="7236240" y="4618205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67960-504D-488D-ADE4-580F34815FB0}"/>
              </a:ext>
            </a:extLst>
          </p:cNvPr>
          <p:cNvSpPr/>
          <p:nvPr/>
        </p:nvSpPr>
        <p:spPr>
          <a:xfrm>
            <a:off x="7516195" y="3960246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13E93-E403-4DD7-859E-2F3B8B822CB5}"/>
              </a:ext>
            </a:extLst>
          </p:cNvPr>
          <p:cNvSpPr/>
          <p:nvPr/>
        </p:nvSpPr>
        <p:spPr>
          <a:xfrm>
            <a:off x="7236240" y="3121909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20CF-6325-432E-976F-A1D29A0E064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69000E55-6898-4978-A5E6-9BBEAED78047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Circle: Hollow 13">
            <a:extLst>
              <a:ext uri="{FF2B5EF4-FFF2-40B4-BE49-F238E27FC236}">
                <a16:creationId xmlns:a16="http://schemas.microsoft.com/office/drawing/2014/main" id="{8EB3070A-578A-481E-99AF-9919E5AF422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256AC-26AD-4B5C-8F0A-E9DDF5688F59}"/>
              </a:ext>
            </a:extLst>
          </p:cNvPr>
          <p:cNvSpPr txBox="1"/>
          <p:nvPr/>
        </p:nvSpPr>
        <p:spPr>
          <a:xfrm>
            <a:off x="790508" y="4253780"/>
            <a:ext cx="3470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Skipjack Tuna</a:t>
            </a:r>
            <a:r>
              <a:rPr lang="en-US" sz="4400" b="1" i="1" dirty="0">
                <a:solidFill>
                  <a:schemeClr val="bg1">
                    <a:alpha val="2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>
                  <a:alpha val="2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783A4-CB8B-47F3-87A3-A391FB5E96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D4F7136-852C-4F69-BB1D-52A4D3A81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457681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1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FBA04C-8BED-4ACF-9EE2-C78756D0C97B}"/>
              </a:ext>
            </a:extLst>
          </p:cNvPr>
          <p:cNvSpPr txBox="1"/>
          <p:nvPr/>
        </p:nvSpPr>
        <p:spPr>
          <a:xfrm>
            <a:off x="3083583" y="72092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2F00-2C4F-4A8D-9BCD-D52165F915E7}"/>
              </a:ext>
            </a:extLst>
          </p:cNvPr>
          <p:cNvSpPr/>
          <p:nvPr/>
        </p:nvSpPr>
        <p:spPr>
          <a:xfrm>
            <a:off x="4075774" y="138403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6B67D-9A64-4039-8510-C8FBEB3221AD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0A4371DC-4A3D-4069-ABDA-021AA1DD5F4F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0652197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197062E2-E17C-4ACD-8E01-2478AC4322EA}"/>
              </a:ext>
            </a:extLst>
          </p:cNvPr>
          <p:cNvSpPr/>
          <p:nvPr/>
        </p:nvSpPr>
        <p:spPr>
          <a:xfrm>
            <a:off x="1784874" y="2448437"/>
            <a:ext cx="3316924" cy="3316924"/>
          </a:xfrm>
          <a:prstGeom prst="pie">
            <a:avLst>
              <a:gd name="adj1" fmla="val 14477027"/>
              <a:gd name="adj2" fmla="val 72314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34C67B-CA85-4245-B419-875D1632E1FA}"/>
              </a:ext>
            </a:extLst>
          </p:cNvPr>
          <p:cNvSpPr txBox="1">
            <a:spLocks/>
          </p:cNvSpPr>
          <p:nvPr/>
        </p:nvSpPr>
        <p:spPr>
          <a:xfrm>
            <a:off x="6052662" y="2761615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99E86-702A-4DF1-B883-5A385F8532CE}"/>
              </a:ext>
            </a:extLst>
          </p:cNvPr>
          <p:cNvSpPr txBox="1">
            <a:spLocks/>
          </p:cNvSpPr>
          <p:nvPr/>
        </p:nvSpPr>
        <p:spPr>
          <a:xfrm>
            <a:off x="6052662" y="4106899"/>
            <a:ext cx="4354464" cy="9213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Ut Wisi Enim Ad Minim Veniam, Quis Nostrud Exerci Tation Ullamcorper Nibh Euismod Tincidunt Ut Laoreet Dolore Magna Quis Nostrud Exerci Tation Ullamcorper Nibh Euismod Tincidunt Ut Laoreet Dolore Magna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709FE-9022-4D7D-B245-9A673E7737AC}"/>
              </a:ext>
            </a:extLst>
          </p:cNvPr>
          <p:cNvSpPr txBox="1"/>
          <p:nvPr/>
        </p:nvSpPr>
        <p:spPr>
          <a:xfrm>
            <a:off x="6158191" y="5452183"/>
            <a:ext cx="12813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C2641-1D60-4F12-8C0B-86D5CD9CF2E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4">
            <a:extLst>
              <a:ext uri="{FF2B5EF4-FFF2-40B4-BE49-F238E27FC236}">
                <a16:creationId xmlns:a16="http://schemas.microsoft.com/office/drawing/2014/main" id="{E096BE4C-4ED0-4D6C-87B3-E9D84D16F69D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22366BEC-280E-4EE3-B1DC-D2C7099273C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BADE34D5-2B90-48BA-AB4E-7FBAF5B222F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403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B3B193-F23C-4B07-B6D2-5A25F423A583}"/>
              </a:ext>
            </a:extLst>
          </p:cNvPr>
          <p:cNvSpPr/>
          <p:nvPr/>
        </p:nvSpPr>
        <p:spPr>
          <a:xfrm rot="16200000" flipH="1" flipV="1">
            <a:off x="4248596" y="-4251078"/>
            <a:ext cx="3694809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2FFDE0-C183-407D-822F-628019906212}"/>
              </a:ext>
            </a:extLst>
          </p:cNvPr>
          <p:cNvSpPr/>
          <p:nvPr/>
        </p:nvSpPr>
        <p:spPr>
          <a:xfrm>
            <a:off x="1864490" y="1034525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03ABDA-3A77-4288-9D86-84F8F066B343}"/>
              </a:ext>
            </a:extLst>
          </p:cNvPr>
          <p:cNvSpPr/>
          <p:nvPr/>
        </p:nvSpPr>
        <p:spPr>
          <a:xfrm>
            <a:off x="10749988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980B02-1F26-4C7C-B592-9B83E5ED3641}"/>
              </a:ext>
            </a:extLst>
          </p:cNvPr>
          <p:cNvSpPr/>
          <p:nvPr/>
        </p:nvSpPr>
        <p:spPr>
          <a:xfrm>
            <a:off x="10934495" y="790442"/>
            <a:ext cx="2515013" cy="25150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83773-4031-4CD6-9426-9D32A0A7A7B3}"/>
              </a:ext>
            </a:extLst>
          </p:cNvPr>
          <p:cNvSpPr/>
          <p:nvPr/>
        </p:nvSpPr>
        <p:spPr>
          <a:xfrm>
            <a:off x="-1442012" y="605936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5DE56-90D4-4425-BD31-86FD7CFF7B52}"/>
              </a:ext>
            </a:extLst>
          </p:cNvPr>
          <p:cNvSpPr/>
          <p:nvPr/>
        </p:nvSpPr>
        <p:spPr>
          <a:xfrm>
            <a:off x="-1257505" y="790442"/>
            <a:ext cx="2515013" cy="25150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F1C467-D05E-49B4-94F2-9CF34EB3D893}"/>
              </a:ext>
            </a:extLst>
          </p:cNvPr>
          <p:cNvSpPr/>
          <p:nvPr/>
        </p:nvSpPr>
        <p:spPr>
          <a:xfrm>
            <a:off x="4653988" y="605935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F4F4D9-8F2A-4CE1-A9FD-C16E060A0153}"/>
              </a:ext>
            </a:extLst>
          </p:cNvPr>
          <p:cNvSpPr/>
          <p:nvPr/>
        </p:nvSpPr>
        <p:spPr>
          <a:xfrm>
            <a:off x="8130578" y="1034524"/>
            <a:ext cx="2026843" cy="20268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42BAB-8530-46A1-8ABF-8C4367862F7E}"/>
              </a:ext>
            </a:extLst>
          </p:cNvPr>
          <p:cNvSpPr txBox="1"/>
          <p:nvPr/>
        </p:nvSpPr>
        <p:spPr>
          <a:xfrm>
            <a:off x="3083583" y="409837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Dolphine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67180-5E1E-4790-8A20-40BF235117CD}"/>
              </a:ext>
            </a:extLst>
          </p:cNvPr>
          <p:cNvSpPr/>
          <p:nvPr/>
        </p:nvSpPr>
        <p:spPr>
          <a:xfrm>
            <a:off x="4075774" y="476148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193A96-2BC0-4160-8D1E-95E124BC396A}"/>
              </a:ext>
            </a:extLst>
          </p:cNvPr>
          <p:cNvSpPr/>
          <p:nvPr/>
        </p:nvSpPr>
        <p:spPr>
          <a:xfrm>
            <a:off x="1719680" y="5297826"/>
            <a:ext cx="9391269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 example lorem ipsum is simply dummy text for example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ipsum lorem ipsum is simply dummy text for 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</a:t>
            </a:r>
            <a:r>
              <a:rPr lang="en-US" sz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dummyis</a:t>
            </a: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simply dummy text for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4797A5-5805-4A46-B8F8-B0C87F8F6F3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AF1714BA-E19A-4C49-9910-A64DC0FAA6E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7CBB0C-2F1C-4D07-8225-5E7FD711B1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4E1AE5-F3B4-4E56-9971-CFE297A3C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74435-A43C-453F-9B70-D03C14F59F7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00586003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D4C520-EF3C-4160-B533-8BA8510509E4}"/>
              </a:ext>
            </a:extLst>
          </p:cNvPr>
          <p:cNvSpPr/>
          <p:nvPr/>
        </p:nvSpPr>
        <p:spPr>
          <a:xfrm>
            <a:off x="5926238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15F74-9718-4740-97ED-3EF62583BFAD}"/>
              </a:ext>
            </a:extLst>
          </p:cNvPr>
          <p:cNvSpPr txBox="1"/>
          <p:nvPr/>
        </p:nvSpPr>
        <p:spPr>
          <a:xfrm>
            <a:off x="854349" y="10109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Blue Fin Tuna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6B2E9-6295-4903-BFBF-B44E4B7C13A5}"/>
              </a:ext>
            </a:extLst>
          </p:cNvPr>
          <p:cNvSpPr/>
          <p:nvPr/>
        </p:nvSpPr>
        <p:spPr>
          <a:xfrm>
            <a:off x="854349" y="24020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905E-63EB-4ABF-927B-61D8D5B4D777}"/>
              </a:ext>
            </a:extLst>
          </p:cNvPr>
          <p:cNvSpPr/>
          <p:nvPr/>
        </p:nvSpPr>
        <p:spPr>
          <a:xfrm>
            <a:off x="847269" y="340416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819F-CA40-41AC-9081-195CAB579D98}"/>
              </a:ext>
            </a:extLst>
          </p:cNvPr>
          <p:cNvSpPr/>
          <p:nvPr/>
        </p:nvSpPr>
        <p:spPr>
          <a:xfrm>
            <a:off x="854349" y="310187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99A251-7F49-43BE-98C7-3A57C7E44E31}"/>
              </a:ext>
            </a:extLst>
          </p:cNvPr>
          <p:cNvSpPr/>
          <p:nvPr/>
        </p:nvSpPr>
        <p:spPr>
          <a:xfrm>
            <a:off x="847269" y="435514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15D8-0A7C-4286-BC83-29035888B1F0}"/>
              </a:ext>
            </a:extLst>
          </p:cNvPr>
          <p:cNvSpPr/>
          <p:nvPr/>
        </p:nvSpPr>
        <p:spPr>
          <a:xfrm>
            <a:off x="854349" y="405285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5D6F1D-03F1-499B-A196-6935C777211D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E3B958E2-B490-4C66-8830-9406B849648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9CF9473B-6210-4CCB-85C4-2355CE7765A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98A3A5F7-423A-4F4E-B968-60F629D844C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F5784-5CAF-4AE9-87C9-86353DA792FE}"/>
              </a:ext>
            </a:extLst>
          </p:cNvPr>
          <p:cNvSpPr/>
          <p:nvPr/>
        </p:nvSpPr>
        <p:spPr>
          <a:xfrm>
            <a:off x="860130" y="5293945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343A7-3191-4962-9E70-36AC24CDC5A5}"/>
              </a:ext>
            </a:extLst>
          </p:cNvPr>
          <p:cNvSpPr/>
          <p:nvPr/>
        </p:nvSpPr>
        <p:spPr>
          <a:xfrm>
            <a:off x="867210" y="4991654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985DE-7125-4B7C-B5A7-7D4EB0C95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BB5378-CA75-41FA-A40E-EA421402A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1DC18F-6548-4446-99B5-81354CF419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F2CB782-0705-42CE-846D-3FC436F78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072218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B31C4B-FC88-4385-880E-13A18BB8FDBC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53214-7A99-410E-8436-5831DC750598}"/>
              </a:ext>
            </a:extLst>
          </p:cNvPr>
          <p:cNvSpPr txBox="1"/>
          <p:nvPr/>
        </p:nvSpPr>
        <p:spPr>
          <a:xfrm>
            <a:off x="7646134" y="1109241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Fliying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279B5-3F0F-423F-9D18-38E973576742}"/>
              </a:ext>
            </a:extLst>
          </p:cNvPr>
          <p:cNvSpPr/>
          <p:nvPr/>
        </p:nvSpPr>
        <p:spPr>
          <a:xfrm>
            <a:off x="7646134" y="250030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0" name="Rectangle: Rounded Corners 3">
            <a:extLst>
              <a:ext uri="{FF2B5EF4-FFF2-40B4-BE49-F238E27FC236}">
                <a16:creationId xmlns:a16="http://schemas.microsoft.com/office/drawing/2014/main" id="{D988E2FE-C041-4BE4-A2C6-15AFFC0AE824}"/>
              </a:ext>
            </a:extLst>
          </p:cNvPr>
          <p:cNvSpPr/>
          <p:nvPr/>
        </p:nvSpPr>
        <p:spPr>
          <a:xfrm>
            <a:off x="7753343" y="5455225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E5E2E-7C06-4E76-B9EA-C143A3F7E8AB}"/>
              </a:ext>
            </a:extLst>
          </p:cNvPr>
          <p:cNvSpPr/>
          <p:nvPr/>
        </p:nvSpPr>
        <p:spPr>
          <a:xfrm>
            <a:off x="7473388" y="4616888"/>
            <a:ext cx="4408601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6025F-5D6F-4494-ACF4-DE494C043FA8}"/>
              </a:ext>
            </a:extLst>
          </p:cNvPr>
          <p:cNvSpPr/>
          <p:nvPr/>
        </p:nvSpPr>
        <p:spPr>
          <a:xfrm>
            <a:off x="7753342" y="3976467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7E9610-A79C-45CA-8121-002C62791939}"/>
              </a:ext>
            </a:extLst>
          </p:cNvPr>
          <p:cNvSpPr/>
          <p:nvPr/>
        </p:nvSpPr>
        <p:spPr>
          <a:xfrm>
            <a:off x="7473387" y="3138130"/>
            <a:ext cx="4408602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my whole spring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whic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possession of my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entir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C2E824-33E1-4C2E-B422-84FDC8888A70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Circle: Hollow 13">
            <a:extLst>
              <a:ext uri="{FF2B5EF4-FFF2-40B4-BE49-F238E27FC236}">
                <a16:creationId xmlns:a16="http://schemas.microsoft.com/office/drawing/2014/main" id="{74174D16-4B14-4D48-83C6-680F732A8453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FA447A74-B015-445C-8D9D-8F7A49FBFA3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0977-9AB3-4F16-AF6F-E7D9E95328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2F2D4F-E3AA-4332-AA51-F0D1904B7F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7B587C5-3309-4E19-A531-B830FA0909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754462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4EC8C-4F44-4AE0-91EB-F3FA3D30B4D7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D6B553-5BBC-4F5E-8CCE-B92CCDC5CBF9}"/>
              </a:ext>
            </a:extLst>
          </p:cNvPr>
          <p:cNvSpPr/>
          <p:nvPr/>
        </p:nvSpPr>
        <p:spPr>
          <a:xfrm>
            <a:off x="732877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987109-97F5-4EF9-A826-3C1FC258695A}"/>
              </a:ext>
            </a:extLst>
          </p:cNvPr>
          <p:cNvSpPr/>
          <p:nvPr/>
        </p:nvSpPr>
        <p:spPr>
          <a:xfrm>
            <a:off x="6275850" y="347456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DCA31-1513-4E0A-83E5-910512105C23}"/>
              </a:ext>
            </a:extLst>
          </p:cNvPr>
          <p:cNvSpPr/>
          <p:nvPr/>
        </p:nvSpPr>
        <p:spPr>
          <a:xfrm>
            <a:off x="3288429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16C07D-8276-4180-9FF2-3BF4B63EFFAB}"/>
              </a:ext>
            </a:extLst>
          </p:cNvPr>
          <p:cNvSpPr/>
          <p:nvPr/>
        </p:nvSpPr>
        <p:spPr>
          <a:xfrm>
            <a:off x="8796118" y="3258634"/>
            <a:ext cx="2663005" cy="266300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2BBD87-CDF1-4C46-A0FC-E365677D6F62}"/>
              </a:ext>
            </a:extLst>
          </p:cNvPr>
          <p:cNvSpPr txBox="1"/>
          <p:nvPr/>
        </p:nvSpPr>
        <p:spPr>
          <a:xfrm>
            <a:off x="3083583" y="33728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 Snapper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C0EA8-44F3-46B6-B1FF-DF9CD232C123}"/>
              </a:ext>
            </a:extLst>
          </p:cNvPr>
          <p:cNvSpPr/>
          <p:nvPr/>
        </p:nvSpPr>
        <p:spPr>
          <a:xfrm>
            <a:off x="4075774" y="100039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16F76D-14DF-435E-958D-74201B898091}"/>
              </a:ext>
            </a:extLst>
          </p:cNvPr>
          <p:cNvSpPr/>
          <p:nvPr/>
        </p:nvSpPr>
        <p:spPr>
          <a:xfrm>
            <a:off x="1348028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3AD47-D44F-4057-B9D8-57D81694FBAF}"/>
              </a:ext>
            </a:extLst>
          </p:cNvPr>
          <p:cNvSpPr/>
          <p:nvPr/>
        </p:nvSpPr>
        <p:spPr>
          <a:xfrm>
            <a:off x="4697579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36E5-3964-4581-A252-FD1F61ED36E9}"/>
              </a:ext>
            </a:extLst>
          </p:cNvPr>
          <p:cNvSpPr/>
          <p:nvPr/>
        </p:nvSpPr>
        <p:spPr>
          <a:xfrm>
            <a:off x="8047130" y="1997476"/>
            <a:ext cx="2796842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 mornings of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springenjoy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29E99-C9EC-41EB-85F2-C9BBD3D6FBFB}"/>
              </a:ext>
            </a:extLst>
          </p:cNvPr>
          <p:cNvSpPr/>
          <p:nvPr/>
        </p:nvSpPr>
        <p:spPr>
          <a:xfrm>
            <a:off x="5270547" y="1681528"/>
            <a:ext cx="1650901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18C34-682F-4437-932C-734915EB2459}"/>
              </a:ext>
            </a:extLst>
          </p:cNvPr>
          <p:cNvSpPr/>
          <p:nvPr/>
        </p:nvSpPr>
        <p:spPr>
          <a:xfrm>
            <a:off x="1920996" y="167821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AA01-FBF1-4E46-89DF-71F3D3B5A382}"/>
              </a:ext>
            </a:extLst>
          </p:cNvPr>
          <p:cNvSpPr/>
          <p:nvPr/>
        </p:nvSpPr>
        <p:spPr>
          <a:xfrm>
            <a:off x="8620101" y="1673656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36026D-1F7E-495A-92DD-D3BF76975D9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B28E53BD-5ECE-47A2-A685-EA36E887686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F31B2D8A-D1E3-49D6-8CED-0673B31C442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0D8A526-B9E2-4D70-B07E-BF654BAFFE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DAEAEE8-D9F6-4A25-B6D4-C63472DFD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2CBDEC-7912-47A7-B068-068A3096D4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5B6C457-E532-4441-A71E-C924D61F0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0498278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2E37401-4314-4B88-BC52-90CADFD731D6}"/>
              </a:ext>
            </a:extLst>
          </p:cNvPr>
          <p:cNvSpPr/>
          <p:nvPr/>
        </p:nvSpPr>
        <p:spPr>
          <a:xfrm rot="5400000" flipV="1">
            <a:off x="5452930" y="118929"/>
            <a:ext cx="6858004" cy="6620137"/>
          </a:xfrm>
          <a:custGeom>
            <a:avLst/>
            <a:gdLst>
              <a:gd name="connsiteX0" fmla="*/ 0 w 6858004"/>
              <a:gd name="connsiteY0" fmla="*/ 0 h 6620137"/>
              <a:gd name="connsiteX1" fmla="*/ 0 w 6858004"/>
              <a:gd name="connsiteY1" fmla="*/ 5532117 h 6620137"/>
              <a:gd name="connsiteX2" fmla="*/ 4 w 6858004"/>
              <a:gd name="connsiteY2" fmla="*/ 5532112 h 6620137"/>
              <a:gd name="connsiteX3" fmla="*/ 4 w 6858004"/>
              <a:gd name="connsiteY3" fmla="*/ 6620137 h 6620137"/>
              <a:gd name="connsiteX4" fmla="*/ 6858004 w 6858004"/>
              <a:gd name="connsiteY4" fmla="*/ 6620137 h 6620137"/>
              <a:gd name="connsiteX5" fmla="*/ 6858004 w 6858004"/>
              <a:gd name="connsiteY5" fmla="*/ 3977251 h 6620137"/>
              <a:gd name="connsiteX6" fmla="*/ 6858000 w 6858004"/>
              <a:gd name="connsiteY6" fmla="*/ 3977251 h 6620137"/>
              <a:gd name="connsiteX7" fmla="*/ 6858000 w 6858004"/>
              <a:gd name="connsiteY7" fmla="*/ 1742117 h 6620137"/>
              <a:gd name="connsiteX8" fmla="*/ 6750844 w 6858004"/>
              <a:gd name="connsiteY8" fmla="*/ 1813153 h 6620137"/>
              <a:gd name="connsiteX9" fmla="*/ 6118622 w 6858004"/>
              <a:gd name="connsiteY9" fmla="*/ 2009609 h 6620137"/>
              <a:gd name="connsiteX10" fmla="*/ 4672013 w 6858004"/>
              <a:gd name="connsiteY10" fmla="*/ 1316596 h 6620137"/>
              <a:gd name="connsiteX11" fmla="*/ 3868341 w 6858004"/>
              <a:gd name="connsiteY11" fmla="*/ 1861106 h 6620137"/>
              <a:gd name="connsiteX12" fmla="*/ 2378869 w 6858004"/>
              <a:gd name="connsiteY12" fmla="*/ 673085 h 6620137"/>
              <a:gd name="connsiteX13" fmla="*/ 857250 w 6858004"/>
              <a:gd name="connsiteY13" fmla="*/ 1390848 h 6620137"/>
              <a:gd name="connsiteX14" fmla="*/ 27961 w 6858004"/>
              <a:gd name="connsiteY14" fmla="*/ 64185 h 662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8004" h="6620137">
                <a:moveTo>
                  <a:pt x="0" y="0"/>
                </a:moveTo>
                <a:lnTo>
                  <a:pt x="0" y="5532117"/>
                </a:lnTo>
                <a:lnTo>
                  <a:pt x="4" y="5532112"/>
                </a:lnTo>
                <a:lnTo>
                  <a:pt x="4" y="6620137"/>
                </a:lnTo>
                <a:lnTo>
                  <a:pt x="6858004" y="6620137"/>
                </a:lnTo>
                <a:lnTo>
                  <a:pt x="6858004" y="3977251"/>
                </a:lnTo>
                <a:lnTo>
                  <a:pt x="6858000" y="3977251"/>
                </a:lnTo>
                <a:lnTo>
                  <a:pt x="6858000" y="1742117"/>
                </a:lnTo>
                <a:lnTo>
                  <a:pt x="6750844" y="1813153"/>
                </a:lnTo>
                <a:cubicBezTo>
                  <a:pt x="6555284" y="1931232"/>
                  <a:pt x="6329363" y="2019922"/>
                  <a:pt x="6118622" y="2009609"/>
                </a:cubicBezTo>
                <a:cubicBezTo>
                  <a:pt x="5697141" y="1988983"/>
                  <a:pt x="5047060" y="1341347"/>
                  <a:pt x="4672013" y="1316596"/>
                </a:cubicBezTo>
                <a:cubicBezTo>
                  <a:pt x="4296966" y="1291846"/>
                  <a:pt x="4250531" y="1968358"/>
                  <a:pt x="3868341" y="1861106"/>
                </a:cubicBezTo>
                <a:cubicBezTo>
                  <a:pt x="3486150" y="1753854"/>
                  <a:pt x="2880717" y="751461"/>
                  <a:pt x="2378869" y="673085"/>
                </a:cubicBezTo>
                <a:cubicBezTo>
                  <a:pt x="1877020" y="594709"/>
                  <a:pt x="1284089" y="1568226"/>
                  <a:pt x="857250" y="1390848"/>
                </a:cubicBezTo>
                <a:cubicBezTo>
                  <a:pt x="537121" y="1257814"/>
                  <a:pt x="256170" y="591099"/>
                  <a:pt x="27961" y="641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0826-A402-47FB-814A-E58A6C259D7B}"/>
              </a:ext>
            </a:extLst>
          </p:cNvPr>
          <p:cNvSpPr txBox="1"/>
          <p:nvPr/>
        </p:nvSpPr>
        <p:spPr>
          <a:xfrm>
            <a:off x="770241" y="121273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Clown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F05EF-C96D-4682-900B-39B2CEBFB7DD}"/>
              </a:ext>
            </a:extLst>
          </p:cNvPr>
          <p:cNvSpPr/>
          <p:nvPr/>
        </p:nvSpPr>
        <p:spPr>
          <a:xfrm>
            <a:off x="770241" y="260380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A41B-84BD-4E7C-9D1C-F31EA6754E38}"/>
              </a:ext>
            </a:extLst>
          </p:cNvPr>
          <p:cNvSpPr txBox="1"/>
          <p:nvPr/>
        </p:nvSpPr>
        <p:spPr>
          <a:xfrm>
            <a:off x="768604" y="3508757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54,22%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58AD8-47DE-4AB5-9DB2-D246E2E71EA8}"/>
              </a:ext>
            </a:extLst>
          </p:cNvPr>
          <p:cNvSpPr txBox="1"/>
          <p:nvPr/>
        </p:nvSpPr>
        <p:spPr>
          <a:xfrm>
            <a:off x="768604" y="3255825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BB6B47-177D-4D41-8FC2-A5023DA7326B}"/>
              </a:ext>
            </a:extLst>
          </p:cNvPr>
          <p:cNvSpPr/>
          <p:nvPr/>
        </p:nvSpPr>
        <p:spPr>
          <a:xfrm>
            <a:off x="514984" y="3342589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01E837-6897-42A0-9525-26EF5810A274}"/>
              </a:ext>
            </a:extLst>
          </p:cNvPr>
          <p:cNvSpPr txBox="1"/>
          <p:nvPr/>
        </p:nvSpPr>
        <p:spPr>
          <a:xfrm>
            <a:off x="2183629" y="3209743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A75117-5DCF-4632-8D1B-63D4EA49375F}"/>
              </a:ext>
            </a:extLst>
          </p:cNvPr>
          <p:cNvSpPr/>
          <p:nvPr/>
        </p:nvSpPr>
        <p:spPr>
          <a:xfrm>
            <a:off x="491758" y="422047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A98BF-EBD6-4145-AE5D-540DEF3F7A5A}"/>
              </a:ext>
            </a:extLst>
          </p:cNvPr>
          <p:cNvSpPr txBox="1"/>
          <p:nvPr/>
        </p:nvSpPr>
        <p:spPr>
          <a:xfrm>
            <a:off x="2183629" y="4098514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12B48-CB70-4168-9E80-B6E41C38FE1D}"/>
              </a:ext>
            </a:extLst>
          </p:cNvPr>
          <p:cNvSpPr txBox="1"/>
          <p:nvPr/>
        </p:nvSpPr>
        <p:spPr>
          <a:xfrm>
            <a:off x="768603" y="5275932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15,36%</a:t>
            </a:r>
            <a:endParaRPr lang="id-ID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AAE97-F156-4715-A627-E78C463857A0}"/>
              </a:ext>
            </a:extLst>
          </p:cNvPr>
          <p:cNvSpPr txBox="1"/>
          <p:nvPr/>
        </p:nvSpPr>
        <p:spPr>
          <a:xfrm>
            <a:off x="768603" y="49976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C2F56F-DA07-4027-A387-4AF1F86E6F28}"/>
              </a:ext>
            </a:extLst>
          </p:cNvPr>
          <p:cNvSpPr/>
          <p:nvPr/>
        </p:nvSpPr>
        <p:spPr>
          <a:xfrm>
            <a:off x="491757" y="5050917"/>
            <a:ext cx="172720" cy="1727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A8AE-54E7-4837-8BFE-BA63B42696CE}"/>
              </a:ext>
            </a:extLst>
          </p:cNvPr>
          <p:cNvSpPr txBox="1"/>
          <p:nvPr/>
        </p:nvSpPr>
        <p:spPr>
          <a:xfrm>
            <a:off x="2183628" y="4965741"/>
            <a:ext cx="2828822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bg1"/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bg1"/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4E658-6DA1-457F-BC27-7BE09FC4B9B6}"/>
              </a:ext>
            </a:extLst>
          </p:cNvPr>
          <p:cNvSpPr txBox="1"/>
          <p:nvPr/>
        </p:nvSpPr>
        <p:spPr>
          <a:xfrm>
            <a:off x="799269" y="441209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29,60%</a:t>
            </a:r>
            <a:endParaRPr lang="id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664785-9748-4C4D-8B27-D1CA243AC6F8}"/>
              </a:ext>
            </a:extLst>
          </p:cNvPr>
          <p:cNvSpPr txBox="1"/>
          <p:nvPr/>
        </p:nvSpPr>
        <p:spPr>
          <a:xfrm>
            <a:off x="736974" y="4149127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Your Detail Here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AC802-F59E-4CA2-8A3D-649EB95EF652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DC464C6D-0778-45F9-ADDC-1F7624FDD204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E91CAB4C-7147-4667-9BC9-FB529C89ACF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D19F66BB-152B-49A1-B458-ACC83012306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FB947-9A23-45B8-9DB8-5F076D9526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FA506A-1E0A-42C3-BD82-8AB1B8D2B8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00B8BA-043A-456F-9467-5A65ED058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EDF23F5-25D8-47FE-8461-90049AD8E0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7474981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608E1B-D90E-4D4E-AE3F-592305286FE1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83466-E61B-4A2A-B3F3-66B720B66157}"/>
              </a:ext>
            </a:extLst>
          </p:cNvPr>
          <p:cNvSpPr txBox="1"/>
          <p:nvPr/>
        </p:nvSpPr>
        <p:spPr>
          <a:xfrm>
            <a:off x="7367564" y="844510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King Mackerel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93ED-73FF-4B5A-8C48-4C8C4C1AA4BB}"/>
              </a:ext>
            </a:extLst>
          </p:cNvPr>
          <p:cNvSpPr/>
          <p:nvPr/>
        </p:nvSpPr>
        <p:spPr>
          <a:xfrm>
            <a:off x="7367564" y="223557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13232-0E5E-49C8-A8CD-DCDE621294C2}"/>
              </a:ext>
            </a:extLst>
          </p:cNvPr>
          <p:cNvSpPr/>
          <p:nvPr/>
        </p:nvSpPr>
        <p:spPr>
          <a:xfrm>
            <a:off x="7353404" y="317353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248F6-B763-4DD4-A503-25534E3729EE}"/>
              </a:ext>
            </a:extLst>
          </p:cNvPr>
          <p:cNvSpPr/>
          <p:nvPr/>
        </p:nvSpPr>
        <p:spPr>
          <a:xfrm>
            <a:off x="7360484" y="287124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C66B8-2198-4E24-9703-23DDF0E8CEB5}"/>
              </a:ext>
            </a:extLst>
          </p:cNvPr>
          <p:cNvSpPr/>
          <p:nvPr/>
        </p:nvSpPr>
        <p:spPr>
          <a:xfrm>
            <a:off x="7353404" y="412527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665E8-8179-430A-8AB7-719F8E166C1D}"/>
              </a:ext>
            </a:extLst>
          </p:cNvPr>
          <p:cNvSpPr/>
          <p:nvPr/>
        </p:nvSpPr>
        <p:spPr>
          <a:xfrm>
            <a:off x="7360484" y="382298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7BEDC-F4C9-4112-B926-F8AADA4E0CA4}"/>
              </a:ext>
            </a:extLst>
          </p:cNvPr>
          <p:cNvSpPr/>
          <p:nvPr/>
        </p:nvSpPr>
        <p:spPr>
          <a:xfrm>
            <a:off x="7360484" y="510242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DC0976-05F2-4314-9557-B228926302C3}"/>
              </a:ext>
            </a:extLst>
          </p:cNvPr>
          <p:cNvSpPr/>
          <p:nvPr/>
        </p:nvSpPr>
        <p:spPr>
          <a:xfrm>
            <a:off x="7367564" y="480013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FA9561-BDE8-44B3-A326-CEF11AC1A6C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2410618-F4A4-4D5D-AD1A-5D5D240B090F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DA354660-3408-4C58-816D-70BD1EB56BE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380E41BC-7702-4AF7-A154-402AFC32B4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CA9C-10B6-4704-89AD-4723097B6D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21187D-F0B3-40DE-A9D4-6F71E58276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594587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53E6DE-A9EC-42C3-BCC4-F60215D6AF38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04B13-7992-4705-93EC-B031532A09E5}"/>
              </a:ext>
            </a:extLst>
          </p:cNvPr>
          <p:cNvGrpSpPr/>
          <p:nvPr/>
        </p:nvGrpSpPr>
        <p:grpSpPr>
          <a:xfrm>
            <a:off x="2100027" y="2648407"/>
            <a:ext cx="5717843" cy="3291467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731FC9F4-1BB4-4E86-843A-A5766546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84EB8A66-AF3A-4F9B-8587-C8447DC91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A380D1EB-FBF9-48E9-8668-2F46B9EC1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B62B175-F5A1-408C-BD09-F74ABCC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2" name="Rectangle 50">
              <a:extLst>
                <a:ext uri="{FF2B5EF4-FFF2-40B4-BE49-F238E27FC236}">
                  <a16:creationId xmlns:a16="http://schemas.microsoft.com/office/drawing/2014/main" id="{10DA7765-FAC0-4071-AA61-ECDA18A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08BFB014-B706-44B2-BE19-DF6EF56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4" name="Rectangle 52">
              <a:extLst>
                <a:ext uri="{FF2B5EF4-FFF2-40B4-BE49-F238E27FC236}">
                  <a16:creationId xmlns:a16="http://schemas.microsoft.com/office/drawing/2014/main" id="{AD56A25B-6038-4E3A-9A5A-B543E7887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8D001ADC-CD68-41FD-8B45-348681D70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6" name="Oval 55">
              <a:extLst>
                <a:ext uri="{FF2B5EF4-FFF2-40B4-BE49-F238E27FC236}">
                  <a16:creationId xmlns:a16="http://schemas.microsoft.com/office/drawing/2014/main" id="{B890E9C7-5845-4813-931B-47AA2947B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01000235-99AD-4B3B-8B83-146D655E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36744C1F-24AD-4E6B-9A0D-27BAF6C0A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F56D608C-AFA0-43E1-8326-5733D825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2C6755B-7583-4B46-974E-31414EBF4F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56D043-F15F-494B-8E89-D1EDEB50CAE3}"/>
              </a:ext>
            </a:extLst>
          </p:cNvPr>
          <p:cNvGrpSpPr/>
          <p:nvPr/>
        </p:nvGrpSpPr>
        <p:grpSpPr>
          <a:xfrm>
            <a:off x="5459055" y="3830456"/>
            <a:ext cx="4632919" cy="2666932"/>
            <a:chOff x="5898414" y="1976415"/>
            <a:chExt cx="5654530" cy="3255020"/>
          </a:xfrm>
          <a:effectLst>
            <a:outerShdw blurRad="10287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E74BB1E-0E19-4ECE-A8B8-957740AE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A5F6486B-4CA6-412F-A698-318722A37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E7FD340-80B0-4D6C-A0F3-69DBB98F1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2B3F310-0013-4F17-8A20-E509DFDFB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43B03386-637B-41AC-BD33-768F73DD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4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BABF6628-42A2-4463-96FB-00B592EE1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7" name="Rectangle 52">
              <a:extLst>
                <a:ext uri="{FF2B5EF4-FFF2-40B4-BE49-F238E27FC236}">
                  <a16:creationId xmlns:a16="http://schemas.microsoft.com/office/drawing/2014/main" id="{2788224C-D917-4AF9-85A3-A74B78E0A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8" name="Oval 54">
              <a:extLst>
                <a:ext uri="{FF2B5EF4-FFF2-40B4-BE49-F238E27FC236}">
                  <a16:creationId xmlns:a16="http://schemas.microsoft.com/office/drawing/2014/main" id="{02069CFE-5BA1-4AD1-B553-CB35B8E83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29" name="Oval 55">
              <a:extLst>
                <a:ext uri="{FF2B5EF4-FFF2-40B4-BE49-F238E27FC236}">
                  <a16:creationId xmlns:a16="http://schemas.microsoft.com/office/drawing/2014/main" id="{7EFB8995-842D-4C5F-918D-6BB488D7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0" name="Oval 56">
              <a:extLst>
                <a:ext uri="{FF2B5EF4-FFF2-40B4-BE49-F238E27FC236}">
                  <a16:creationId xmlns:a16="http://schemas.microsoft.com/office/drawing/2014/main" id="{AEFC0C60-E85F-485D-B1EC-98CF0278F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1" name="Oval 57">
              <a:extLst>
                <a:ext uri="{FF2B5EF4-FFF2-40B4-BE49-F238E27FC236}">
                  <a16:creationId xmlns:a16="http://schemas.microsoft.com/office/drawing/2014/main" id="{D4340B72-A165-4EA4-9D96-924CC8BC5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  <p:sp>
          <p:nvSpPr>
            <p:cNvPr id="32" name="Freeform 58">
              <a:extLst>
                <a:ext uri="{FF2B5EF4-FFF2-40B4-BE49-F238E27FC236}">
                  <a16:creationId xmlns:a16="http://schemas.microsoft.com/office/drawing/2014/main" id="{7B40193C-C22B-4BFA-AB65-60BAE1D39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B922AC-F7AE-4C90-9923-0D642C84DEC9}"/>
              </a:ext>
            </a:extLst>
          </p:cNvPr>
          <p:cNvGrpSpPr/>
          <p:nvPr/>
        </p:nvGrpSpPr>
        <p:grpSpPr>
          <a:xfrm>
            <a:off x="2165906" y="401950"/>
            <a:ext cx="7860188" cy="998008"/>
            <a:chOff x="2243683" y="148685"/>
            <a:chExt cx="7860188" cy="9980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28EAC1-B72A-4D4C-92D7-DC88BCC39B45}"/>
                </a:ext>
              </a:extLst>
            </p:cNvPr>
            <p:cNvSpPr txBox="1"/>
            <p:nvPr/>
          </p:nvSpPr>
          <p:spPr>
            <a:xfrm>
              <a:off x="2243683" y="148685"/>
              <a:ext cx="78601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About </a:t>
              </a:r>
              <a:r>
                <a:rPr lang="id-ID" sz="4400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Hammerhead Shark</a:t>
              </a:r>
              <a:r>
                <a:rPr lang="en-US" sz="44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id-ID" sz="4400" b="1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128C22-4650-4864-91C8-0C0F018A613D}"/>
                </a:ext>
              </a:extLst>
            </p:cNvPr>
            <p:cNvSpPr/>
            <p:nvPr/>
          </p:nvSpPr>
          <p:spPr>
            <a:xfrm>
              <a:off x="4075774" y="811793"/>
              <a:ext cx="4040452" cy="3349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wonderful serenity has taken possession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B47C4-6299-4A92-9F9B-BB37A4698186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357E6B9C-6488-4C12-B24F-9603B535719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5D57D8EB-C0C3-48B9-8D8D-BFBF6D7AC7B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8141C2-E1DA-439C-A17A-3DEF4D1A54FA}"/>
              </a:ext>
            </a:extLst>
          </p:cNvPr>
          <p:cNvSpPr/>
          <p:nvPr/>
        </p:nvSpPr>
        <p:spPr>
          <a:xfrm>
            <a:off x="8782497" y="2586453"/>
            <a:ext cx="262719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15E836-BF7E-46C8-823D-98D70FCC1F79}"/>
              </a:ext>
            </a:extLst>
          </p:cNvPr>
          <p:cNvSpPr/>
          <p:nvPr/>
        </p:nvSpPr>
        <p:spPr>
          <a:xfrm>
            <a:off x="8106813" y="2856224"/>
            <a:ext cx="33253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these sweet mornings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CC0B0A-7990-4242-9731-8D4A9B585BEE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9754BF2-5709-497A-9023-259F5D0B39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73868374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0EB0A7-0776-4155-BA17-510F50D449E2}"/>
              </a:ext>
            </a:extLst>
          </p:cNvPr>
          <p:cNvSpPr/>
          <p:nvPr/>
        </p:nvSpPr>
        <p:spPr>
          <a:xfrm flipH="1">
            <a:off x="0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iphone-01.png" descr="iphone-01.png">
            <a:extLst>
              <a:ext uri="{FF2B5EF4-FFF2-40B4-BE49-F238E27FC236}">
                <a16:creationId xmlns:a16="http://schemas.microsoft.com/office/drawing/2014/main" id="{16F2ED3E-1326-49B1-8C95-83FD206B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980" y="-702764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pic>
        <p:nvPicPr>
          <p:cNvPr id="17" name="iphone-01.png" descr="iphone-01.png">
            <a:extLst>
              <a:ext uri="{FF2B5EF4-FFF2-40B4-BE49-F238E27FC236}">
                <a16:creationId xmlns:a16="http://schemas.microsoft.com/office/drawing/2014/main" id="{4DCFB570-F367-4D9A-B307-E04BC6DCB8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866" y="1629498"/>
            <a:ext cx="2912380" cy="5824126"/>
          </a:xfrm>
          <a:prstGeom prst="rect">
            <a:avLst/>
          </a:prstGeom>
          <a:ln w="12700">
            <a:miter lim="400000"/>
          </a:ln>
          <a:effectLst>
            <a:outerShdw blurRad="1016000" dist="381000" dir="5400000" rotWithShape="0">
              <a:srgbClr val="000000">
                <a:alpha val="2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F60F73-2AB7-4D44-A3D2-164D5CC8714F}"/>
              </a:ext>
            </a:extLst>
          </p:cNvPr>
          <p:cNvSpPr txBox="1"/>
          <p:nvPr/>
        </p:nvSpPr>
        <p:spPr>
          <a:xfrm>
            <a:off x="7642939" y="148602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Electric Eel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EFF650-80F1-4113-9D9E-DFE7FA1D5D2E}"/>
              </a:ext>
            </a:extLst>
          </p:cNvPr>
          <p:cNvSpPr/>
          <p:nvPr/>
        </p:nvSpPr>
        <p:spPr>
          <a:xfrm>
            <a:off x="7642939" y="287709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DE23E-23DA-4246-8EF4-4B1A391C6184}"/>
              </a:ext>
            </a:extLst>
          </p:cNvPr>
          <p:cNvSpPr/>
          <p:nvPr/>
        </p:nvSpPr>
        <p:spPr>
          <a:xfrm>
            <a:off x="7642939" y="3685806"/>
            <a:ext cx="3823768" cy="18445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 entire mornings of spring which I enjoy with my of my </a:t>
            </a:r>
          </a:p>
          <a:p>
            <a:pPr algn="just">
              <a:lnSpc>
                <a:spcPct val="120000"/>
              </a:lnSpc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of my entire of my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E305-9C97-4184-92BE-CC286ADD3DE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Circle: Hollow 13">
            <a:extLst>
              <a:ext uri="{FF2B5EF4-FFF2-40B4-BE49-F238E27FC236}">
                <a16:creationId xmlns:a16="http://schemas.microsoft.com/office/drawing/2014/main" id="{0C53E8DF-CD18-41CF-AEC6-6B83BA38A7C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50C832FC-89C0-4D41-B1E7-1F2A6A6DB02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99AB0-7803-4C5B-90AA-743A5093A3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0BDD9E-40A4-4736-B874-79641CEB0E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9899899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BCE1A4-3189-419B-94D4-268768596148}"/>
              </a:ext>
            </a:extLst>
          </p:cNvPr>
          <p:cNvSpPr/>
          <p:nvPr/>
        </p:nvSpPr>
        <p:spPr>
          <a:xfrm>
            <a:off x="5927977" y="-107140"/>
            <a:ext cx="6264023" cy="6965140"/>
          </a:xfrm>
          <a:custGeom>
            <a:avLst/>
            <a:gdLst>
              <a:gd name="connsiteX0" fmla="*/ 4332815 w 6071111"/>
              <a:gd name="connsiteY0" fmla="*/ 19 h 6965140"/>
              <a:gd name="connsiteX1" fmla="*/ 4969885 w 6071111"/>
              <a:gd name="connsiteY1" fmla="*/ 75486 h 6965140"/>
              <a:gd name="connsiteX2" fmla="*/ 5102654 w 6071111"/>
              <a:gd name="connsiteY2" fmla="*/ 107140 h 6965140"/>
              <a:gd name="connsiteX3" fmla="*/ 6071111 w 6071111"/>
              <a:gd name="connsiteY3" fmla="*/ 107140 h 6965140"/>
              <a:gd name="connsiteX4" fmla="*/ 6071111 w 6071111"/>
              <a:gd name="connsiteY4" fmla="*/ 6965140 h 6965140"/>
              <a:gd name="connsiteX5" fmla="*/ 5275243 w 6071111"/>
              <a:gd name="connsiteY5" fmla="*/ 6965140 h 6965140"/>
              <a:gd name="connsiteX6" fmla="*/ 5274182 w 6071111"/>
              <a:gd name="connsiteY6" fmla="*/ 6965140 h 6965140"/>
              <a:gd name="connsiteX7" fmla="*/ 5266751 w 6071111"/>
              <a:gd name="connsiteY7" fmla="*/ 6965140 h 6965140"/>
              <a:gd name="connsiteX8" fmla="*/ 5246584 w 6071111"/>
              <a:gd name="connsiteY8" fmla="*/ 6965140 h 6965140"/>
              <a:gd name="connsiteX9" fmla="*/ 5207310 w 6071111"/>
              <a:gd name="connsiteY9" fmla="*/ 6965140 h 6965140"/>
              <a:gd name="connsiteX10" fmla="*/ 5178518 w 6071111"/>
              <a:gd name="connsiteY10" fmla="*/ 6965140 h 6965140"/>
              <a:gd name="connsiteX11" fmla="*/ 5142562 w 6071111"/>
              <a:gd name="connsiteY11" fmla="*/ 6965140 h 6965140"/>
              <a:gd name="connsiteX12" fmla="*/ 5098644 w 6071111"/>
              <a:gd name="connsiteY12" fmla="*/ 6965140 h 6965140"/>
              <a:gd name="connsiteX13" fmla="*/ 5045969 w 6071111"/>
              <a:gd name="connsiteY13" fmla="*/ 6965140 h 6965140"/>
              <a:gd name="connsiteX14" fmla="*/ 4983742 w 6071111"/>
              <a:gd name="connsiteY14" fmla="*/ 6965140 h 6965140"/>
              <a:gd name="connsiteX15" fmla="*/ 4911165 w 6071111"/>
              <a:gd name="connsiteY15" fmla="*/ 6965140 h 6965140"/>
              <a:gd name="connsiteX16" fmla="*/ 4868844 w 6071111"/>
              <a:gd name="connsiteY16" fmla="*/ 6965140 h 6965140"/>
              <a:gd name="connsiteX17" fmla="*/ 4827443 w 6071111"/>
              <a:gd name="connsiteY17" fmla="*/ 6965140 h 6965140"/>
              <a:gd name="connsiteX18" fmla="*/ 927535 w 6071111"/>
              <a:gd name="connsiteY18" fmla="*/ 6965140 h 6965140"/>
              <a:gd name="connsiteX19" fmla="*/ 934805 w 6071111"/>
              <a:gd name="connsiteY19" fmla="*/ 6780469 h 6965140"/>
              <a:gd name="connsiteX20" fmla="*/ 331361 w 6071111"/>
              <a:gd name="connsiteY20" fmla="*/ 6361408 h 6965140"/>
              <a:gd name="connsiteX21" fmla="*/ 4192 w 6071111"/>
              <a:gd name="connsiteY21" fmla="*/ 5658237 h 6965140"/>
              <a:gd name="connsiteX22" fmla="*/ 425876 w 6071111"/>
              <a:gd name="connsiteY22" fmla="*/ 4997682 h 6965140"/>
              <a:gd name="connsiteX23" fmla="*/ 1174729 w 6071111"/>
              <a:gd name="connsiteY23" fmla="*/ 4457874 h 6965140"/>
              <a:gd name="connsiteX24" fmla="*/ 1261974 w 6071111"/>
              <a:gd name="connsiteY24" fmla="*/ 3719190 h 6965140"/>
              <a:gd name="connsiteX25" fmla="*/ 1872689 w 6071111"/>
              <a:gd name="connsiteY25" fmla="*/ 3143868 h 6965140"/>
              <a:gd name="connsiteX26" fmla="*/ 2708787 w 6071111"/>
              <a:gd name="connsiteY26" fmla="*/ 2873964 h 6965140"/>
              <a:gd name="connsiteX27" fmla="*/ 3297690 w 6071111"/>
              <a:gd name="connsiteY27" fmla="*/ 2284437 h 6965140"/>
              <a:gd name="connsiteX28" fmla="*/ 3014144 w 6071111"/>
              <a:gd name="connsiteY28" fmla="*/ 1062766 h 6965140"/>
              <a:gd name="connsiteX29" fmla="*/ 3712104 w 6071111"/>
              <a:gd name="connsiteY29" fmla="*/ 110999 h 6965140"/>
              <a:gd name="connsiteX30" fmla="*/ 4332815 w 6071111"/>
              <a:gd name="connsiteY30" fmla="*/ 19 h 696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71111" h="6965140">
                <a:moveTo>
                  <a:pt x="4332815" y="19"/>
                </a:moveTo>
                <a:cubicBezTo>
                  <a:pt x="4546384" y="-869"/>
                  <a:pt x="4762679" y="29318"/>
                  <a:pt x="4969885" y="75486"/>
                </a:cubicBezTo>
                <a:lnTo>
                  <a:pt x="5102654" y="107140"/>
                </a:lnTo>
                <a:lnTo>
                  <a:pt x="6071111" y="107140"/>
                </a:lnTo>
                <a:lnTo>
                  <a:pt x="6071111" y="6965140"/>
                </a:lnTo>
                <a:lnTo>
                  <a:pt x="5275243" y="6965140"/>
                </a:lnTo>
                <a:lnTo>
                  <a:pt x="5274182" y="6965140"/>
                </a:lnTo>
                <a:lnTo>
                  <a:pt x="5266751" y="6965140"/>
                </a:lnTo>
                <a:lnTo>
                  <a:pt x="5246584" y="6965140"/>
                </a:lnTo>
                <a:lnTo>
                  <a:pt x="5207310" y="6965140"/>
                </a:lnTo>
                <a:lnTo>
                  <a:pt x="5178518" y="6965140"/>
                </a:lnTo>
                <a:lnTo>
                  <a:pt x="5142562" y="6965140"/>
                </a:lnTo>
                <a:lnTo>
                  <a:pt x="5098644" y="6965140"/>
                </a:lnTo>
                <a:lnTo>
                  <a:pt x="5045969" y="6965140"/>
                </a:lnTo>
                <a:lnTo>
                  <a:pt x="4983742" y="6965140"/>
                </a:lnTo>
                <a:lnTo>
                  <a:pt x="4911165" y="6965140"/>
                </a:lnTo>
                <a:lnTo>
                  <a:pt x="4868844" y="6965140"/>
                </a:lnTo>
                <a:lnTo>
                  <a:pt x="4827443" y="6965140"/>
                </a:lnTo>
                <a:cubicBezTo>
                  <a:pt x="4319936" y="6965140"/>
                  <a:pt x="3237255" y="6965140"/>
                  <a:pt x="927535" y="6965140"/>
                </a:cubicBezTo>
                <a:cubicBezTo>
                  <a:pt x="949346" y="6908318"/>
                  <a:pt x="949346" y="6844394"/>
                  <a:pt x="934805" y="6780469"/>
                </a:cubicBezTo>
                <a:cubicBezTo>
                  <a:pt x="854831" y="6538976"/>
                  <a:pt x="542203" y="6496360"/>
                  <a:pt x="331361" y="6361408"/>
                </a:cubicBezTo>
                <a:cubicBezTo>
                  <a:pt x="98708" y="6212250"/>
                  <a:pt x="-24889" y="5928141"/>
                  <a:pt x="4192" y="5658237"/>
                </a:cubicBezTo>
                <a:cubicBezTo>
                  <a:pt x="33274" y="5395435"/>
                  <a:pt x="200494" y="5146840"/>
                  <a:pt x="425876" y="4997682"/>
                </a:cubicBezTo>
                <a:cubicBezTo>
                  <a:pt x="687611" y="4820114"/>
                  <a:pt x="1043862" y="4734881"/>
                  <a:pt x="1174729" y="4457874"/>
                </a:cubicBezTo>
                <a:cubicBezTo>
                  <a:pt x="1283785" y="4230587"/>
                  <a:pt x="1196540" y="3960683"/>
                  <a:pt x="1261974" y="3719190"/>
                </a:cubicBezTo>
                <a:cubicBezTo>
                  <a:pt x="1334678" y="3442183"/>
                  <a:pt x="1596413" y="3250409"/>
                  <a:pt x="1872689" y="3143868"/>
                </a:cubicBezTo>
                <a:cubicBezTo>
                  <a:pt x="2141694" y="3037327"/>
                  <a:pt x="2439781" y="2987608"/>
                  <a:pt x="2708787" y="2873964"/>
                </a:cubicBezTo>
                <a:cubicBezTo>
                  <a:pt x="2977792" y="2760320"/>
                  <a:pt x="3239527" y="2561443"/>
                  <a:pt x="3297690" y="2284437"/>
                </a:cubicBezTo>
                <a:cubicBezTo>
                  <a:pt x="3392206" y="1865375"/>
                  <a:pt x="3035955" y="1481828"/>
                  <a:pt x="3014144" y="1062766"/>
                </a:cubicBezTo>
                <a:cubicBezTo>
                  <a:pt x="2992333" y="643705"/>
                  <a:pt x="3319501" y="267259"/>
                  <a:pt x="3712104" y="110999"/>
                </a:cubicBezTo>
                <a:cubicBezTo>
                  <a:pt x="3908405" y="32869"/>
                  <a:pt x="4119247" y="907"/>
                  <a:pt x="4332815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BB663B-85FE-4662-BE9C-67D6AB169204}"/>
              </a:ext>
            </a:extLst>
          </p:cNvPr>
          <p:cNvSpPr/>
          <p:nvPr/>
        </p:nvSpPr>
        <p:spPr>
          <a:xfrm>
            <a:off x="6223322" y="1003004"/>
            <a:ext cx="4851991" cy="485199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AFA46-5DB7-4BC6-A1DD-A9011C1BDE53}"/>
              </a:ext>
            </a:extLst>
          </p:cNvPr>
          <p:cNvSpPr txBox="1"/>
          <p:nvPr/>
        </p:nvSpPr>
        <p:spPr>
          <a:xfrm>
            <a:off x="1450731" y="1003004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 World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B6E37-9FE3-49D9-97EC-80261DDC7CBC}"/>
              </a:ext>
            </a:extLst>
          </p:cNvPr>
          <p:cNvSpPr/>
          <p:nvPr/>
        </p:nvSpPr>
        <p:spPr>
          <a:xfrm>
            <a:off x="1450731" y="239407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6CF44-EEDB-4772-87FE-0AEA28634A80}"/>
              </a:ext>
            </a:extLst>
          </p:cNvPr>
          <p:cNvGrpSpPr/>
          <p:nvPr/>
        </p:nvGrpSpPr>
        <p:grpSpPr>
          <a:xfrm>
            <a:off x="815309" y="3255841"/>
            <a:ext cx="522662" cy="522662"/>
            <a:chOff x="5523848" y="3214027"/>
            <a:chExt cx="522662" cy="522662"/>
          </a:xfrm>
          <a:solidFill>
            <a:schemeClr val="accent2"/>
          </a:solidFill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A63B7E9-2E45-4C08-A281-43BEEC5FE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3214027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46">
              <a:extLst>
                <a:ext uri="{FF2B5EF4-FFF2-40B4-BE49-F238E27FC236}">
                  <a16:creationId xmlns:a16="http://schemas.microsoft.com/office/drawing/2014/main" id="{9C06DA6B-DAAE-412E-B060-653ECC770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3290692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en-US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E2A39-6127-4E00-AE21-B784E1F7B1EB}"/>
              </a:ext>
            </a:extLst>
          </p:cNvPr>
          <p:cNvGrpSpPr/>
          <p:nvPr/>
        </p:nvGrpSpPr>
        <p:grpSpPr>
          <a:xfrm>
            <a:off x="815309" y="4228220"/>
            <a:ext cx="522662" cy="522662"/>
            <a:chOff x="5523848" y="4925300"/>
            <a:chExt cx="522662" cy="522662"/>
          </a:xfrm>
          <a:solidFill>
            <a:schemeClr val="accent3"/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E621F041-1C3E-4E5E-AD83-1A62D3F84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46">
              <a:extLst>
                <a:ext uri="{FF2B5EF4-FFF2-40B4-BE49-F238E27FC236}">
                  <a16:creationId xmlns:a16="http://schemas.microsoft.com/office/drawing/2014/main" id="{C6783BD5-7104-4B6F-BB29-9C836F110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sz="1800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7A213-C46D-4B9C-8F01-F29EF150BFA6}"/>
              </a:ext>
            </a:extLst>
          </p:cNvPr>
          <p:cNvSpPr/>
          <p:nvPr/>
        </p:nvSpPr>
        <p:spPr>
          <a:xfrm>
            <a:off x="1450731" y="2984551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D06-0E54-4AE0-AB79-85D225A162B8}"/>
              </a:ext>
            </a:extLst>
          </p:cNvPr>
          <p:cNvSpPr/>
          <p:nvPr/>
        </p:nvSpPr>
        <p:spPr>
          <a:xfrm>
            <a:off x="1450731" y="411557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FFE4AF-BBBA-4E15-ADF0-BCF207EDAA10}"/>
              </a:ext>
            </a:extLst>
          </p:cNvPr>
          <p:cNvGrpSpPr/>
          <p:nvPr/>
        </p:nvGrpSpPr>
        <p:grpSpPr>
          <a:xfrm>
            <a:off x="815309" y="5232690"/>
            <a:ext cx="522662" cy="522662"/>
            <a:chOff x="5523848" y="4925300"/>
            <a:chExt cx="522662" cy="522662"/>
          </a:xfrm>
          <a:solidFill>
            <a:schemeClr val="accent1"/>
          </a:solidFill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6681019-DD0E-4209-B35B-E11E7211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3848" y="4925300"/>
              <a:ext cx="522662" cy="522662"/>
            </a:xfrm>
            <a:custGeom>
              <a:avLst/>
              <a:gdLst>
                <a:gd name="connsiteX0" fmla="*/ 261331 w 522662"/>
                <a:gd name="connsiteY0" fmla="*/ 0 h 522662"/>
                <a:gd name="connsiteX1" fmla="*/ 522662 w 522662"/>
                <a:gd name="connsiteY1" fmla="*/ 261331 h 522662"/>
                <a:gd name="connsiteX2" fmla="*/ 261331 w 522662"/>
                <a:gd name="connsiteY2" fmla="*/ 522662 h 522662"/>
                <a:gd name="connsiteX3" fmla="*/ 0 w 522662"/>
                <a:gd name="connsiteY3" fmla="*/ 261331 h 522662"/>
                <a:gd name="connsiteX4" fmla="*/ 261331 w 522662"/>
                <a:gd name="connsiteY4" fmla="*/ 0 h 52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662" h="522662">
                  <a:moveTo>
                    <a:pt x="261331" y="0"/>
                  </a:moveTo>
                  <a:cubicBezTo>
                    <a:pt x="405660" y="0"/>
                    <a:pt x="522662" y="117002"/>
                    <a:pt x="522662" y="261331"/>
                  </a:cubicBezTo>
                  <a:cubicBezTo>
                    <a:pt x="522662" y="405660"/>
                    <a:pt x="405660" y="522662"/>
                    <a:pt x="261331" y="522662"/>
                  </a:cubicBezTo>
                  <a:cubicBezTo>
                    <a:pt x="117002" y="522662"/>
                    <a:pt x="0" y="405660"/>
                    <a:pt x="0" y="261331"/>
                  </a:cubicBezTo>
                  <a:cubicBezTo>
                    <a:pt x="0" y="117002"/>
                    <a:pt x="117002" y="0"/>
                    <a:pt x="26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endParaRPr lang="en-US" altLang="en-US" dirty="0"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46">
              <a:extLst>
                <a:ext uri="{FF2B5EF4-FFF2-40B4-BE49-F238E27FC236}">
                  <a16:creationId xmlns:a16="http://schemas.microsoft.com/office/drawing/2014/main" id="{4EE9E7CB-DD45-4ABE-9DA5-5658F463B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6581" y="5001965"/>
              <a:ext cx="177196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/>
              <a:r>
                <a:rPr lang="id-ID" altLang="en-US" dirty="0">
                  <a:solidFill>
                    <a:schemeClr val="bg1"/>
                  </a:solidFill>
                  <a:latin typeface="Montserrat Medium" panose="00000600000000000000" pitchFamily="50" charset="0"/>
                  <a:ea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US" altLang="en-US" sz="1800" dirty="0">
                <a:solidFill>
                  <a:schemeClr val="bg1"/>
                </a:solidFill>
                <a:latin typeface="Montserrat Medium" panose="00000600000000000000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F61AD07-5B41-4324-AB8D-66E5A019EEB2}"/>
              </a:ext>
            </a:extLst>
          </p:cNvPr>
          <p:cNvSpPr/>
          <p:nvPr/>
        </p:nvSpPr>
        <p:spPr>
          <a:xfrm>
            <a:off x="1450731" y="5120044"/>
            <a:ext cx="3910318" cy="888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Example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 Lorem Ipsum Is Simply Dummy Text For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Simply Dummy Simply Dummy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F5BF3-5A97-4547-BCAC-3083E59A9E4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CBF1BF6-35F3-47C1-9B2E-E1F5845BD5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555895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0971CB4C-C094-47BB-B06E-711AB31FE6DA}"/>
              </a:ext>
            </a:extLst>
          </p:cNvPr>
          <p:cNvSpPr/>
          <p:nvPr/>
        </p:nvSpPr>
        <p:spPr>
          <a:xfrm>
            <a:off x="4383405" y="5691505"/>
            <a:ext cx="3425190" cy="472440"/>
          </a:xfrm>
          <a:prstGeom prst="snip2SameRect">
            <a:avLst>
              <a:gd name="adj1" fmla="val 35484"/>
              <a:gd name="adj2" fmla="val 0"/>
            </a:avLst>
          </a:pr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ADA3C-EF38-4680-9D8D-7F01A5855C5E}"/>
              </a:ext>
            </a:extLst>
          </p:cNvPr>
          <p:cNvSpPr/>
          <p:nvPr/>
        </p:nvSpPr>
        <p:spPr>
          <a:xfrm>
            <a:off x="4560570" y="2738755"/>
            <a:ext cx="3070860" cy="354330"/>
          </a:xfrm>
          <a:custGeom>
            <a:avLst/>
            <a:gdLst>
              <a:gd name="connsiteX0" fmla="*/ 118110 w 3070860"/>
              <a:gd name="connsiteY0" fmla="*/ 0 h 354330"/>
              <a:gd name="connsiteX1" fmla="*/ 2952750 w 3070860"/>
              <a:gd name="connsiteY1" fmla="*/ 0 h 354330"/>
              <a:gd name="connsiteX2" fmla="*/ 3070860 w 3070860"/>
              <a:gd name="connsiteY2" fmla="*/ 118110 h 354330"/>
              <a:gd name="connsiteX3" fmla="*/ 3070860 w 3070860"/>
              <a:gd name="connsiteY3" fmla="*/ 354330 h 354330"/>
              <a:gd name="connsiteX4" fmla="*/ 0 w 3070860"/>
              <a:gd name="connsiteY4" fmla="*/ 354330 h 354330"/>
              <a:gd name="connsiteX5" fmla="*/ 0 w 3070860"/>
              <a:gd name="connsiteY5" fmla="*/ 118110 h 354330"/>
              <a:gd name="connsiteX6" fmla="*/ 118110 w 307086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0860" h="354330">
                <a:moveTo>
                  <a:pt x="118110" y="0"/>
                </a:moveTo>
                <a:lnTo>
                  <a:pt x="2952750" y="0"/>
                </a:lnTo>
                <a:cubicBezTo>
                  <a:pt x="3017982" y="0"/>
                  <a:pt x="3070860" y="52880"/>
                  <a:pt x="3070860" y="118110"/>
                </a:cubicBezTo>
                <a:lnTo>
                  <a:pt x="3070860" y="354330"/>
                </a:lnTo>
                <a:lnTo>
                  <a:pt x="0" y="354330"/>
                </a:lnTo>
                <a:lnTo>
                  <a:pt x="0" y="118110"/>
                </a:lnTo>
                <a:cubicBezTo>
                  <a:pt x="0" y="52880"/>
                  <a:pt x="52880" y="0"/>
                  <a:pt x="118110" y="0"/>
                </a:cubicBezTo>
                <a:close/>
              </a:path>
            </a:pathLst>
          </a:custGeom>
          <a:solidFill>
            <a:schemeClr val="accent2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52B747-F3A0-490E-89A4-F84A76621F55}"/>
              </a:ext>
            </a:extLst>
          </p:cNvPr>
          <p:cNvSpPr/>
          <p:nvPr/>
        </p:nvSpPr>
        <p:spPr>
          <a:xfrm>
            <a:off x="4560570" y="3093085"/>
            <a:ext cx="3070860" cy="413385"/>
          </a:xfrm>
          <a:custGeom>
            <a:avLst/>
            <a:gdLst>
              <a:gd name="connsiteX0" fmla="*/ 3070860 w 3070860"/>
              <a:gd name="connsiteY0" fmla="*/ 0 h 413385"/>
              <a:gd name="connsiteX1" fmla="*/ 3070860 w 3070860"/>
              <a:gd name="connsiteY1" fmla="*/ 295275 h 413385"/>
              <a:gd name="connsiteX2" fmla="*/ 2893695 w 3070860"/>
              <a:gd name="connsiteY2" fmla="*/ 321259 h 413385"/>
              <a:gd name="connsiteX3" fmla="*/ 2558853 w 3070860"/>
              <a:gd name="connsiteY3" fmla="*/ 413385 h 413385"/>
              <a:gd name="connsiteX4" fmla="*/ 2046846 w 3070860"/>
              <a:gd name="connsiteY4" fmla="*/ 295275 h 413385"/>
              <a:gd name="connsiteX5" fmla="*/ 1534839 w 3070860"/>
              <a:gd name="connsiteY5" fmla="*/ 413385 h 413385"/>
              <a:gd name="connsiteX6" fmla="*/ 1023423 w 3070860"/>
              <a:gd name="connsiteY6" fmla="*/ 295275 h 413385"/>
              <a:gd name="connsiteX7" fmla="*/ 511416 w 3070860"/>
              <a:gd name="connsiteY7" fmla="*/ 413385 h 413385"/>
              <a:gd name="connsiteX8" fmla="*/ 0 w 3070860"/>
              <a:gd name="connsiteY8" fmla="*/ 295275 h 413385"/>
              <a:gd name="connsiteX9" fmla="*/ 0 w 3070860"/>
              <a:gd name="connsiteY9" fmla="*/ 0 h 41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413385">
                <a:moveTo>
                  <a:pt x="3070860" y="0"/>
                </a:moveTo>
                <a:lnTo>
                  <a:pt x="3070860" y="295275"/>
                </a:lnTo>
                <a:cubicBezTo>
                  <a:pt x="3010778" y="294118"/>
                  <a:pt x="2950913" y="302899"/>
                  <a:pt x="2893695" y="321259"/>
                </a:cubicBezTo>
                <a:cubicBezTo>
                  <a:pt x="2790939" y="356102"/>
                  <a:pt x="2736609" y="413385"/>
                  <a:pt x="2558853" y="413385"/>
                </a:cubicBezTo>
                <a:cubicBezTo>
                  <a:pt x="2302555" y="413385"/>
                  <a:pt x="2302555" y="295275"/>
                  <a:pt x="2046846" y="295275"/>
                </a:cubicBezTo>
                <a:cubicBezTo>
                  <a:pt x="1791138" y="295275"/>
                  <a:pt x="1791138" y="413385"/>
                  <a:pt x="1534839" y="413385"/>
                </a:cubicBezTo>
                <a:cubicBezTo>
                  <a:pt x="1278541" y="413385"/>
                  <a:pt x="1279131" y="295275"/>
                  <a:pt x="1023423" y="295275"/>
                </a:cubicBezTo>
                <a:cubicBezTo>
                  <a:pt x="767715" y="295275"/>
                  <a:pt x="767124" y="413385"/>
                  <a:pt x="511416" y="413385"/>
                </a:cubicBezTo>
                <a:cubicBezTo>
                  <a:pt x="255708" y="413385"/>
                  <a:pt x="255708" y="295275"/>
                  <a:pt x="0" y="2952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97D909-1656-4A6A-816C-8BA435F418E7}"/>
              </a:ext>
            </a:extLst>
          </p:cNvPr>
          <p:cNvSpPr/>
          <p:nvPr/>
        </p:nvSpPr>
        <p:spPr>
          <a:xfrm>
            <a:off x="4560570" y="3388360"/>
            <a:ext cx="3070860" cy="2303145"/>
          </a:xfrm>
          <a:custGeom>
            <a:avLst/>
            <a:gdLst>
              <a:gd name="connsiteX0" fmla="*/ 3070860 w 3070860"/>
              <a:gd name="connsiteY0" fmla="*/ 0 h 2303145"/>
              <a:gd name="connsiteX1" fmla="*/ 3070860 w 3070860"/>
              <a:gd name="connsiteY1" fmla="*/ 2303145 h 2303145"/>
              <a:gd name="connsiteX2" fmla="*/ 0 w 3070860"/>
              <a:gd name="connsiteY2" fmla="*/ 2303145 h 2303145"/>
              <a:gd name="connsiteX3" fmla="*/ 0 w 3070860"/>
              <a:gd name="connsiteY3" fmla="*/ 0 h 2303145"/>
              <a:gd name="connsiteX4" fmla="*/ 511416 w 3070860"/>
              <a:gd name="connsiteY4" fmla="*/ 118110 h 2303145"/>
              <a:gd name="connsiteX5" fmla="*/ 1023423 w 3070860"/>
              <a:gd name="connsiteY5" fmla="*/ 0 h 2303145"/>
              <a:gd name="connsiteX6" fmla="*/ 1534839 w 3070860"/>
              <a:gd name="connsiteY6" fmla="*/ 118110 h 2303145"/>
              <a:gd name="connsiteX7" fmla="*/ 2046846 w 3070860"/>
              <a:gd name="connsiteY7" fmla="*/ 0 h 2303145"/>
              <a:gd name="connsiteX8" fmla="*/ 2558853 w 3070860"/>
              <a:gd name="connsiteY8" fmla="*/ 118110 h 2303145"/>
              <a:gd name="connsiteX9" fmla="*/ 3070860 w 3070860"/>
              <a:gd name="connsiteY9" fmla="*/ 0 h 230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860" h="2303145">
                <a:moveTo>
                  <a:pt x="3070860" y="0"/>
                </a:moveTo>
                <a:lnTo>
                  <a:pt x="3070860" y="2303145"/>
                </a:lnTo>
                <a:lnTo>
                  <a:pt x="0" y="2303145"/>
                </a:lnTo>
                <a:lnTo>
                  <a:pt x="0" y="0"/>
                </a:lnTo>
                <a:cubicBezTo>
                  <a:pt x="255708" y="0"/>
                  <a:pt x="255708" y="118110"/>
                  <a:pt x="511416" y="118110"/>
                </a:cubicBezTo>
                <a:cubicBezTo>
                  <a:pt x="767124" y="118110"/>
                  <a:pt x="767124" y="0"/>
                  <a:pt x="1023423" y="0"/>
                </a:cubicBezTo>
                <a:cubicBezTo>
                  <a:pt x="1279722" y="0"/>
                  <a:pt x="1279131" y="118110"/>
                  <a:pt x="1534839" y="118110"/>
                </a:cubicBezTo>
                <a:cubicBezTo>
                  <a:pt x="1790548" y="118110"/>
                  <a:pt x="1791138" y="0"/>
                  <a:pt x="2046846" y="0"/>
                </a:cubicBezTo>
                <a:cubicBezTo>
                  <a:pt x="2302555" y="0"/>
                  <a:pt x="2302555" y="118110"/>
                  <a:pt x="2558853" y="118110"/>
                </a:cubicBezTo>
                <a:cubicBezTo>
                  <a:pt x="2815152" y="118110"/>
                  <a:pt x="2814561" y="0"/>
                  <a:pt x="3070860" y="0"/>
                </a:cubicBezTo>
                <a:close/>
              </a:path>
            </a:pathLst>
          </a:custGeom>
          <a:solidFill>
            <a:schemeClr val="accent1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7CA7F4-F2A9-4DEB-B8D0-8F2A1405618C}"/>
              </a:ext>
            </a:extLst>
          </p:cNvPr>
          <p:cNvSpPr/>
          <p:nvPr/>
        </p:nvSpPr>
        <p:spPr>
          <a:xfrm>
            <a:off x="5328285" y="4215122"/>
            <a:ext cx="1358265" cy="1240155"/>
          </a:xfrm>
          <a:custGeom>
            <a:avLst/>
            <a:gdLst>
              <a:gd name="connsiteX0" fmla="*/ 1358265 w 1358265"/>
              <a:gd name="connsiteY0" fmla="*/ 590558 h 1240155"/>
              <a:gd name="connsiteX1" fmla="*/ 783660 w 1358265"/>
              <a:gd name="connsiteY1" fmla="*/ 1055320 h 1240155"/>
              <a:gd name="connsiteX2" fmla="*/ 472440 w 1358265"/>
              <a:gd name="connsiteY2" fmla="*/ 1240163 h 1240155"/>
              <a:gd name="connsiteX3" fmla="*/ 472440 w 1358265"/>
              <a:gd name="connsiteY3" fmla="*/ 1049415 h 1240155"/>
              <a:gd name="connsiteX4" fmla="*/ 0 w 1358265"/>
              <a:gd name="connsiteY4" fmla="*/ 590558 h 1240155"/>
              <a:gd name="connsiteX5" fmla="*/ 354330 w 1358265"/>
              <a:gd name="connsiteY5" fmla="*/ 64968 h 1240155"/>
              <a:gd name="connsiteX6" fmla="*/ 649605 w 1358265"/>
              <a:gd name="connsiteY6" fmla="*/ 8 h 1240155"/>
              <a:gd name="connsiteX7" fmla="*/ 944880 w 1358265"/>
              <a:gd name="connsiteY7" fmla="*/ 59653 h 1240155"/>
              <a:gd name="connsiteX8" fmla="*/ 1358265 w 1358265"/>
              <a:gd name="connsiteY8" fmla="*/ 590558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8265" h="1240155">
                <a:moveTo>
                  <a:pt x="1358265" y="590558"/>
                </a:moveTo>
                <a:cubicBezTo>
                  <a:pt x="1358265" y="874612"/>
                  <a:pt x="1078344" y="1022840"/>
                  <a:pt x="783660" y="1055320"/>
                </a:cubicBezTo>
                <a:cubicBezTo>
                  <a:pt x="724026" y="1171588"/>
                  <a:pt x="603070" y="1243428"/>
                  <a:pt x="472440" y="1240163"/>
                </a:cubicBezTo>
                <a:lnTo>
                  <a:pt x="472440" y="1049415"/>
                </a:lnTo>
                <a:cubicBezTo>
                  <a:pt x="199606" y="1007486"/>
                  <a:pt x="0" y="861030"/>
                  <a:pt x="0" y="590558"/>
                </a:cubicBezTo>
                <a:cubicBezTo>
                  <a:pt x="5150" y="361141"/>
                  <a:pt x="143592" y="155789"/>
                  <a:pt x="354330" y="64968"/>
                </a:cubicBezTo>
                <a:cubicBezTo>
                  <a:pt x="446727" y="21716"/>
                  <a:pt x="547582" y="-471"/>
                  <a:pt x="649605" y="8"/>
                </a:cubicBezTo>
                <a:cubicBezTo>
                  <a:pt x="750991" y="338"/>
                  <a:pt x="851319" y="20606"/>
                  <a:pt x="944880" y="59653"/>
                </a:cubicBezTo>
                <a:cubicBezTo>
                  <a:pt x="1178738" y="155322"/>
                  <a:pt x="1358265" y="357290"/>
                  <a:pt x="1358265" y="59055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66A17C-35B8-4F16-9D91-BD8B668C1FCE}"/>
              </a:ext>
            </a:extLst>
          </p:cNvPr>
          <p:cNvSpPr/>
          <p:nvPr/>
        </p:nvSpPr>
        <p:spPr>
          <a:xfrm>
            <a:off x="5800725" y="4215130"/>
            <a:ext cx="885825" cy="1240155"/>
          </a:xfrm>
          <a:custGeom>
            <a:avLst/>
            <a:gdLst>
              <a:gd name="connsiteX0" fmla="*/ 472440 w 885825"/>
              <a:gd name="connsiteY0" fmla="*/ 59646 h 1240155"/>
              <a:gd name="connsiteX1" fmla="*/ 177165 w 885825"/>
              <a:gd name="connsiteY1" fmla="*/ 0 h 1240155"/>
              <a:gd name="connsiteX2" fmla="*/ 88583 w 885825"/>
              <a:gd name="connsiteY2" fmla="*/ 5906 h 1240155"/>
              <a:gd name="connsiteX3" fmla="*/ 295275 w 885825"/>
              <a:gd name="connsiteY3" fmla="*/ 59705 h 1240155"/>
              <a:gd name="connsiteX4" fmla="*/ 708660 w 885825"/>
              <a:gd name="connsiteY4" fmla="*/ 590609 h 1240155"/>
              <a:gd name="connsiteX5" fmla="*/ 134055 w 885825"/>
              <a:gd name="connsiteY5" fmla="*/ 1055372 h 1240155"/>
              <a:gd name="connsiteX6" fmla="*/ 0 w 885825"/>
              <a:gd name="connsiteY6" fmla="*/ 1194742 h 1240155"/>
              <a:gd name="connsiteX7" fmla="*/ 0 w 885825"/>
              <a:gd name="connsiteY7" fmla="*/ 1240155 h 1240155"/>
              <a:gd name="connsiteX8" fmla="*/ 311220 w 885825"/>
              <a:gd name="connsiteY8" fmla="*/ 1055313 h 1240155"/>
              <a:gd name="connsiteX9" fmla="*/ 885825 w 885825"/>
              <a:gd name="connsiteY9" fmla="*/ 590550 h 1240155"/>
              <a:gd name="connsiteX10" fmla="*/ 472440 w 885825"/>
              <a:gd name="connsiteY10" fmla="*/ 59646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5825" h="1240155">
                <a:moveTo>
                  <a:pt x="472440" y="59646"/>
                </a:moveTo>
                <a:cubicBezTo>
                  <a:pt x="378879" y="20598"/>
                  <a:pt x="278551" y="331"/>
                  <a:pt x="177165" y="0"/>
                </a:cubicBezTo>
                <a:cubicBezTo>
                  <a:pt x="147543" y="159"/>
                  <a:pt x="117962" y="2132"/>
                  <a:pt x="88583" y="5906"/>
                </a:cubicBezTo>
                <a:cubicBezTo>
                  <a:pt x="159620" y="14280"/>
                  <a:pt x="229169" y="32386"/>
                  <a:pt x="295275" y="59705"/>
                </a:cubicBezTo>
                <a:cubicBezTo>
                  <a:pt x="529133" y="155374"/>
                  <a:pt x="708660" y="357342"/>
                  <a:pt x="708660" y="590609"/>
                </a:cubicBezTo>
                <a:cubicBezTo>
                  <a:pt x="708660" y="874664"/>
                  <a:pt x="428739" y="1022892"/>
                  <a:pt x="134055" y="1055372"/>
                </a:cubicBezTo>
                <a:cubicBezTo>
                  <a:pt x="102768" y="1113075"/>
                  <a:pt x="56445" y="1161234"/>
                  <a:pt x="0" y="1194742"/>
                </a:cubicBezTo>
                <a:lnTo>
                  <a:pt x="0" y="1240155"/>
                </a:lnTo>
                <a:cubicBezTo>
                  <a:pt x="130630" y="1243421"/>
                  <a:pt x="251586" y="1171580"/>
                  <a:pt x="311220" y="1055313"/>
                </a:cubicBezTo>
                <a:cubicBezTo>
                  <a:pt x="605904" y="1022833"/>
                  <a:pt x="885825" y="874605"/>
                  <a:pt x="885825" y="590550"/>
                </a:cubicBezTo>
                <a:cubicBezTo>
                  <a:pt x="885825" y="357283"/>
                  <a:pt x="706298" y="155315"/>
                  <a:pt x="472440" y="59646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9DA57D-5F30-40F1-B6EB-148EFA376A55}"/>
              </a:ext>
            </a:extLst>
          </p:cNvPr>
          <p:cNvSpPr/>
          <p:nvPr/>
        </p:nvSpPr>
        <p:spPr>
          <a:xfrm>
            <a:off x="4914900" y="4451350"/>
            <a:ext cx="472440" cy="708660"/>
          </a:xfrm>
          <a:custGeom>
            <a:avLst/>
            <a:gdLst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  <a:gd name="connsiteX0" fmla="*/ 59055 w 472440"/>
              <a:gd name="connsiteY0" fmla="*/ 708660 h 708660"/>
              <a:gd name="connsiteX1" fmla="*/ 118110 w 472440"/>
              <a:gd name="connsiteY1" fmla="*/ 708660 h 708660"/>
              <a:gd name="connsiteX2" fmla="*/ 472440 w 472440"/>
              <a:gd name="connsiteY2" fmla="*/ 354330 h 708660"/>
              <a:gd name="connsiteX3" fmla="*/ 118110 w 472440"/>
              <a:gd name="connsiteY3" fmla="*/ 0 h 708660"/>
              <a:gd name="connsiteX4" fmla="*/ 59055 w 472440"/>
              <a:gd name="connsiteY4" fmla="*/ 0 h 708660"/>
              <a:gd name="connsiteX5" fmla="*/ 0 w 472440"/>
              <a:gd name="connsiteY5" fmla="*/ 59055 h 708660"/>
              <a:gd name="connsiteX6" fmla="*/ 0 w 472440"/>
              <a:gd name="connsiteY6" fmla="*/ 649605 h 708660"/>
              <a:gd name="connsiteX7" fmla="*/ 59055 w 472440"/>
              <a:gd name="connsiteY7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" h="708660">
                <a:moveTo>
                  <a:pt x="59055" y="708660"/>
                </a:moveTo>
                <a:lnTo>
                  <a:pt x="118110" y="708660"/>
                </a:lnTo>
                <a:cubicBezTo>
                  <a:pt x="313801" y="708660"/>
                  <a:pt x="472440" y="550021"/>
                  <a:pt x="472440" y="354330"/>
                </a:cubicBezTo>
                <a:cubicBezTo>
                  <a:pt x="472440" y="158639"/>
                  <a:pt x="313801" y="0"/>
                  <a:pt x="118110" y="0"/>
                </a:cubicBezTo>
                <a:lnTo>
                  <a:pt x="59055" y="0"/>
                </a:lnTo>
                <a:cubicBezTo>
                  <a:pt x="26440" y="0"/>
                  <a:pt x="0" y="26439"/>
                  <a:pt x="0" y="59055"/>
                </a:cubicBezTo>
                <a:cubicBezTo>
                  <a:pt x="174625" y="347980"/>
                  <a:pt x="0" y="452755"/>
                  <a:pt x="0" y="649605"/>
                </a:cubicBezTo>
                <a:cubicBezTo>
                  <a:pt x="0" y="682221"/>
                  <a:pt x="26440" y="708660"/>
                  <a:pt x="59055" y="708660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B288B59-0085-4C09-9281-9278EA1FA14E}"/>
              </a:ext>
            </a:extLst>
          </p:cNvPr>
          <p:cNvSpPr/>
          <p:nvPr/>
        </p:nvSpPr>
        <p:spPr>
          <a:xfrm>
            <a:off x="562864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12B5-4959-4AA4-9866-E6820CFAF9AA}"/>
              </a:ext>
            </a:extLst>
          </p:cNvPr>
          <p:cNvSpPr/>
          <p:nvPr/>
        </p:nvSpPr>
        <p:spPr>
          <a:xfrm>
            <a:off x="5682615" y="4017010"/>
            <a:ext cx="590550" cy="301181"/>
          </a:xfrm>
          <a:custGeom>
            <a:avLst/>
            <a:gdLst>
              <a:gd name="connsiteX0" fmla="*/ 590550 w 590550"/>
              <a:gd name="connsiteY0" fmla="*/ 177165 h 295275"/>
              <a:gd name="connsiteX1" fmla="*/ 590550 w 590550"/>
              <a:gd name="connsiteY1" fmla="*/ 295866 h 295275"/>
              <a:gd name="connsiteX2" fmla="*/ 295275 w 590550"/>
              <a:gd name="connsiteY2" fmla="*/ 236220 h 295275"/>
              <a:gd name="connsiteX3" fmla="*/ 0 w 590550"/>
              <a:gd name="connsiteY3" fmla="*/ 301181 h 295275"/>
              <a:gd name="connsiteX4" fmla="*/ 0 w 590550"/>
              <a:gd name="connsiteY4" fmla="*/ 177165 h 295275"/>
              <a:gd name="connsiteX5" fmla="*/ 177165 w 590550"/>
              <a:gd name="connsiteY5" fmla="*/ 0 h 295275"/>
              <a:gd name="connsiteX6" fmla="*/ 413385 w 590550"/>
              <a:gd name="connsiteY6" fmla="*/ 0 h 295275"/>
              <a:gd name="connsiteX7" fmla="*/ 590550 w 590550"/>
              <a:gd name="connsiteY7" fmla="*/ 177165 h 295275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  <a:gd name="connsiteX0" fmla="*/ 590550 w 590550"/>
              <a:gd name="connsiteY0" fmla="*/ 177165 h 301181"/>
              <a:gd name="connsiteX1" fmla="*/ 590550 w 590550"/>
              <a:gd name="connsiteY1" fmla="*/ 295866 h 301181"/>
              <a:gd name="connsiteX2" fmla="*/ 295275 w 590550"/>
              <a:gd name="connsiteY2" fmla="*/ 236220 h 301181"/>
              <a:gd name="connsiteX3" fmla="*/ 0 w 590550"/>
              <a:gd name="connsiteY3" fmla="*/ 301181 h 301181"/>
              <a:gd name="connsiteX4" fmla="*/ 0 w 590550"/>
              <a:gd name="connsiteY4" fmla="*/ 177165 h 301181"/>
              <a:gd name="connsiteX5" fmla="*/ 177165 w 590550"/>
              <a:gd name="connsiteY5" fmla="*/ 0 h 301181"/>
              <a:gd name="connsiteX6" fmla="*/ 413385 w 590550"/>
              <a:gd name="connsiteY6" fmla="*/ 0 h 301181"/>
              <a:gd name="connsiteX7" fmla="*/ 590550 w 590550"/>
              <a:gd name="connsiteY7" fmla="*/ 177165 h 30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550" h="301181">
                <a:moveTo>
                  <a:pt x="590550" y="177165"/>
                </a:moveTo>
                <a:lnTo>
                  <a:pt x="590550" y="295866"/>
                </a:lnTo>
                <a:cubicBezTo>
                  <a:pt x="496989" y="256818"/>
                  <a:pt x="396661" y="236551"/>
                  <a:pt x="295275" y="236220"/>
                </a:cubicBezTo>
                <a:cubicBezTo>
                  <a:pt x="193252" y="235742"/>
                  <a:pt x="92397" y="257929"/>
                  <a:pt x="0" y="301181"/>
                </a:cubicBezTo>
                <a:lnTo>
                  <a:pt x="0" y="177165"/>
                </a:lnTo>
                <a:cubicBezTo>
                  <a:pt x="0" y="79317"/>
                  <a:pt x="88842" y="121444"/>
                  <a:pt x="177165" y="0"/>
                </a:cubicBezTo>
                <a:cubicBezTo>
                  <a:pt x="255905" y="0"/>
                  <a:pt x="308451" y="88106"/>
                  <a:pt x="413385" y="0"/>
                </a:cubicBezTo>
                <a:cubicBezTo>
                  <a:pt x="511233" y="0"/>
                  <a:pt x="590550" y="79317"/>
                  <a:pt x="590550" y="177165"/>
                </a:cubicBezTo>
                <a:close/>
              </a:path>
            </a:pathLst>
          </a:custGeom>
          <a:solidFill>
            <a:schemeClr val="accent3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0460FA-6DF2-44A2-8E33-D30133002334}"/>
              </a:ext>
            </a:extLst>
          </p:cNvPr>
          <p:cNvSpPr/>
          <p:nvPr/>
        </p:nvSpPr>
        <p:spPr>
          <a:xfrm>
            <a:off x="6863715" y="415607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FCD296-FE42-4CD4-AF0D-6E7C7C7B70F6}"/>
              </a:ext>
            </a:extLst>
          </p:cNvPr>
          <p:cNvSpPr/>
          <p:nvPr/>
        </p:nvSpPr>
        <p:spPr>
          <a:xfrm>
            <a:off x="6627495" y="3742690"/>
            <a:ext cx="236220" cy="236220"/>
          </a:xfrm>
          <a:custGeom>
            <a:avLst/>
            <a:gdLst>
              <a:gd name="connsiteX0" fmla="*/ 236220 w 236220"/>
              <a:gd name="connsiteY0" fmla="*/ 118110 h 236220"/>
              <a:gd name="connsiteX1" fmla="*/ 118110 w 236220"/>
              <a:gd name="connsiteY1" fmla="*/ 236220 h 236220"/>
              <a:gd name="connsiteX2" fmla="*/ 0 w 236220"/>
              <a:gd name="connsiteY2" fmla="*/ 118110 h 236220"/>
              <a:gd name="connsiteX3" fmla="*/ 118110 w 236220"/>
              <a:gd name="connsiteY3" fmla="*/ 0 h 236220"/>
              <a:gd name="connsiteX4" fmla="*/ 236220 w 236220"/>
              <a:gd name="connsiteY4" fmla="*/ 118110 h 23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0" h="236220">
                <a:moveTo>
                  <a:pt x="236220" y="118110"/>
                </a:moveTo>
                <a:cubicBezTo>
                  <a:pt x="236220" y="183340"/>
                  <a:pt x="183340" y="236220"/>
                  <a:pt x="118110" y="236220"/>
                </a:cubicBezTo>
                <a:cubicBezTo>
                  <a:pt x="52880" y="236220"/>
                  <a:pt x="0" y="183340"/>
                  <a:pt x="0" y="118110"/>
                </a:cubicBezTo>
                <a:cubicBezTo>
                  <a:pt x="0" y="52880"/>
                  <a:pt x="52880" y="0"/>
                  <a:pt x="118110" y="0"/>
                </a:cubicBezTo>
                <a:cubicBezTo>
                  <a:pt x="183340" y="0"/>
                  <a:pt x="236220" y="52880"/>
                  <a:pt x="236220" y="1181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84C607-DF42-432A-978B-1872D96BDCE3}"/>
              </a:ext>
            </a:extLst>
          </p:cNvPr>
          <p:cNvSpPr/>
          <p:nvPr/>
        </p:nvSpPr>
        <p:spPr>
          <a:xfrm>
            <a:off x="7099935" y="3801745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42CF00CF-EBC2-4368-ACD1-DD05820D5ABB}"/>
              </a:ext>
            </a:extLst>
          </p:cNvPr>
          <p:cNvSpPr/>
          <p:nvPr/>
        </p:nvSpPr>
        <p:spPr>
          <a:xfrm>
            <a:off x="4560570" y="3274632"/>
            <a:ext cx="3070860" cy="295275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1B09EAE-ACD2-42F6-81D4-4B1B14430AEC}"/>
              </a:ext>
            </a:extLst>
          </p:cNvPr>
          <p:cNvSpPr/>
          <p:nvPr/>
        </p:nvSpPr>
        <p:spPr>
          <a:xfrm>
            <a:off x="6981825" y="4972685"/>
            <a:ext cx="354330" cy="354330"/>
          </a:xfrm>
          <a:custGeom>
            <a:avLst/>
            <a:gdLst>
              <a:gd name="connsiteX0" fmla="*/ 354330 w 354330"/>
              <a:gd name="connsiteY0" fmla="*/ 177165 h 354330"/>
              <a:gd name="connsiteX1" fmla="*/ 177165 w 354330"/>
              <a:gd name="connsiteY1" fmla="*/ 354330 h 354330"/>
              <a:gd name="connsiteX2" fmla="*/ 0 w 354330"/>
              <a:gd name="connsiteY2" fmla="*/ 177165 h 354330"/>
              <a:gd name="connsiteX3" fmla="*/ 177165 w 354330"/>
              <a:gd name="connsiteY3" fmla="*/ 0 h 354330"/>
              <a:gd name="connsiteX4" fmla="*/ 354330 w 354330"/>
              <a:gd name="connsiteY4" fmla="*/ 177165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" h="354330">
                <a:moveTo>
                  <a:pt x="354330" y="177165"/>
                </a:moveTo>
                <a:cubicBezTo>
                  <a:pt x="354330" y="275011"/>
                  <a:pt x="275010" y="354330"/>
                  <a:pt x="177165" y="354330"/>
                </a:cubicBezTo>
                <a:cubicBezTo>
                  <a:pt x="79320" y="354330"/>
                  <a:pt x="0" y="275011"/>
                  <a:pt x="0" y="177165"/>
                </a:cubicBezTo>
                <a:cubicBezTo>
                  <a:pt x="0" y="79319"/>
                  <a:pt x="79320" y="0"/>
                  <a:pt x="177165" y="0"/>
                </a:cubicBezTo>
                <a:cubicBezTo>
                  <a:pt x="275010" y="0"/>
                  <a:pt x="354330" y="79319"/>
                  <a:pt x="354330" y="1771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CFE63DE-1581-4431-88D3-97E29581AC33}"/>
              </a:ext>
            </a:extLst>
          </p:cNvPr>
          <p:cNvSpPr/>
          <p:nvPr/>
        </p:nvSpPr>
        <p:spPr>
          <a:xfrm>
            <a:off x="5982970" y="4569460"/>
            <a:ext cx="236220" cy="354330"/>
          </a:xfrm>
          <a:custGeom>
            <a:avLst/>
            <a:gdLst>
              <a:gd name="connsiteX0" fmla="*/ 88583 w 236220"/>
              <a:gd name="connsiteY0" fmla="*/ 0 h 354330"/>
              <a:gd name="connsiteX1" fmla="*/ 0 w 236220"/>
              <a:gd name="connsiteY1" fmla="*/ 24567 h 354330"/>
              <a:gd name="connsiteX2" fmla="*/ 88565 w 236220"/>
              <a:gd name="connsiteY2" fmla="*/ 177165 h 354330"/>
              <a:gd name="connsiteX3" fmla="*/ 0 w 236220"/>
              <a:gd name="connsiteY3" fmla="*/ 329763 h 354330"/>
              <a:gd name="connsiteX4" fmla="*/ 88583 w 236220"/>
              <a:gd name="connsiteY4" fmla="*/ 354330 h 354330"/>
              <a:gd name="connsiteX5" fmla="*/ 265748 w 236220"/>
              <a:gd name="connsiteY5" fmla="*/ 177165 h 354330"/>
              <a:gd name="connsiteX6" fmla="*/ 88583 w 236220"/>
              <a:gd name="connsiteY6" fmla="*/ 0 h 35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220" h="354330">
                <a:moveTo>
                  <a:pt x="88583" y="0"/>
                </a:moveTo>
                <a:cubicBezTo>
                  <a:pt x="57396" y="159"/>
                  <a:pt x="26817" y="8646"/>
                  <a:pt x="0" y="24567"/>
                </a:cubicBezTo>
                <a:cubicBezTo>
                  <a:pt x="54768" y="55854"/>
                  <a:pt x="88565" y="114094"/>
                  <a:pt x="88565" y="177165"/>
                </a:cubicBezTo>
                <a:cubicBezTo>
                  <a:pt x="88565" y="240236"/>
                  <a:pt x="54768" y="298476"/>
                  <a:pt x="0" y="329763"/>
                </a:cubicBezTo>
                <a:cubicBezTo>
                  <a:pt x="26817" y="345684"/>
                  <a:pt x="57396" y="354171"/>
                  <a:pt x="88583" y="354330"/>
                </a:cubicBezTo>
                <a:cubicBezTo>
                  <a:pt x="186431" y="354330"/>
                  <a:pt x="265748" y="275013"/>
                  <a:pt x="265748" y="177165"/>
                </a:cubicBezTo>
                <a:cubicBezTo>
                  <a:pt x="265748" y="79317"/>
                  <a:pt x="186431" y="0"/>
                  <a:pt x="88583" y="0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81EAE5-0228-4BFE-86EF-CDCC5EA9F529}"/>
              </a:ext>
            </a:extLst>
          </p:cNvPr>
          <p:cNvSpPr/>
          <p:nvPr/>
        </p:nvSpPr>
        <p:spPr>
          <a:xfrm>
            <a:off x="6398895" y="4556760"/>
            <a:ext cx="118110" cy="118110"/>
          </a:xfrm>
          <a:custGeom>
            <a:avLst/>
            <a:gdLst>
              <a:gd name="connsiteX0" fmla="*/ 118110 w 118110"/>
              <a:gd name="connsiteY0" fmla="*/ 59055 h 118110"/>
              <a:gd name="connsiteX1" fmla="*/ 59055 w 118110"/>
              <a:gd name="connsiteY1" fmla="*/ 118110 h 118110"/>
              <a:gd name="connsiteX2" fmla="*/ 0 w 118110"/>
              <a:gd name="connsiteY2" fmla="*/ 59055 h 118110"/>
              <a:gd name="connsiteX3" fmla="*/ 59055 w 118110"/>
              <a:gd name="connsiteY3" fmla="*/ 0 h 118110"/>
              <a:gd name="connsiteX4" fmla="*/ 118110 w 118110"/>
              <a:gd name="connsiteY4" fmla="*/ 59055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" h="118110">
                <a:moveTo>
                  <a:pt x="118110" y="59055"/>
                </a:moveTo>
                <a:cubicBezTo>
                  <a:pt x="118110" y="91670"/>
                  <a:pt x="91670" y="118110"/>
                  <a:pt x="59055" y="118110"/>
                </a:cubicBezTo>
                <a:cubicBezTo>
                  <a:pt x="26440" y="118110"/>
                  <a:pt x="0" y="91670"/>
                  <a:pt x="0" y="59055"/>
                </a:cubicBezTo>
                <a:cubicBezTo>
                  <a:pt x="0" y="26440"/>
                  <a:pt x="26440" y="0"/>
                  <a:pt x="59055" y="0"/>
                </a:cubicBezTo>
                <a:cubicBezTo>
                  <a:pt x="91670" y="0"/>
                  <a:pt x="118110" y="26440"/>
                  <a:pt x="118110" y="59055"/>
                </a:cubicBezTo>
                <a:close/>
              </a:path>
            </a:pathLst>
          </a:custGeom>
          <a:solidFill>
            <a:schemeClr val="accent4"/>
          </a:solidFill>
          <a:ln w="5905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8B151B-302B-4383-9656-AB4CA6B2701E}"/>
              </a:ext>
            </a:extLst>
          </p:cNvPr>
          <p:cNvSpPr txBox="1"/>
          <p:nvPr/>
        </p:nvSpPr>
        <p:spPr>
          <a:xfrm>
            <a:off x="1493023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2B802-7AD9-4F9F-9EE0-C82C2BBD8681}"/>
              </a:ext>
            </a:extLst>
          </p:cNvPr>
          <p:cNvSpPr txBox="1"/>
          <p:nvPr/>
        </p:nvSpPr>
        <p:spPr>
          <a:xfrm flipH="1">
            <a:off x="1493023" y="3249216"/>
            <a:ext cx="207290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elit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450C-1A74-4401-8B0A-58E2DF38EEAE}"/>
              </a:ext>
            </a:extLst>
          </p:cNvPr>
          <p:cNvSpPr txBox="1"/>
          <p:nvPr/>
        </p:nvSpPr>
        <p:spPr>
          <a:xfrm>
            <a:off x="1493023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67106-9D1A-42FF-8E61-D2DD617DD186}"/>
              </a:ext>
            </a:extLst>
          </p:cNvPr>
          <p:cNvSpPr txBox="1"/>
          <p:nvPr/>
        </p:nvSpPr>
        <p:spPr>
          <a:xfrm flipH="1">
            <a:off x="1493023" y="5226826"/>
            <a:ext cx="21450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89A7F-6B43-4FF0-BE7D-B9A9D68FCAEF}"/>
              </a:ext>
            </a:extLst>
          </p:cNvPr>
          <p:cNvSpPr txBox="1"/>
          <p:nvPr/>
        </p:nvSpPr>
        <p:spPr>
          <a:xfrm>
            <a:off x="9163302" y="264586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E1BAA-F024-4BF7-8978-9AF5B975849B}"/>
              </a:ext>
            </a:extLst>
          </p:cNvPr>
          <p:cNvSpPr txBox="1"/>
          <p:nvPr/>
        </p:nvSpPr>
        <p:spPr>
          <a:xfrm flipH="1">
            <a:off x="8553888" y="3249216"/>
            <a:ext cx="2145091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9DB6B-E46F-4E20-B65C-BECDB439449E}"/>
              </a:ext>
            </a:extLst>
          </p:cNvPr>
          <p:cNvSpPr txBox="1"/>
          <p:nvPr/>
        </p:nvSpPr>
        <p:spPr>
          <a:xfrm>
            <a:off x="9163302" y="46234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F07D28-1AB0-471A-9941-A243F9AC574D}"/>
              </a:ext>
            </a:extLst>
          </p:cNvPr>
          <p:cNvSpPr txBox="1"/>
          <p:nvPr/>
        </p:nvSpPr>
        <p:spPr>
          <a:xfrm flipH="1">
            <a:off x="8664189" y="5226826"/>
            <a:ext cx="2034790" cy="9293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8186C-F819-4242-9979-91AA2C19359E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0B0811-C5FE-4211-8C63-22052BD0699F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3AF0B-3C70-49BA-A4CA-A6F5D4F889B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Circle: Hollow 13">
            <a:extLst>
              <a:ext uri="{FF2B5EF4-FFF2-40B4-BE49-F238E27FC236}">
                <a16:creationId xmlns:a16="http://schemas.microsoft.com/office/drawing/2014/main" id="{60B15C66-2AC0-42B2-A61E-F71D71335BA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0" name="Circle: Hollow 13">
            <a:extLst>
              <a:ext uri="{FF2B5EF4-FFF2-40B4-BE49-F238E27FC236}">
                <a16:creationId xmlns:a16="http://schemas.microsoft.com/office/drawing/2014/main" id="{9FCBD8C6-8EAA-47C8-81D2-7120983AE33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0218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29CC871-2A1F-4A3A-8127-D8644D7D76A5}"/>
              </a:ext>
            </a:extLst>
          </p:cNvPr>
          <p:cNvGrpSpPr/>
          <p:nvPr/>
        </p:nvGrpSpPr>
        <p:grpSpPr>
          <a:xfrm>
            <a:off x="6826122" y="2222500"/>
            <a:ext cx="3921447" cy="3781028"/>
            <a:chOff x="2711322" y="1440603"/>
            <a:chExt cx="4297717" cy="414382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38AF6A-2415-46B2-BF54-9CC8613B397D}"/>
                </a:ext>
              </a:extLst>
            </p:cNvPr>
            <p:cNvGrpSpPr/>
            <p:nvPr/>
          </p:nvGrpSpPr>
          <p:grpSpPr>
            <a:xfrm rot="900000">
              <a:off x="3473423" y="2597426"/>
              <a:ext cx="3535616" cy="2975869"/>
              <a:chOff x="3473423" y="1141852"/>
              <a:chExt cx="5264976" cy="443144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AEB7CC-87EC-4AE1-A3B4-3F43EF4CAA24}"/>
                  </a:ext>
                </a:extLst>
              </p:cNvPr>
              <p:cNvSpPr/>
              <p:nvPr/>
            </p:nvSpPr>
            <p:spPr>
              <a:xfrm>
                <a:off x="3825766" y="5261055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F88BAA-324F-4356-B47F-6DF0E3E233D4}"/>
                  </a:ext>
                </a:extLst>
              </p:cNvPr>
              <p:cNvSpPr/>
              <p:nvPr/>
            </p:nvSpPr>
            <p:spPr>
              <a:xfrm>
                <a:off x="3825766" y="135102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92FC0C8-119D-4E60-A30A-65FD494249E6}"/>
                  </a:ext>
                </a:extLst>
              </p:cNvPr>
              <p:cNvSpPr/>
              <p:nvPr/>
            </p:nvSpPr>
            <p:spPr>
              <a:xfrm>
                <a:off x="6135809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97B86608-31A1-456C-9E5D-5A3C2B7A2D08}"/>
                  </a:ext>
                </a:extLst>
              </p:cNvPr>
              <p:cNvSpPr/>
              <p:nvPr/>
            </p:nvSpPr>
            <p:spPr>
              <a:xfrm>
                <a:off x="6135809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3483ACFB-F1EC-4A79-B2A1-0261E4F97890}"/>
                  </a:ext>
                </a:extLst>
              </p:cNvPr>
              <p:cNvSpPr/>
              <p:nvPr/>
            </p:nvSpPr>
            <p:spPr>
              <a:xfrm>
                <a:off x="3473423" y="342900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6CA6010A-A4EA-4052-B0E3-91FDFD635EA2}"/>
                  </a:ext>
                </a:extLst>
              </p:cNvPr>
              <p:cNvSpPr/>
              <p:nvPr/>
            </p:nvSpPr>
            <p:spPr>
              <a:xfrm>
                <a:off x="3473423" y="1346270"/>
                <a:ext cx="2602590" cy="2017986"/>
              </a:xfrm>
              <a:prstGeom prst="hexagon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2472DF-0611-447C-A553-458287A7A985}"/>
                  </a:ext>
                </a:extLst>
              </p:cNvPr>
              <p:cNvSpPr/>
              <p:nvPr/>
            </p:nvSpPr>
            <p:spPr>
              <a:xfrm>
                <a:off x="3997619" y="3999422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B3B6395-58B0-419A-8A8D-811CAC0EDEF6}"/>
                  </a:ext>
                </a:extLst>
              </p:cNvPr>
              <p:cNvSpPr/>
              <p:nvPr/>
            </p:nvSpPr>
            <p:spPr>
              <a:xfrm>
                <a:off x="4087981" y="3684590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8" y="1005562"/>
                      <a:pt x="18088" y="984171"/>
                      <a:pt x="5620" y="951782"/>
                    </a:cubicBezTo>
                    <a:cubicBezTo>
                      <a:pt x="-6850" y="919402"/>
                      <a:pt x="1855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8A02F-A140-4100-AD96-C94613755556}"/>
                  </a:ext>
                </a:extLst>
              </p:cNvPr>
              <p:cNvSpPr/>
              <p:nvPr/>
            </p:nvSpPr>
            <p:spPr>
              <a:xfrm>
                <a:off x="4508394" y="4189087"/>
                <a:ext cx="1008993" cy="924910"/>
              </a:xfrm>
              <a:custGeom>
                <a:avLst/>
                <a:gdLst>
                  <a:gd name="connsiteX0" fmla="*/ 83868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2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8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8" y="1005654"/>
                    </a:moveTo>
                    <a:cubicBezTo>
                      <a:pt x="49167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2"/>
                      <a:pt x="27532" y="859350"/>
                    </a:cubicBezTo>
                    <a:lnTo>
                      <a:pt x="952442" y="18522"/>
                    </a:lnTo>
                    <a:cubicBezTo>
                      <a:pt x="987144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9"/>
                      <a:pt x="1065113" y="142965"/>
                    </a:cubicBezTo>
                    <a:cubicBezTo>
                      <a:pt x="57802" y="1058626"/>
                      <a:pt x="130113" y="1005654"/>
                      <a:pt x="83868" y="1005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4702B2-8C27-44FA-8195-1FACE6FD25F9}"/>
                  </a:ext>
                </a:extLst>
              </p:cNvPr>
              <p:cNvSpPr/>
              <p:nvPr/>
            </p:nvSpPr>
            <p:spPr>
              <a:xfrm>
                <a:off x="6815782" y="3874993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0C523A-171D-4F38-A422-C8EDA2292C49}"/>
                  </a:ext>
                </a:extLst>
              </p:cNvPr>
              <p:cNvSpPr/>
              <p:nvPr/>
            </p:nvSpPr>
            <p:spPr>
              <a:xfrm>
                <a:off x="6960257" y="3698970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6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6" y="27645"/>
                    </a:cubicBezTo>
                    <a:cubicBezTo>
                      <a:pt x="51622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3CCB45-62E2-41FD-AD4B-A3E1EAFBF76B}"/>
                  </a:ext>
                </a:extLst>
              </p:cNvPr>
              <p:cNvSpPr/>
              <p:nvPr/>
            </p:nvSpPr>
            <p:spPr>
              <a:xfrm>
                <a:off x="6539843" y="4203465"/>
                <a:ext cx="1008993" cy="924911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7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4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1" y="1005654"/>
                      <a:pt x="1029690" y="1057785"/>
                      <a:pt x="24060" y="142965"/>
                    </a:cubicBezTo>
                    <a:cubicBezTo>
                      <a:pt x="-7109" y="111199"/>
                      <a:pt x="-8118" y="60639"/>
                      <a:pt x="21757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2"/>
                      <a:pt x="1096023" y="919402"/>
                      <a:pt x="1083554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4519EE2-E845-4EFE-89C0-A44D8A518BFA}"/>
                  </a:ext>
                </a:extLst>
              </p:cNvPr>
              <p:cNvSpPr/>
              <p:nvPr/>
            </p:nvSpPr>
            <p:spPr>
              <a:xfrm>
                <a:off x="4294386" y="1886365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9AD902E-E6D6-4C9D-A8F0-24EA21F638E2}"/>
                  </a:ext>
                </a:extLst>
              </p:cNvPr>
              <p:cNvSpPr/>
              <p:nvPr/>
            </p:nvSpPr>
            <p:spPr>
              <a:xfrm>
                <a:off x="4449102" y="1634494"/>
                <a:ext cx="1093076" cy="1008993"/>
              </a:xfrm>
              <a:custGeom>
                <a:avLst/>
                <a:gdLst>
                  <a:gd name="connsiteX0" fmla="*/ 1012683 w 1093075"/>
                  <a:gd name="connsiteY0" fmla="*/ 1012334 h 1008993"/>
                  <a:gd name="connsiteX1" fmla="*/ 31437 w 1093075"/>
                  <a:gd name="connsiteY1" fmla="*/ 149645 h 1008993"/>
                  <a:gd name="connsiteX2" fmla="*/ 1554 w 1093075"/>
                  <a:gd name="connsiteY2" fmla="*/ 68002 h 1008993"/>
                  <a:gd name="connsiteX3" fmla="*/ 59907 w 1093075"/>
                  <a:gd name="connsiteY3" fmla="*/ 3554 h 1008993"/>
                  <a:gd name="connsiteX4" fmla="*/ 144108 w 1093075"/>
                  <a:gd name="connsiteY4" fmla="*/ 25202 h 1008993"/>
                  <a:gd name="connsiteX5" fmla="*/ 1069018 w 1093075"/>
                  <a:gd name="connsiteY5" fmla="*/ 866030 h 1008993"/>
                  <a:gd name="connsiteX6" fmla="*/ 1090930 w 1093075"/>
                  <a:gd name="connsiteY6" fmla="*/ 958462 h 1008993"/>
                  <a:gd name="connsiteX7" fmla="*/ 1012683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1012683" y="1012334"/>
                    </a:moveTo>
                    <a:cubicBezTo>
                      <a:pt x="966437" y="1012334"/>
                      <a:pt x="1037067" y="1064465"/>
                      <a:pt x="31437" y="149645"/>
                    </a:cubicBezTo>
                    <a:cubicBezTo>
                      <a:pt x="7086" y="130091"/>
                      <a:pt x="-4416" y="98654"/>
                      <a:pt x="1554" y="68002"/>
                    </a:cubicBezTo>
                    <a:cubicBezTo>
                      <a:pt x="7524" y="37350"/>
                      <a:pt x="29999" y="12534"/>
                      <a:pt x="59907" y="3554"/>
                    </a:cubicBezTo>
                    <a:cubicBezTo>
                      <a:pt x="89815" y="-5426"/>
                      <a:pt x="122238" y="2910"/>
                      <a:pt x="144108" y="25202"/>
                    </a:cubicBezTo>
                    <a:lnTo>
                      <a:pt x="1069018" y="866030"/>
                    </a:lnTo>
                    <a:cubicBezTo>
                      <a:pt x="1094697" y="889371"/>
                      <a:pt x="1103399" y="926082"/>
                      <a:pt x="1090930" y="958462"/>
                    </a:cubicBezTo>
                    <a:cubicBezTo>
                      <a:pt x="1078461" y="990851"/>
                      <a:pt x="1047384" y="1012242"/>
                      <a:pt x="1012683" y="1012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6CD7EB-944D-4D09-A0DD-C5EE305AFA5F}"/>
                  </a:ext>
                </a:extLst>
              </p:cNvPr>
              <p:cNvSpPr/>
              <p:nvPr/>
            </p:nvSpPr>
            <p:spPr>
              <a:xfrm>
                <a:off x="4036066" y="2145671"/>
                <a:ext cx="1008993" cy="924910"/>
              </a:xfrm>
              <a:custGeom>
                <a:avLst/>
                <a:gdLst>
                  <a:gd name="connsiteX0" fmla="*/ 1005306 w 1008993"/>
                  <a:gd name="connsiteY0" fmla="*/ 1005654 h 924910"/>
                  <a:gd name="connsiteX1" fmla="*/ 24060 w 1008993"/>
                  <a:gd name="connsiteY1" fmla="*/ 142965 h 924910"/>
                  <a:gd name="connsiteX2" fmla="*/ 21753 w 1008993"/>
                  <a:gd name="connsiteY2" fmla="*/ 27645 h 924910"/>
                  <a:gd name="connsiteX3" fmla="*/ 136731 w 1008993"/>
                  <a:gd name="connsiteY3" fmla="*/ 18522 h 924910"/>
                  <a:gd name="connsiteX4" fmla="*/ 1061641 w 1008993"/>
                  <a:gd name="connsiteY4" fmla="*/ 859350 h 924910"/>
                  <a:gd name="connsiteX5" fmla="*/ 1083553 w 1008993"/>
                  <a:gd name="connsiteY5" fmla="*/ 951782 h 924910"/>
                  <a:gd name="connsiteX6" fmla="*/ 1005306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1005306" y="1005654"/>
                    </a:moveTo>
                    <a:cubicBezTo>
                      <a:pt x="959060" y="1005654"/>
                      <a:pt x="1029690" y="1057785"/>
                      <a:pt x="24060" y="142965"/>
                    </a:cubicBezTo>
                    <a:cubicBezTo>
                      <a:pt x="-7107" y="111198"/>
                      <a:pt x="-8119" y="60639"/>
                      <a:pt x="21753" y="27645"/>
                    </a:cubicBezTo>
                    <a:cubicBezTo>
                      <a:pt x="51623" y="-5340"/>
                      <a:pt x="102030" y="-9343"/>
                      <a:pt x="136731" y="18522"/>
                    </a:cubicBezTo>
                    <a:lnTo>
                      <a:pt x="1061641" y="859350"/>
                    </a:lnTo>
                    <a:cubicBezTo>
                      <a:pt x="1087320" y="882691"/>
                      <a:pt x="1096023" y="919402"/>
                      <a:pt x="1083553" y="951782"/>
                    </a:cubicBezTo>
                    <a:cubicBezTo>
                      <a:pt x="1071084" y="984171"/>
                      <a:pt x="1040007" y="1005562"/>
                      <a:pt x="1005306" y="10056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0BF33A0-9820-4886-BA75-B990722F20DD}"/>
                  </a:ext>
                </a:extLst>
              </p:cNvPr>
              <p:cNvSpPr/>
              <p:nvPr/>
            </p:nvSpPr>
            <p:spPr>
              <a:xfrm>
                <a:off x="6620566" y="1911439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DBB31B7-ADC9-4B84-B142-59E5B24FBF0D}"/>
                  </a:ext>
                </a:extLst>
              </p:cNvPr>
              <p:cNvSpPr/>
              <p:nvPr/>
            </p:nvSpPr>
            <p:spPr>
              <a:xfrm>
                <a:off x="6704649" y="1608647"/>
                <a:ext cx="1093076" cy="1008993"/>
              </a:xfrm>
              <a:custGeom>
                <a:avLst/>
                <a:gdLst>
                  <a:gd name="connsiteX0" fmla="*/ 83867 w 1093075"/>
                  <a:gd name="connsiteY0" fmla="*/ 1012334 h 1008993"/>
                  <a:gd name="connsiteX1" fmla="*/ 5620 w 1093075"/>
                  <a:gd name="connsiteY1" fmla="*/ 958462 h 1008993"/>
                  <a:gd name="connsiteX2" fmla="*/ 27532 w 1093075"/>
                  <a:gd name="connsiteY2" fmla="*/ 866030 h 1008993"/>
                  <a:gd name="connsiteX3" fmla="*/ 952443 w 1093075"/>
                  <a:gd name="connsiteY3" fmla="*/ 25202 h 1008993"/>
                  <a:gd name="connsiteX4" fmla="*/ 1036643 w 1093075"/>
                  <a:gd name="connsiteY4" fmla="*/ 3554 h 1008993"/>
                  <a:gd name="connsiteX5" fmla="*/ 1094996 w 1093075"/>
                  <a:gd name="connsiteY5" fmla="*/ 68002 h 1008993"/>
                  <a:gd name="connsiteX6" fmla="*/ 1065113 w 1093075"/>
                  <a:gd name="connsiteY6" fmla="*/ 149645 h 1008993"/>
                  <a:gd name="connsiteX7" fmla="*/ 83867 w 1093075"/>
                  <a:gd name="connsiteY7" fmla="*/ 1012334 h 1008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3075" h="1008993">
                    <a:moveTo>
                      <a:pt x="83867" y="1012334"/>
                    </a:moveTo>
                    <a:cubicBezTo>
                      <a:pt x="49166" y="1012242"/>
                      <a:pt x="18090" y="990851"/>
                      <a:pt x="5620" y="958462"/>
                    </a:cubicBezTo>
                    <a:cubicBezTo>
                      <a:pt x="-6849" y="926082"/>
                      <a:pt x="1853" y="889371"/>
                      <a:pt x="27532" y="866030"/>
                    </a:cubicBezTo>
                    <a:lnTo>
                      <a:pt x="952443" y="25202"/>
                    </a:lnTo>
                    <a:cubicBezTo>
                      <a:pt x="974312" y="2910"/>
                      <a:pt x="1006735" y="-5426"/>
                      <a:pt x="1036643" y="3554"/>
                    </a:cubicBezTo>
                    <a:cubicBezTo>
                      <a:pt x="1066551" y="12534"/>
                      <a:pt x="1089018" y="37350"/>
                      <a:pt x="1094996" y="68002"/>
                    </a:cubicBezTo>
                    <a:cubicBezTo>
                      <a:pt x="1100966" y="98654"/>
                      <a:pt x="1089464" y="130091"/>
                      <a:pt x="1065113" y="149645"/>
                    </a:cubicBezTo>
                    <a:cubicBezTo>
                      <a:pt x="57802" y="1065306"/>
                      <a:pt x="130113" y="1012334"/>
                      <a:pt x="83867" y="101233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CC51F2A-2D09-4192-86DE-5EB395DF079D}"/>
                  </a:ext>
                </a:extLst>
              </p:cNvPr>
              <p:cNvSpPr/>
              <p:nvPr/>
            </p:nvSpPr>
            <p:spPr>
              <a:xfrm>
                <a:off x="7125062" y="2119824"/>
                <a:ext cx="1008993" cy="924910"/>
              </a:xfrm>
              <a:custGeom>
                <a:avLst/>
                <a:gdLst>
                  <a:gd name="connsiteX0" fmla="*/ 83867 w 1008993"/>
                  <a:gd name="connsiteY0" fmla="*/ 1005654 h 924910"/>
                  <a:gd name="connsiteX1" fmla="*/ 5620 w 1008993"/>
                  <a:gd name="connsiteY1" fmla="*/ 951782 h 924910"/>
                  <a:gd name="connsiteX2" fmla="*/ 27532 w 1008993"/>
                  <a:gd name="connsiteY2" fmla="*/ 859350 h 924910"/>
                  <a:gd name="connsiteX3" fmla="*/ 952443 w 1008993"/>
                  <a:gd name="connsiteY3" fmla="*/ 18522 h 924910"/>
                  <a:gd name="connsiteX4" fmla="*/ 1067417 w 1008993"/>
                  <a:gd name="connsiteY4" fmla="*/ 27645 h 924910"/>
                  <a:gd name="connsiteX5" fmla="*/ 1065113 w 1008993"/>
                  <a:gd name="connsiteY5" fmla="*/ 142965 h 924910"/>
                  <a:gd name="connsiteX6" fmla="*/ 83867 w 1008993"/>
                  <a:gd name="connsiteY6" fmla="*/ 1005654 h 9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993" h="924910">
                    <a:moveTo>
                      <a:pt x="83867" y="1005654"/>
                    </a:moveTo>
                    <a:cubicBezTo>
                      <a:pt x="49166" y="1005562"/>
                      <a:pt x="18090" y="984171"/>
                      <a:pt x="5620" y="951782"/>
                    </a:cubicBezTo>
                    <a:cubicBezTo>
                      <a:pt x="-6849" y="919402"/>
                      <a:pt x="1853" y="882691"/>
                      <a:pt x="27532" y="859350"/>
                    </a:cubicBezTo>
                    <a:lnTo>
                      <a:pt x="952443" y="18522"/>
                    </a:lnTo>
                    <a:cubicBezTo>
                      <a:pt x="987143" y="-9343"/>
                      <a:pt x="1037551" y="-5340"/>
                      <a:pt x="1067417" y="27645"/>
                    </a:cubicBezTo>
                    <a:cubicBezTo>
                      <a:pt x="1097292" y="60639"/>
                      <a:pt x="1096283" y="111198"/>
                      <a:pt x="1065113" y="142965"/>
                    </a:cubicBezTo>
                    <a:cubicBezTo>
                      <a:pt x="57802" y="1058626"/>
                      <a:pt x="130113" y="1005654"/>
                      <a:pt x="83867" y="10056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CF0F6B-E4AE-4C62-AC8D-A94D39B4BD78}"/>
                  </a:ext>
                </a:extLst>
              </p:cNvPr>
              <p:cNvSpPr/>
              <p:nvPr/>
            </p:nvSpPr>
            <p:spPr>
              <a:xfrm>
                <a:off x="601191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7A2EED-6C32-42F9-B3A1-60D11E8C95C7}"/>
                  </a:ext>
                </a:extLst>
              </p:cNvPr>
              <p:cNvSpPr/>
              <p:nvPr/>
            </p:nvSpPr>
            <p:spPr>
              <a:xfrm>
                <a:off x="3825766" y="3344917"/>
                <a:ext cx="4540469" cy="168166"/>
              </a:xfrm>
              <a:custGeom>
                <a:avLst/>
                <a:gdLst>
                  <a:gd name="connsiteX0" fmla="*/ 4456386 w 4540468"/>
                  <a:gd name="connsiteY0" fmla="*/ 168166 h 168165"/>
                  <a:gd name="connsiteX1" fmla="*/ 84083 w 4540468"/>
                  <a:gd name="connsiteY1" fmla="*/ 168166 h 168165"/>
                  <a:gd name="connsiteX2" fmla="*/ 0 w 4540468"/>
                  <a:gd name="connsiteY2" fmla="*/ 84083 h 168165"/>
                  <a:gd name="connsiteX3" fmla="*/ 84083 w 4540468"/>
                  <a:gd name="connsiteY3" fmla="*/ 0 h 168165"/>
                  <a:gd name="connsiteX4" fmla="*/ 4456386 w 4540468"/>
                  <a:gd name="connsiteY4" fmla="*/ 0 h 168165"/>
                  <a:gd name="connsiteX5" fmla="*/ 4540469 w 4540468"/>
                  <a:gd name="connsiteY5" fmla="*/ 84083 h 168165"/>
                  <a:gd name="connsiteX6" fmla="*/ 4456386 w 4540468"/>
                  <a:gd name="connsiteY6" fmla="*/ 168166 h 16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40468" h="168165">
                    <a:moveTo>
                      <a:pt x="4456386" y="168166"/>
                    </a:moveTo>
                    <a:lnTo>
                      <a:pt x="84083" y="168166"/>
                    </a:lnTo>
                    <a:cubicBezTo>
                      <a:pt x="37646" y="168166"/>
                      <a:pt x="0" y="130522"/>
                      <a:pt x="0" y="84083"/>
                    </a:cubicBezTo>
                    <a:cubicBezTo>
                      <a:pt x="0" y="37644"/>
                      <a:pt x="37646" y="0"/>
                      <a:pt x="84083" y="0"/>
                    </a:cubicBezTo>
                    <a:lnTo>
                      <a:pt x="4456386" y="0"/>
                    </a:lnTo>
                    <a:cubicBezTo>
                      <a:pt x="4502825" y="0"/>
                      <a:pt x="4540469" y="37644"/>
                      <a:pt x="4540469" y="84083"/>
                    </a:cubicBezTo>
                    <a:cubicBezTo>
                      <a:pt x="4540469" y="130522"/>
                      <a:pt x="4502825" y="168166"/>
                      <a:pt x="4456386" y="168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9504E96D-CF4E-4EFA-A045-F925F4606E35}"/>
                  </a:ext>
                </a:extLst>
              </p:cNvPr>
              <p:cNvSpPr/>
              <p:nvPr/>
            </p:nvSpPr>
            <p:spPr>
              <a:xfrm>
                <a:off x="5803944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4FBDB30-2B9E-4D1F-97AF-7396E8115472}"/>
                  </a:ext>
                </a:extLst>
              </p:cNvPr>
              <p:cNvSpPr/>
              <p:nvPr/>
            </p:nvSpPr>
            <p:spPr>
              <a:xfrm>
                <a:off x="6369251" y="3711810"/>
                <a:ext cx="1261242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5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9" y="1257196"/>
                      <a:pt x="18439" y="1236065"/>
                      <a:pt x="5835" y="1203988"/>
                    </a:cubicBezTo>
                    <a:cubicBezTo>
                      <a:pt x="-6777" y="1171919"/>
                      <a:pt x="1463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6"/>
                      <a:pt x="1288139" y="-5568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94949B1-3896-422A-9E28-498188E00D0B}"/>
                  </a:ext>
                </a:extLst>
              </p:cNvPr>
              <p:cNvSpPr/>
              <p:nvPr/>
            </p:nvSpPr>
            <p:spPr>
              <a:xfrm>
                <a:off x="4314177" y="3642484"/>
                <a:ext cx="1345324" cy="1261241"/>
              </a:xfrm>
              <a:custGeom>
                <a:avLst/>
                <a:gdLst>
                  <a:gd name="connsiteX0" fmla="*/ 1265462 w 1345324"/>
                  <a:gd name="connsiteY0" fmla="*/ 1265173 h 1261241"/>
                  <a:gd name="connsiteX1" fmla="*/ 1208285 w 1345324"/>
                  <a:gd name="connsiteY1" fmla="*/ 1242471 h 1261241"/>
                  <a:gd name="connsiteX2" fmla="*/ 31127 w 1345324"/>
                  <a:gd name="connsiteY2" fmla="*/ 149395 h 1261241"/>
                  <a:gd name="connsiteX3" fmla="*/ 1737 w 1345324"/>
                  <a:gd name="connsiteY3" fmla="*/ 67095 h 1261241"/>
                  <a:gd name="connsiteX4" fmla="*/ 61303 w 1345324"/>
                  <a:gd name="connsiteY4" fmla="*/ 3150 h 1261241"/>
                  <a:gd name="connsiteX5" fmla="*/ 145479 w 1345324"/>
                  <a:gd name="connsiteY5" fmla="*/ 26634 h 1261241"/>
                  <a:gd name="connsiteX6" fmla="*/ 1322638 w 1345324"/>
                  <a:gd name="connsiteY6" fmla="*/ 1119710 h 1261241"/>
                  <a:gd name="connsiteX7" fmla="*/ 1343423 w 1345324"/>
                  <a:gd name="connsiteY7" fmla="*/ 1211848 h 1261241"/>
                  <a:gd name="connsiteX8" fmla="*/ 1265462 w 1345324"/>
                  <a:gd name="connsiteY8" fmla="*/ 1265173 h 1261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324" h="1261241">
                    <a:moveTo>
                      <a:pt x="1265462" y="1265173"/>
                    </a:moveTo>
                    <a:cubicBezTo>
                      <a:pt x="1244222" y="1265097"/>
                      <a:pt x="1223790" y="1256992"/>
                      <a:pt x="1208285" y="1242471"/>
                    </a:cubicBezTo>
                    <a:lnTo>
                      <a:pt x="31127" y="149395"/>
                    </a:lnTo>
                    <a:cubicBezTo>
                      <a:pt x="6723" y="129610"/>
                      <a:pt x="-4612" y="97860"/>
                      <a:pt x="1737" y="67095"/>
                    </a:cubicBezTo>
                    <a:cubicBezTo>
                      <a:pt x="8086" y="36320"/>
                      <a:pt x="31060" y="11659"/>
                      <a:pt x="61303" y="3150"/>
                    </a:cubicBezTo>
                    <a:cubicBezTo>
                      <a:pt x="91549" y="-5368"/>
                      <a:pt x="124013" y="3696"/>
                      <a:pt x="145479" y="26634"/>
                    </a:cubicBezTo>
                    <a:lnTo>
                      <a:pt x="1322638" y="1119710"/>
                    </a:lnTo>
                    <a:cubicBezTo>
                      <a:pt x="1347796" y="1143261"/>
                      <a:pt x="1356036" y="1179779"/>
                      <a:pt x="1343423" y="1211848"/>
                    </a:cubicBezTo>
                    <a:cubicBezTo>
                      <a:pt x="1330819" y="1243925"/>
                      <a:pt x="1299919" y="1265055"/>
                      <a:pt x="1265462" y="12651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670206-7274-43D9-8B38-4D8528061250}"/>
                  </a:ext>
                </a:extLst>
              </p:cNvPr>
              <p:cNvSpPr/>
              <p:nvPr/>
            </p:nvSpPr>
            <p:spPr>
              <a:xfrm>
                <a:off x="6949435" y="1671120"/>
                <a:ext cx="1261241" cy="1177159"/>
              </a:xfrm>
              <a:custGeom>
                <a:avLst/>
                <a:gdLst>
                  <a:gd name="connsiteX0" fmla="*/ 1257026 w 1261241"/>
                  <a:gd name="connsiteY0" fmla="*/ 1257313 h 1177158"/>
                  <a:gd name="connsiteX1" fmla="*/ 1199850 w 1261241"/>
                  <a:gd name="connsiteY1" fmla="*/ 1234611 h 1177158"/>
                  <a:gd name="connsiteX2" fmla="*/ 22691 w 1261241"/>
                  <a:gd name="connsiteY2" fmla="*/ 141535 h 1177158"/>
                  <a:gd name="connsiteX3" fmla="*/ 22556 w 1261241"/>
                  <a:gd name="connsiteY3" fmla="*/ 26771 h 1177158"/>
                  <a:gd name="connsiteX4" fmla="*/ 137043 w 1261241"/>
                  <a:gd name="connsiteY4" fmla="*/ 18774 h 1177158"/>
                  <a:gd name="connsiteX5" fmla="*/ 1314202 w 1261241"/>
                  <a:gd name="connsiteY5" fmla="*/ 1111850 h 1177158"/>
                  <a:gd name="connsiteX6" fmla="*/ 1334987 w 1261241"/>
                  <a:gd name="connsiteY6" fmla="*/ 1203988 h 1177158"/>
                  <a:gd name="connsiteX7" fmla="*/ 1257026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1257026" y="1257313"/>
                    </a:moveTo>
                    <a:cubicBezTo>
                      <a:pt x="1235786" y="1257238"/>
                      <a:pt x="1215354" y="1249132"/>
                      <a:pt x="1199850" y="1234611"/>
                    </a:cubicBezTo>
                    <a:lnTo>
                      <a:pt x="22691" y="141535"/>
                    </a:lnTo>
                    <a:cubicBezTo>
                      <a:pt x="-7512" y="109264"/>
                      <a:pt x="-7571" y="59117"/>
                      <a:pt x="22556" y="26771"/>
                    </a:cubicBezTo>
                    <a:cubicBezTo>
                      <a:pt x="52683" y="-5569"/>
                      <a:pt x="102713" y="-9065"/>
                      <a:pt x="137043" y="18774"/>
                    </a:cubicBezTo>
                    <a:lnTo>
                      <a:pt x="1314202" y="1111850"/>
                    </a:lnTo>
                    <a:cubicBezTo>
                      <a:pt x="1339360" y="1135402"/>
                      <a:pt x="1347600" y="1171919"/>
                      <a:pt x="1334987" y="1203988"/>
                    </a:cubicBezTo>
                    <a:cubicBezTo>
                      <a:pt x="1322384" y="1236066"/>
                      <a:pt x="1291483" y="1257196"/>
                      <a:pt x="1257026" y="1257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02DDCB-7214-4C7B-8C66-5B028D6B32D1}"/>
                  </a:ext>
                </a:extLst>
              </p:cNvPr>
              <p:cNvSpPr/>
              <p:nvPr/>
            </p:nvSpPr>
            <p:spPr>
              <a:xfrm>
                <a:off x="3876618" y="1632593"/>
                <a:ext cx="1261241" cy="1177159"/>
              </a:xfrm>
              <a:custGeom>
                <a:avLst/>
                <a:gdLst>
                  <a:gd name="connsiteX0" fmla="*/ 83797 w 1261241"/>
                  <a:gd name="connsiteY0" fmla="*/ 1257313 h 1177158"/>
                  <a:gd name="connsiteX1" fmla="*/ 5831 w 1261241"/>
                  <a:gd name="connsiteY1" fmla="*/ 1203988 h 1177158"/>
                  <a:gd name="connsiteX2" fmla="*/ 26620 w 1261241"/>
                  <a:gd name="connsiteY2" fmla="*/ 1111850 h 1177158"/>
                  <a:gd name="connsiteX3" fmla="*/ 1203779 w 1261241"/>
                  <a:gd name="connsiteY3" fmla="*/ 18774 h 1177158"/>
                  <a:gd name="connsiteX4" fmla="*/ 1318266 w 1261241"/>
                  <a:gd name="connsiteY4" fmla="*/ 26771 h 1177158"/>
                  <a:gd name="connsiteX5" fmla="*/ 1318132 w 1261241"/>
                  <a:gd name="connsiteY5" fmla="*/ 141535 h 1177158"/>
                  <a:gd name="connsiteX6" fmla="*/ 140973 w 1261241"/>
                  <a:gd name="connsiteY6" fmla="*/ 1234611 h 1177158"/>
                  <a:gd name="connsiteX7" fmla="*/ 83797 w 1261241"/>
                  <a:gd name="connsiteY7" fmla="*/ 1257313 h 117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1241" h="1177158">
                    <a:moveTo>
                      <a:pt x="83797" y="1257313"/>
                    </a:moveTo>
                    <a:cubicBezTo>
                      <a:pt x="49337" y="1257196"/>
                      <a:pt x="18437" y="1236066"/>
                      <a:pt x="5831" y="1203988"/>
                    </a:cubicBezTo>
                    <a:cubicBezTo>
                      <a:pt x="-6775" y="1171919"/>
                      <a:pt x="1464" y="1135402"/>
                      <a:pt x="26620" y="1111850"/>
                    </a:cubicBezTo>
                    <a:lnTo>
                      <a:pt x="1203779" y="18774"/>
                    </a:lnTo>
                    <a:cubicBezTo>
                      <a:pt x="1238110" y="-9065"/>
                      <a:pt x="1288139" y="-5569"/>
                      <a:pt x="1318266" y="26771"/>
                    </a:cubicBezTo>
                    <a:cubicBezTo>
                      <a:pt x="1348393" y="59117"/>
                      <a:pt x="1348334" y="109264"/>
                      <a:pt x="1318132" y="141535"/>
                    </a:cubicBezTo>
                    <a:lnTo>
                      <a:pt x="140973" y="1234611"/>
                    </a:lnTo>
                    <a:cubicBezTo>
                      <a:pt x="125468" y="1249132"/>
                      <a:pt x="105036" y="1257238"/>
                      <a:pt x="83797" y="12573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01F63A80-767A-44B8-8625-09DAE0D0AB62}"/>
                  </a:ext>
                </a:extLst>
              </p:cNvPr>
              <p:cNvSpPr/>
              <p:nvPr/>
            </p:nvSpPr>
            <p:spPr>
              <a:xfrm>
                <a:off x="5803944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AF174402-7440-47C8-B64E-F2D610FE8109}"/>
                  </a:ext>
                </a:extLst>
              </p:cNvPr>
              <p:cNvSpPr/>
              <p:nvPr/>
            </p:nvSpPr>
            <p:spPr>
              <a:xfrm>
                <a:off x="5803944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D18DA0F-A9D1-4E54-9688-F948E8BD281A}"/>
                  </a:ext>
                </a:extLst>
              </p:cNvPr>
              <p:cNvSpPr/>
              <p:nvPr/>
            </p:nvSpPr>
            <p:spPr>
              <a:xfrm>
                <a:off x="8273988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0D3EF1-D232-4264-A9C5-F93899FAC482}"/>
                  </a:ext>
                </a:extLst>
              </p:cNvPr>
              <p:cNvSpPr/>
              <p:nvPr/>
            </p:nvSpPr>
            <p:spPr>
              <a:xfrm>
                <a:off x="3765347" y="1158767"/>
                <a:ext cx="158359" cy="4414528"/>
              </a:xfrm>
              <a:custGeom>
                <a:avLst/>
                <a:gdLst>
                  <a:gd name="connsiteX0" fmla="*/ 84083 w 168165"/>
                  <a:gd name="connsiteY0" fmla="*/ 4540469 h 4540468"/>
                  <a:gd name="connsiteX1" fmla="*/ 0 w 168165"/>
                  <a:gd name="connsiteY1" fmla="*/ 4456386 h 4540468"/>
                  <a:gd name="connsiteX2" fmla="*/ 0 w 168165"/>
                  <a:gd name="connsiteY2" fmla="*/ 84083 h 4540468"/>
                  <a:gd name="connsiteX3" fmla="*/ 84083 w 168165"/>
                  <a:gd name="connsiteY3" fmla="*/ 0 h 4540468"/>
                  <a:gd name="connsiteX4" fmla="*/ 168166 w 168165"/>
                  <a:gd name="connsiteY4" fmla="*/ 84083 h 4540468"/>
                  <a:gd name="connsiteX5" fmla="*/ 168166 w 168165"/>
                  <a:gd name="connsiteY5" fmla="*/ 4456386 h 4540468"/>
                  <a:gd name="connsiteX6" fmla="*/ 84083 w 168165"/>
                  <a:gd name="connsiteY6" fmla="*/ 4540469 h 454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165" h="4540468">
                    <a:moveTo>
                      <a:pt x="84083" y="4540469"/>
                    </a:moveTo>
                    <a:cubicBezTo>
                      <a:pt x="37644" y="4540469"/>
                      <a:pt x="0" y="4502825"/>
                      <a:pt x="0" y="4456386"/>
                    </a:cubicBezTo>
                    <a:lnTo>
                      <a:pt x="0" y="84083"/>
                    </a:lnTo>
                    <a:cubicBezTo>
                      <a:pt x="0" y="37646"/>
                      <a:pt x="37644" y="0"/>
                      <a:pt x="84083" y="0"/>
                    </a:cubicBezTo>
                    <a:cubicBezTo>
                      <a:pt x="130522" y="0"/>
                      <a:pt x="168166" y="37646"/>
                      <a:pt x="168166" y="84083"/>
                    </a:cubicBezTo>
                    <a:lnTo>
                      <a:pt x="168166" y="4456386"/>
                    </a:lnTo>
                    <a:cubicBezTo>
                      <a:pt x="168166" y="4502825"/>
                      <a:pt x="130522" y="4540469"/>
                      <a:pt x="84083" y="45404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B085D0B-8115-4D58-82BC-36557A99F9A2}"/>
                  </a:ext>
                </a:extLst>
              </p:cNvPr>
              <p:cNvSpPr/>
              <p:nvPr/>
            </p:nvSpPr>
            <p:spPr>
              <a:xfrm>
                <a:off x="3657600" y="1155909"/>
                <a:ext cx="544305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EBE0C7F-E636-4126-9255-B2E2F3DA5EE9}"/>
                  </a:ext>
                </a:extLst>
              </p:cNvPr>
              <p:cNvSpPr/>
              <p:nvPr/>
            </p:nvSpPr>
            <p:spPr>
              <a:xfrm>
                <a:off x="7990095" y="114185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2551BE0C-3D64-446E-922A-383738DDCAB8}"/>
                  </a:ext>
                </a:extLst>
              </p:cNvPr>
              <p:cNvSpPr/>
              <p:nvPr/>
            </p:nvSpPr>
            <p:spPr>
              <a:xfrm>
                <a:off x="3617792" y="3175932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C15F555E-A9CF-401C-9D86-66A5CE7D3640}"/>
                  </a:ext>
                </a:extLst>
              </p:cNvPr>
              <p:cNvSpPr/>
              <p:nvPr/>
            </p:nvSpPr>
            <p:spPr>
              <a:xfrm>
                <a:off x="7990095" y="3161875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4C742761-ED85-4E89-8DF7-DD344A143251}"/>
                  </a:ext>
                </a:extLst>
              </p:cNvPr>
              <p:cNvSpPr/>
              <p:nvPr/>
            </p:nvSpPr>
            <p:spPr>
              <a:xfrm>
                <a:off x="3617792" y="5068797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DAD43640-9AFF-4AED-A2DC-4BE0B187E4AC}"/>
                  </a:ext>
                </a:extLst>
              </p:cNvPr>
              <p:cNvSpPr/>
              <p:nvPr/>
            </p:nvSpPr>
            <p:spPr>
              <a:xfrm>
                <a:off x="7990095" y="5054740"/>
                <a:ext cx="584113" cy="504497"/>
              </a:xfrm>
              <a:prstGeom prst="hexagon">
                <a:avLst/>
              </a:prstGeom>
              <a:solidFill>
                <a:schemeClr val="accent3">
                  <a:lumMod val="75000"/>
                </a:schemeClr>
              </a:solidFill>
              <a:ln w="84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7151031-6BF2-445F-9F4F-60FE9FC67383}"/>
                </a:ext>
              </a:extLst>
            </p:cNvPr>
            <p:cNvSpPr/>
            <p:nvPr/>
          </p:nvSpPr>
          <p:spPr>
            <a:xfrm>
              <a:off x="3494611" y="1440603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0B5534E-CE28-487E-AD74-8647BBFF8A7B}"/>
                </a:ext>
              </a:extLst>
            </p:cNvPr>
            <p:cNvSpPr/>
            <p:nvPr/>
          </p:nvSpPr>
          <p:spPr>
            <a:xfrm>
              <a:off x="3751260" y="1891892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91C4BD-0518-46AF-B754-75D6F9E72152}"/>
                </a:ext>
              </a:extLst>
            </p:cNvPr>
            <p:cNvSpPr/>
            <p:nvPr/>
          </p:nvSpPr>
          <p:spPr>
            <a:xfrm>
              <a:off x="6542446" y="205014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A1610-7933-43C9-A2B1-4CE882778702}"/>
                </a:ext>
              </a:extLst>
            </p:cNvPr>
            <p:cNvSpPr/>
            <p:nvPr/>
          </p:nvSpPr>
          <p:spPr>
            <a:xfrm>
              <a:off x="6799095" y="250143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17E02F-229B-43A0-B990-CBABB1209A1A}"/>
                </a:ext>
              </a:extLst>
            </p:cNvPr>
            <p:cNvSpPr/>
            <p:nvPr/>
          </p:nvSpPr>
          <p:spPr>
            <a:xfrm>
              <a:off x="2711322" y="4022492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9ED8214-C4A6-4E74-BA8A-D8FC133B2752}"/>
                </a:ext>
              </a:extLst>
            </p:cNvPr>
            <p:cNvSpPr/>
            <p:nvPr/>
          </p:nvSpPr>
          <p:spPr>
            <a:xfrm>
              <a:off x="2967971" y="4473781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A2AFFD7-0B84-42DE-8E5C-2EAD488F24CC}"/>
                </a:ext>
              </a:extLst>
            </p:cNvPr>
            <p:cNvSpPr/>
            <p:nvPr/>
          </p:nvSpPr>
          <p:spPr>
            <a:xfrm>
              <a:off x="5706444" y="4936295"/>
              <a:ext cx="278296" cy="27829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62DE54-3D08-4A8E-846D-05F8D1E6D32F}"/>
                </a:ext>
              </a:extLst>
            </p:cNvPr>
            <p:cNvSpPr/>
            <p:nvPr/>
          </p:nvSpPr>
          <p:spPr>
            <a:xfrm>
              <a:off x="5963093" y="5387584"/>
              <a:ext cx="196844" cy="1968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E7B6176-A9CE-4D3C-B615-8C1779714DC5}"/>
              </a:ext>
            </a:extLst>
          </p:cNvPr>
          <p:cNvGraphicFramePr/>
          <p:nvPr>
            <p:extLst/>
          </p:nvPr>
        </p:nvGraphicFramePr>
        <p:xfrm>
          <a:off x="1479159" y="3935756"/>
          <a:ext cx="5007758" cy="224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8AE3919E-A0A4-4651-BD13-D21098B4E04B}"/>
              </a:ext>
            </a:extLst>
          </p:cNvPr>
          <p:cNvSpPr txBox="1"/>
          <p:nvPr/>
        </p:nvSpPr>
        <p:spPr>
          <a:xfrm flipH="1">
            <a:off x="4299552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228D7D-6632-4815-899E-2B84E6C486FF}"/>
              </a:ext>
            </a:extLst>
          </p:cNvPr>
          <p:cNvSpPr txBox="1"/>
          <p:nvPr/>
        </p:nvSpPr>
        <p:spPr>
          <a:xfrm flipH="1">
            <a:off x="1539447" y="2737081"/>
            <a:ext cx="2394151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onsec</a:t>
            </a:r>
            <a:endParaRPr lang="en-US" sz="14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6BCFE3-68D5-465E-8DDA-1B57517E3FB6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93A746-050F-44B3-B773-2098F86053D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2CA049-45C9-43F8-8F33-06F1387E670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0" name="Circle: Hollow 13">
            <a:extLst>
              <a:ext uri="{FF2B5EF4-FFF2-40B4-BE49-F238E27FC236}">
                <a16:creationId xmlns:a16="http://schemas.microsoft.com/office/drawing/2014/main" id="{3FCE1EF3-87F5-4291-8335-8A580DC8BA8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1" name="Circle: Hollow 13">
            <a:extLst>
              <a:ext uri="{FF2B5EF4-FFF2-40B4-BE49-F238E27FC236}">
                <a16:creationId xmlns:a16="http://schemas.microsoft.com/office/drawing/2014/main" id="{90537FA7-8950-454B-B5EE-995AD0B296A2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513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ord 32">
            <a:extLst>
              <a:ext uri="{FF2B5EF4-FFF2-40B4-BE49-F238E27FC236}">
                <a16:creationId xmlns:a16="http://schemas.microsoft.com/office/drawing/2014/main" id="{0712F607-BA1D-4135-958A-C4D5969C6824}"/>
              </a:ext>
            </a:extLst>
          </p:cNvPr>
          <p:cNvSpPr/>
          <p:nvPr/>
        </p:nvSpPr>
        <p:spPr>
          <a:xfrm rot="5711260">
            <a:off x="1749005" y="2707814"/>
            <a:ext cx="3182914" cy="3182914"/>
          </a:xfrm>
          <a:prstGeom prst="chord">
            <a:avLst>
              <a:gd name="adj1" fmla="val 18114002"/>
              <a:gd name="adj2" fmla="val 162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3055C-E2B1-4ED4-84F5-83E31773E23E}"/>
              </a:ext>
            </a:extLst>
          </p:cNvPr>
          <p:cNvGrpSpPr/>
          <p:nvPr/>
        </p:nvGrpSpPr>
        <p:grpSpPr>
          <a:xfrm rot="900000">
            <a:off x="1567658" y="2857498"/>
            <a:ext cx="3527670" cy="2910739"/>
            <a:chOff x="1593057" y="2505789"/>
            <a:chExt cx="4307937" cy="35545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0D4E23-013C-4F39-A167-1E536AE9433F}"/>
                </a:ext>
              </a:extLst>
            </p:cNvPr>
            <p:cNvSpPr/>
            <p:nvPr/>
          </p:nvSpPr>
          <p:spPr>
            <a:xfrm>
              <a:off x="4101972" y="3064757"/>
              <a:ext cx="855489" cy="2500660"/>
            </a:xfrm>
            <a:custGeom>
              <a:avLst/>
              <a:gdLst>
                <a:gd name="connsiteX0" fmla="*/ 494835 w 855488"/>
                <a:gd name="connsiteY0" fmla="*/ 0 h 2500660"/>
                <a:gd name="connsiteX1" fmla="*/ 136006 w 855488"/>
                <a:gd name="connsiteY1" fmla="*/ 260579 h 2500660"/>
                <a:gd name="connsiteX2" fmla="*/ 0 w 855488"/>
                <a:gd name="connsiteY2" fmla="*/ 1253407 h 2500660"/>
                <a:gd name="connsiteX3" fmla="*/ 168646 w 855488"/>
                <a:gd name="connsiteY3" fmla="*/ 2240789 h 2500660"/>
                <a:gd name="connsiteX4" fmla="*/ 494835 w 855488"/>
                <a:gd name="connsiteY4" fmla="*/ 2506813 h 2500660"/>
                <a:gd name="connsiteX5" fmla="*/ 862859 w 855488"/>
                <a:gd name="connsiteY5" fmla="*/ 2413458 h 2500660"/>
                <a:gd name="connsiteX6" fmla="*/ 862859 w 855488"/>
                <a:gd name="connsiteY6" fmla="*/ 93355 h 2500660"/>
                <a:gd name="connsiteX7" fmla="*/ 494835 w 855488"/>
                <a:gd name="connsiteY7" fmla="*/ 0 h 250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488" h="2500660">
                  <a:moveTo>
                    <a:pt x="494835" y="0"/>
                  </a:moveTo>
                  <a:lnTo>
                    <a:pt x="136006" y="260579"/>
                  </a:lnTo>
                  <a:lnTo>
                    <a:pt x="0" y="1253407"/>
                  </a:lnTo>
                  <a:lnTo>
                    <a:pt x="168646" y="2240789"/>
                  </a:lnTo>
                  <a:lnTo>
                    <a:pt x="494835" y="2506813"/>
                  </a:lnTo>
                  <a:cubicBezTo>
                    <a:pt x="622541" y="2487392"/>
                    <a:pt x="746167" y="2456060"/>
                    <a:pt x="862859" y="2413458"/>
                  </a:cubicBezTo>
                  <a:lnTo>
                    <a:pt x="862859" y="93355"/>
                  </a:lnTo>
                  <a:cubicBezTo>
                    <a:pt x="746167" y="50762"/>
                    <a:pt x="622541" y="19421"/>
                    <a:pt x="494835" y="0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E691B-5CBF-4054-A0D4-B0BF63FE0E82}"/>
                </a:ext>
              </a:extLst>
            </p:cNvPr>
            <p:cNvSpPr/>
            <p:nvPr/>
          </p:nvSpPr>
          <p:spPr>
            <a:xfrm>
              <a:off x="4391917" y="5334440"/>
              <a:ext cx="542906" cy="238550"/>
            </a:xfrm>
            <a:custGeom>
              <a:avLst/>
              <a:gdLst>
                <a:gd name="connsiteX0" fmla="*/ 212095 w 542906"/>
                <a:gd name="connsiteY0" fmla="*/ 79273 h 238549"/>
                <a:gd name="connsiteX1" fmla="*/ 0 w 542906"/>
                <a:gd name="connsiteY1" fmla="*/ 100553 h 238549"/>
                <a:gd name="connsiteX2" fmla="*/ 177399 w 542906"/>
                <a:gd name="connsiteY2" fmla="*/ 245229 h 238549"/>
                <a:gd name="connsiteX3" fmla="*/ 545424 w 542906"/>
                <a:gd name="connsiteY3" fmla="*/ 151874 h 238549"/>
                <a:gd name="connsiteX4" fmla="*/ 545424 w 542906"/>
                <a:gd name="connsiteY4" fmla="*/ 0 h 238549"/>
                <a:gd name="connsiteX5" fmla="*/ 212095 w 542906"/>
                <a:gd name="connsiteY5" fmla="*/ 79273 h 23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906" h="238549">
                  <a:moveTo>
                    <a:pt x="212095" y="79273"/>
                  </a:moveTo>
                  <a:cubicBezTo>
                    <a:pt x="142431" y="89810"/>
                    <a:pt x="71581" y="96876"/>
                    <a:pt x="0" y="100553"/>
                  </a:cubicBezTo>
                  <a:lnTo>
                    <a:pt x="177399" y="245229"/>
                  </a:lnTo>
                  <a:cubicBezTo>
                    <a:pt x="305105" y="225808"/>
                    <a:pt x="428732" y="194476"/>
                    <a:pt x="545424" y="151874"/>
                  </a:cubicBezTo>
                  <a:lnTo>
                    <a:pt x="545424" y="0"/>
                  </a:lnTo>
                  <a:cubicBezTo>
                    <a:pt x="438627" y="35174"/>
                    <a:pt x="326945" y="61801"/>
                    <a:pt x="212095" y="7927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C50ABF6-8F97-422E-BBC0-F9D0B053F27D}"/>
                </a:ext>
              </a:extLst>
            </p:cNvPr>
            <p:cNvSpPr/>
            <p:nvPr/>
          </p:nvSpPr>
          <p:spPr>
            <a:xfrm>
              <a:off x="4669095" y="3158121"/>
              <a:ext cx="1200975" cy="2319691"/>
            </a:xfrm>
            <a:custGeom>
              <a:avLst/>
              <a:gdLst>
                <a:gd name="connsiteX0" fmla="*/ 1160660 w 1200974"/>
                <a:gd name="connsiteY0" fmla="*/ 1471293 h 2319691"/>
                <a:gd name="connsiteX1" fmla="*/ 1128094 w 1200974"/>
                <a:gd name="connsiteY1" fmla="*/ 1414132 h 2319691"/>
                <a:gd name="connsiteX2" fmla="*/ 1188373 w 1200974"/>
                <a:gd name="connsiteY2" fmla="*/ 1347831 h 2319691"/>
                <a:gd name="connsiteX3" fmla="*/ 1203632 w 1200974"/>
                <a:gd name="connsiteY3" fmla="*/ 1160051 h 2319691"/>
                <a:gd name="connsiteX4" fmla="*/ 295728 w 1200974"/>
                <a:gd name="connsiteY4" fmla="*/ 0 h 2319691"/>
                <a:gd name="connsiteX5" fmla="*/ 0 w 1200974"/>
                <a:gd name="connsiteY5" fmla="*/ 1160051 h 2319691"/>
                <a:gd name="connsiteX6" fmla="*/ 295728 w 1200974"/>
                <a:gd name="connsiteY6" fmla="*/ 2320103 h 2319691"/>
                <a:gd name="connsiteX7" fmla="*/ 1160660 w 1200974"/>
                <a:gd name="connsiteY7" fmla="*/ 1471293 h 2319691"/>
                <a:gd name="connsiteX8" fmla="*/ 1160660 w 1200974"/>
                <a:gd name="connsiteY8" fmla="*/ 1471293 h 231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0974" h="2319691">
                  <a:moveTo>
                    <a:pt x="1160660" y="1471293"/>
                  </a:moveTo>
                  <a:lnTo>
                    <a:pt x="1128094" y="1414132"/>
                  </a:lnTo>
                  <a:lnTo>
                    <a:pt x="1188373" y="1347831"/>
                  </a:lnTo>
                  <a:cubicBezTo>
                    <a:pt x="1198376" y="1287231"/>
                    <a:pt x="1203632" y="1224616"/>
                    <a:pt x="1203632" y="1160051"/>
                  </a:cubicBezTo>
                  <a:cubicBezTo>
                    <a:pt x="1203632" y="604099"/>
                    <a:pt x="818555" y="190379"/>
                    <a:pt x="295728" y="0"/>
                  </a:cubicBezTo>
                  <a:cubicBezTo>
                    <a:pt x="104049" y="326484"/>
                    <a:pt x="0" y="731394"/>
                    <a:pt x="0" y="1160051"/>
                  </a:cubicBezTo>
                  <a:cubicBezTo>
                    <a:pt x="0" y="1588709"/>
                    <a:pt x="104041" y="1993692"/>
                    <a:pt x="295728" y="2320103"/>
                  </a:cubicBezTo>
                  <a:cubicBezTo>
                    <a:pt x="715600" y="2167209"/>
                    <a:pt x="1046567" y="1870247"/>
                    <a:pt x="1160660" y="1471293"/>
                  </a:cubicBezTo>
                  <a:lnTo>
                    <a:pt x="1160660" y="1471293"/>
                  </a:ln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C4FBFD-B198-4467-921C-BBE7D8707B8D}"/>
                </a:ext>
              </a:extLst>
            </p:cNvPr>
            <p:cNvSpPr/>
            <p:nvPr/>
          </p:nvSpPr>
          <p:spPr>
            <a:xfrm>
              <a:off x="1593057" y="3716068"/>
              <a:ext cx="639984" cy="1225830"/>
            </a:xfrm>
            <a:custGeom>
              <a:avLst/>
              <a:gdLst>
                <a:gd name="connsiteX0" fmla="*/ 448564 w 444196"/>
                <a:gd name="connsiteY0" fmla="*/ 1182056 h 1242104"/>
                <a:gd name="connsiteX1" fmla="*/ 0 w 444196"/>
                <a:gd name="connsiteY1" fmla="*/ 623734 h 1242104"/>
                <a:gd name="connsiteX2" fmla="*/ 448564 w 444196"/>
                <a:gd name="connsiteY2" fmla="*/ 65412 h 1242104"/>
                <a:gd name="connsiteX3" fmla="*/ 448564 w 444196"/>
                <a:gd name="connsiteY3" fmla="*/ 1182056 h 1242104"/>
                <a:gd name="connsiteX0" fmla="*/ 529476 w 529476"/>
                <a:gd name="connsiteY0" fmla="*/ 1169195 h 1234606"/>
                <a:gd name="connsiteX1" fmla="*/ 80912 w 529476"/>
                <a:gd name="connsiteY1" fmla="*/ 610873 h 1234606"/>
                <a:gd name="connsiteX2" fmla="*/ 39510 w 529476"/>
                <a:gd name="connsiteY2" fmla="*/ 97947 h 1234606"/>
                <a:gd name="connsiteX3" fmla="*/ 529476 w 529476"/>
                <a:gd name="connsiteY3" fmla="*/ 52551 h 1234606"/>
                <a:gd name="connsiteX4" fmla="*/ 529476 w 529476"/>
                <a:gd name="connsiteY4" fmla="*/ 1169195 h 1234606"/>
                <a:gd name="connsiteX0" fmla="*/ 579847 w 579847"/>
                <a:gd name="connsiteY0" fmla="*/ 1173328 h 1238739"/>
                <a:gd name="connsiteX1" fmla="*/ 131283 w 579847"/>
                <a:gd name="connsiteY1" fmla="*/ 615006 h 1238739"/>
                <a:gd name="connsiteX2" fmla="*/ 25588 w 579847"/>
                <a:gd name="connsiteY2" fmla="*/ 90174 h 1238739"/>
                <a:gd name="connsiteX3" fmla="*/ 579847 w 579847"/>
                <a:gd name="connsiteY3" fmla="*/ 56684 h 1238739"/>
                <a:gd name="connsiteX4" fmla="*/ 579847 w 579847"/>
                <a:gd name="connsiteY4" fmla="*/ 1173328 h 1238739"/>
                <a:gd name="connsiteX0" fmla="*/ 657005 w 657005"/>
                <a:gd name="connsiteY0" fmla="*/ 1160419 h 1225830"/>
                <a:gd name="connsiteX1" fmla="*/ 208441 w 657005"/>
                <a:gd name="connsiteY1" fmla="*/ 602097 h 1225830"/>
                <a:gd name="connsiteX2" fmla="*/ 17021 w 657005"/>
                <a:gd name="connsiteY2" fmla="*/ 120128 h 1225830"/>
                <a:gd name="connsiteX3" fmla="*/ 657005 w 657005"/>
                <a:gd name="connsiteY3" fmla="*/ 43775 h 1225830"/>
                <a:gd name="connsiteX4" fmla="*/ 657005 w 657005"/>
                <a:gd name="connsiteY4" fmla="*/ 1160419 h 1225830"/>
                <a:gd name="connsiteX0" fmla="*/ 639984 w 639984"/>
                <a:gd name="connsiteY0" fmla="*/ 1160419 h 1225830"/>
                <a:gd name="connsiteX1" fmla="*/ 191420 w 639984"/>
                <a:gd name="connsiteY1" fmla="*/ 602097 h 1225830"/>
                <a:gd name="connsiteX2" fmla="*/ 0 w 639984"/>
                <a:gd name="connsiteY2" fmla="*/ 120128 h 1225830"/>
                <a:gd name="connsiteX3" fmla="*/ 639984 w 639984"/>
                <a:gd name="connsiteY3" fmla="*/ 43775 h 1225830"/>
                <a:gd name="connsiteX4" fmla="*/ 639984 w 639984"/>
                <a:gd name="connsiteY4" fmla="*/ 1160419 h 12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984" h="1225830">
                  <a:moveTo>
                    <a:pt x="639984" y="1160419"/>
                  </a:moveTo>
                  <a:cubicBezTo>
                    <a:pt x="379677" y="1323866"/>
                    <a:pt x="191420" y="1196481"/>
                    <a:pt x="191420" y="602097"/>
                  </a:cubicBezTo>
                  <a:cubicBezTo>
                    <a:pt x="116506" y="505709"/>
                    <a:pt x="134789" y="363200"/>
                    <a:pt x="0" y="120128"/>
                  </a:cubicBezTo>
                  <a:cubicBezTo>
                    <a:pt x="74761" y="27074"/>
                    <a:pt x="565070" y="-52613"/>
                    <a:pt x="639984" y="43775"/>
                  </a:cubicBezTo>
                  <a:lnTo>
                    <a:pt x="639984" y="116041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A6B85D-8FB1-446F-92A4-ED78B27B48E6}"/>
                </a:ext>
              </a:extLst>
            </p:cNvPr>
            <p:cNvSpPr/>
            <p:nvPr/>
          </p:nvSpPr>
          <p:spPr>
            <a:xfrm>
              <a:off x="2110887" y="3759850"/>
              <a:ext cx="427744" cy="1110490"/>
            </a:xfrm>
            <a:custGeom>
              <a:avLst/>
              <a:gdLst>
                <a:gd name="connsiteX0" fmla="*/ 435427 w 427744"/>
                <a:gd name="connsiteY0" fmla="*/ 292709 h 1110490"/>
                <a:gd name="connsiteX1" fmla="*/ 435427 w 427744"/>
                <a:gd name="connsiteY1" fmla="*/ 823935 h 1110490"/>
                <a:gd name="connsiteX2" fmla="*/ 122154 w 427744"/>
                <a:gd name="connsiteY2" fmla="*/ 1116643 h 1110490"/>
                <a:gd name="connsiteX3" fmla="*/ 0 w 427744"/>
                <a:gd name="connsiteY3" fmla="*/ 558322 h 1110490"/>
                <a:gd name="connsiteX4" fmla="*/ 122154 w 427744"/>
                <a:gd name="connsiteY4" fmla="*/ 0 h 1110490"/>
                <a:gd name="connsiteX5" fmla="*/ 435427 w 427744"/>
                <a:gd name="connsiteY5" fmla="*/ 292709 h 1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7744" h="1110490">
                  <a:moveTo>
                    <a:pt x="435427" y="292709"/>
                  </a:moveTo>
                  <a:lnTo>
                    <a:pt x="435427" y="823935"/>
                  </a:lnTo>
                  <a:cubicBezTo>
                    <a:pt x="325020" y="955474"/>
                    <a:pt x="218610" y="1056011"/>
                    <a:pt x="122154" y="1116643"/>
                  </a:cubicBezTo>
                  <a:cubicBezTo>
                    <a:pt x="45201" y="1029005"/>
                    <a:pt x="0" y="849805"/>
                    <a:pt x="0" y="558322"/>
                  </a:cubicBezTo>
                  <a:cubicBezTo>
                    <a:pt x="0" y="266839"/>
                    <a:pt x="45209" y="87646"/>
                    <a:pt x="122154" y="0"/>
                  </a:cubicBezTo>
                  <a:cubicBezTo>
                    <a:pt x="218610" y="60625"/>
                    <a:pt x="325020" y="161161"/>
                    <a:pt x="435427" y="292709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3AD4AC-5232-4EB1-B8EF-3BCC11C27F88}"/>
                </a:ext>
              </a:extLst>
            </p:cNvPr>
            <p:cNvSpPr/>
            <p:nvPr/>
          </p:nvSpPr>
          <p:spPr>
            <a:xfrm>
              <a:off x="3215314" y="2505789"/>
              <a:ext cx="856623" cy="742577"/>
            </a:xfrm>
            <a:custGeom>
              <a:avLst/>
              <a:gdLst>
                <a:gd name="connsiteX0" fmla="*/ 135618 w 814359"/>
                <a:gd name="connsiteY0" fmla="*/ 589843 h 584035"/>
                <a:gd name="connsiteX1" fmla="*/ 816506 w 814359"/>
                <a:gd name="connsiteY1" fmla="*/ 67180 h 584035"/>
                <a:gd name="connsiteX2" fmla="*/ 135618 w 814359"/>
                <a:gd name="connsiteY2" fmla="*/ 589843 h 584035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119645 w 800533"/>
                <a:gd name="connsiteY2" fmla="*/ 662948 h 662948"/>
                <a:gd name="connsiteX0" fmla="*/ 119645 w 800533"/>
                <a:gd name="connsiteY0" fmla="*/ 662948 h 662948"/>
                <a:gd name="connsiteX1" fmla="*/ 800533 w 800533"/>
                <a:gd name="connsiteY1" fmla="*/ 140285 h 662948"/>
                <a:gd name="connsiteX2" fmla="*/ 797749 w 800533"/>
                <a:gd name="connsiteY2" fmla="*/ 157782 h 662948"/>
                <a:gd name="connsiteX3" fmla="*/ 119645 w 800533"/>
                <a:gd name="connsiteY3" fmla="*/ 662948 h 662948"/>
                <a:gd name="connsiteX0" fmla="*/ 152332 w 830436"/>
                <a:gd name="connsiteY0" fmla="*/ 724381 h 724381"/>
                <a:gd name="connsiteX1" fmla="*/ 611764 w 830436"/>
                <a:gd name="connsiteY1" fmla="*/ 127899 h 724381"/>
                <a:gd name="connsiteX2" fmla="*/ 830436 w 830436"/>
                <a:gd name="connsiteY2" fmla="*/ 219215 h 724381"/>
                <a:gd name="connsiteX3" fmla="*/ 152332 w 830436"/>
                <a:gd name="connsiteY3" fmla="*/ 724381 h 724381"/>
                <a:gd name="connsiteX0" fmla="*/ 178518 w 856622"/>
                <a:gd name="connsiteY0" fmla="*/ 742576 h 742576"/>
                <a:gd name="connsiteX1" fmla="*/ 514125 w 856622"/>
                <a:gd name="connsiteY1" fmla="*/ 124662 h 742576"/>
                <a:gd name="connsiteX2" fmla="*/ 856622 w 856622"/>
                <a:gd name="connsiteY2" fmla="*/ 237410 h 742576"/>
                <a:gd name="connsiteX3" fmla="*/ 178518 w 856622"/>
                <a:gd name="connsiteY3" fmla="*/ 742576 h 74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22" h="742576">
                  <a:moveTo>
                    <a:pt x="178518" y="742576"/>
                  </a:moveTo>
                  <a:cubicBezTo>
                    <a:pt x="-214151" y="248474"/>
                    <a:pt x="105719" y="-234715"/>
                    <a:pt x="514125" y="124662"/>
                  </a:cubicBezTo>
                  <a:lnTo>
                    <a:pt x="856622" y="237410"/>
                  </a:lnTo>
                  <a:lnTo>
                    <a:pt x="178518" y="74257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080F48-9EBE-4D96-B664-A0DE488EB387}"/>
                </a:ext>
              </a:extLst>
            </p:cNvPr>
            <p:cNvSpPr/>
            <p:nvPr/>
          </p:nvSpPr>
          <p:spPr>
            <a:xfrm>
              <a:off x="3157147" y="5387089"/>
              <a:ext cx="910028" cy="673250"/>
            </a:xfrm>
            <a:custGeom>
              <a:avLst/>
              <a:gdLst>
                <a:gd name="connsiteX0" fmla="*/ 135618 w 814359"/>
                <a:gd name="connsiteY0" fmla="*/ 0 h 584035"/>
                <a:gd name="connsiteX1" fmla="*/ 816506 w 814359"/>
                <a:gd name="connsiteY1" fmla="*/ 522663 h 584035"/>
                <a:gd name="connsiteX2" fmla="*/ 135618 w 814359"/>
                <a:gd name="connsiteY2" fmla="*/ 0 h 584035"/>
                <a:gd name="connsiteX0" fmla="*/ 135618 w 816506"/>
                <a:gd name="connsiteY0" fmla="*/ 0 h 589843"/>
                <a:gd name="connsiteX1" fmla="*/ 816506 w 816506"/>
                <a:gd name="connsiteY1" fmla="*/ 522663 h 589843"/>
                <a:gd name="connsiteX2" fmla="*/ 809597 w 816506"/>
                <a:gd name="connsiteY2" fmla="*/ 532698 h 589843"/>
                <a:gd name="connsiteX3" fmla="*/ 135618 w 816506"/>
                <a:gd name="connsiteY3" fmla="*/ 0 h 589843"/>
                <a:gd name="connsiteX0" fmla="*/ 236048 w 910027"/>
                <a:gd name="connsiteY0" fmla="*/ 0 h 673249"/>
                <a:gd name="connsiteX1" fmla="*/ 490694 w 910027"/>
                <a:gd name="connsiteY1" fmla="*/ 617913 h 673249"/>
                <a:gd name="connsiteX2" fmla="*/ 910027 w 910027"/>
                <a:gd name="connsiteY2" fmla="*/ 532698 h 673249"/>
                <a:gd name="connsiteX3" fmla="*/ 236048 w 910027"/>
                <a:gd name="connsiteY3" fmla="*/ 0 h 67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027" h="673249">
                  <a:moveTo>
                    <a:pt x="236048" y="0"/>
                  </a:moveTo>
                  <a:cubicBezTo>
                    <a:pt x="-156621" y="494102"/>
                    <a:pt x="-51061" y="805841"/>
                    <a:pt x="490694" y="617913"/>
                  </a:cubicBezTo>
                  <a:lnTo>
                    <a:pt x="910027" y="532698"/>
                  </a:lnTo>
                  <a:lnTo>
                    <a:pt x="23604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7F31B2-099E-4EF0-8015-9E9BC04D4793}"/>
                </a:ext>
              </a:extLst>
            </p:cNvPr>
            <p:cNvSpPr/>
            <p:nvPr/>
          </p:nvSpPr>
          <p:spPr>
            <a:xfrm>
              <a:off x="3393833" y="2725696"/>
              <a:ext cx="1200975" cy="518229"/>
            </a:xfrm>
            <a:custGeom>
              <a:avLst/>
              <a:gdLst>
                <a:gd name="connsiteX0" fmla="*/ 1202974 w 1200974"/>
                <a:gd name="connsiteY0" fmla="*/ 339062 h 518228"/>
                <a:gd name="connsiteX1" fmla="*/ 0 w 1200974"/>
                <a:gd name="connsiteY1" fmla="*/ 522663 h 518228"/>
                <a:gd name="connsiteX2" fmla="*/ 680887 w 1200974"/>
                <a:gd name="connsiteY2" fmla="*/ 0 h 518228"/>
                <a:gd name="connsiteX3" fmla="*/ 1202974 w 1200974"/>
                <a:gd name="connsiteY3" fmla="*/ 339062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339062"/>
                  </a:moveTo>
                  <a:lnTo>
                    <a:pt x="0" y="522663"/>
                  </a:lnTo>
                  <a:cubicBezTo>
                    <a:pt x="0" y="522663"/>
                    <a:pt x="153166" y="118485"/>
                    <a:pt x="680887" y="0"/>
                  </a:cubicBezTo>
                  <a:cubicBezTo>
                    <a:pt x="865870" y="64227"/>
                    <a:pt x="1052087" y="175532"/>
                    <a:pt x="1202974" y="339062"/>
                  </a:cubicBezTo>
                  <a:close/>
                </a:path>
              </a:pathLst>
            </a:custGeom>
            <a:solidFill>
              <a:srgbClr val="E0712F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5EF599-FCEE-447C-8E82-78B35CBC3B25}"/>
                </a:ext>
              </a:extLst>
            </p:cNvPr>
            <p:cNvSpPr/>
            <p:nvPr/>
          </p:nvSpPr>
          <p:spPr>
            <a:xfrm>
              <a:off x="3393833" y="5387969"/>
              <a:ext cx="1200975" cy="518229"/>
            </a:xfrm>
            <a:custGeom>
              <a:avLst/>
              <a:gdLst>
                <a:gd name="connsiteX0" fmla="*/ 1202974 w 1200974"/>
                <a:gd name="connsiteY0" fmla="*/ 183601 h 518228"/>
                <a:gd name="connsiteX1" fmla="*/ 0 w 1200974"/>
                <a:gd name="connsiteY1" fmla="*/ 0 h 518228"/>
                <a:gd name="connsiteX2" fmla="*/ 680887 w 1200974"/>
                <a:gd name="connsiteY2" fmla="*/ 522663 h 518228"/>
                <a:gd name="connsiteX3" fmla="*/ 1202974 w 1200974"/>
                <a:gd name="connsiteY3" fmla="*/ 183601 h 51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974" h="518228">
                  <a:moveTo>
                    <a:pt x="1202974" y="183601"/>
                  </a:moveTo>
                  <a:lnTo>
                    <a:pt x="0" y="0"/>
                  </a:lnTo>
                  <a:cubicBezTo>
                    <a:pt x="0" y="0"/>
                    <a:pt x="153166" y="404169"/>
                    <a:pt x="680887" y="522663"/>
                  </a:cubicBezTo>
                  <a:cubicBezTo>
                    <a:pt x="865870" y="458435"/>
                    <a:pt x="1052087" y="347131"/>
                    <a:pt x="1202974" y="18360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45E7CD-F983-41CA-999E-D3ED7D127104}"/>
                </a:ext>
              </a:extLst>
            </p:cNvPr>
            <p:cNvSpPr/>
            <p:nvPr/>
          </p:nvSpPr>
          <p:spPr>
            <a:xfrm>
              <a:off x="2943220" y="3079942"/>
              <a:ext cx="945973" cy="2475982"/>
            </a:xfrm>
            <a:custGeom>
              <a:avLst/>
              <a:gdLst>
                <a:gd name="connsiteX0" fmla="*/ 450686 w 945973"/>
                <a:gd name="connsiteY0" fmla="*/ 168424 h 2475982"/>
                <a:gd name="connsiteX1" fmla="*/ 450604 w 945973"/>
                <a:gd name="connsiteY1" fmla="*/ 168424 h 2475982"/>
                <a:gd name="connsiteX2" fmla="*/ 450547 w 945973"/>
                <a:gd name="connsiteY2" fmla="*/ 168572 h 2475982"/>
                <a:gd name="connsiteX3" fmla="*/ 190404 w 945973"/>
                <a:gd name="connsiteY3" fmla="*/ 441243 h 2475982"/>
                <a:gd name="connsiteX4" fmla="*/ 0 w 945973"/>
                <a:gd name="connsiteY4" fmla="*/ 1318712 h 2475982"/>
                <a:gd name="connsiteX5" fmla="*/ 190404 w 945973"/>
                <a:gd name="connsiteY5" fmla="*/ 2029755 h 2475982"/>
                <a:gd name="connsiteX6" fmla="*/ 450604 w 945973"/>
                <a:gd name="connsiteY6" fmla="*/ 2308019 h 2475982"/>
                <a:gd name="connsiteX7" fmla="*/ 953681 w 945973"/>
                <a:gd name="connsiteY7" fmla="*/ 2476443 h 2475982"/>
                <a:gd name="connsiteX8" fmla="*/ 953681 w 945973"/>
                <a:gd name="connsiteY8" fmla="*/ 0 h 2475982"/>
                <a:gd name="connsiteX9" fmla="*/ 450686 w 945973"/>
                <a:gd name="connsiteY9" fmla="*/ 168424 h 2475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5973" h="2475982">
                  <a:moveTo>
                    <a:pt x="450686" y="168424"/>
                  </a:moveTo>
                  <a:lnTo>
                    <a:pt x="450604" y="168424"/>
                  </a:lnTo>
                  <a:cubicBezTo>
                    <a:pt x="450579" y="168474"/>
                    <a:pt x="450563" y="168523"/>
                    <a:pt x="450547" y="168572"/>
                  </a:cubicBezTo>
                  <a:lnTo>
                    <a:pt x="190404" y="441243"/>
                  </a:lnTo>
                  <a:lnTo>
                    <a:pt x="0" y="1318712"/>
                  </a:lnTo>
                  <a:lnTo>
                    <a:pt x="190404" y="2029755"/>
                  </a:lnTo>
                  <a:lnTo>
                    <a:pt x="450604" y="2308019"/>
                  </a:lnTo>
                  <a:cubicBezTo>
                    <a:pt x="613238" y="2387826"/>
                    <a:pt x="782723" y="2443318"/>
                    <a:pt x="953681" y="2476443"/>
                  </a:cubicBezTo>
                  <a:lnTo>
                    <a:pt x="953681" y="0"/>
                  </a:lnTo>
                  <a:cubicBezTo>
                    <a:pt x="782814" y="33126"/>
                    <a:pt x="613238" y="88617"/>
                    <a:pt x="450686" y="168424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52E066F-EE42-4812-B355-9D87FB887B75}"/>
                </a:ext>
              </a:extLst>
            </p:cNvPr>
            <p:cNvSpPr/>
            <p:nvPr/>
          </p:nvSpPr>
          <p:spPr>
            <a:xfrm>
              <a:off x="3126048" y="5081400"/>
              <a:ext cx="765005" cy="468874"/>
            </a:xfrm>
            <a:custGeom>
              <a:avLst/>
              <a:gdLst>
                <a:gd name="connsiteX0" fmla="*/ 761500 w 765004"/>
                <a:gd name="connsiteY0" fmla="*/ 308075 h 468873"/>
                <a:gd name="connsiteX1" fmla="*/ 761410 w 765004"/>
                <a:gd name="connsiteY1" fmla="*/ 308075 h 468873"/>
                <a:gd name="connsiteX2" fmla="*/ 226606 w 765004"/>
                <a:gd name="connsiteY2" fmla="*/ 129023 h 468873"/>
                <a:gd name="connsiteX3" fmla="*/ 0 w 765004"/>
                <a:gd name="connsiteY3" fmla="*/ 0 h 468873"/>
                <a:gd name="connsiteX4" fmla="*/ 7576 w 765004"/>
                <a:gd name="connsiteY4" fmla="*/ 28297 h 468873"/>
                <a:gd name="connsiteX5" fmla="*/ 267776 w 765004"/>
                <a:gd name="connsiteY5" fmla="*/ 306561 h 468873"/>
                <a:gd name="connsiteX6" fmla="*/ 267776 w 765004"/>
                <a:gd name="connsiteY6" fmla="*/ 306561 h 468873"/>
                <a:gd name="connsiteX7" fmla="*/ 390950 w 765004"/>
                <a:gd name="connsiteY7" fmla="*/ 361888 h 468873"/>
                <a:gd name="connsiteX8" fmla="*/ 770853 w 765004"/>
                <a:gd name="connsiteY8" fmla="*/ 474986 h 468873"/>
                <a:gd name="connsiteX9" fmla="*/ 770853 w 765004"/>
                <a:gd name="connsiteY9" fmla="*/ 309786 h 468873"/>
                <a:gd name="connsiteX10" fmla="*/ 761500 w 765004"/>
                <a:gd name="connsiteY10" fmla="*/ 308075 h 4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5004" h="468873">
                  <a:moveTo>
                    <a:pt x="761500" y="308075"/>
                  </a:moveTo>
                  <a:lnTo>
                    <a:pt x="761410" y="308075"/>
                  </a:lnTo>
                  <a:cubicBezTo>
                    <a:pt x="579676" y="272860"/>
                    <a:pt x="399497" y="213864"/>
                    <a:pt x="226606" y="129023"/>
                  </a:cubicBezTo>
                  <a:cubicBezTo>
                    <a:pt x="149398" y="91208"/>
                    <a:pt x="73687" y="48253"/>
                    <a:pt x="0" y="0"/>
                  </a:cubicBezTo>
                  <a:lnTo>
                    <a:pt x="7576" y="28297"/>
                  </a:lnTo>
                  <a:lnTo>
                    <a:pt x="267776" y="306561"/>
                  </a:lnTo>
                  <a:lnTo>
                    <a:pt x="267776" y="306561"/>
                  </a:lnTo>
                  <a:cubicBezTo>
                    <a:pt x="308437" y="326517"/>
                    <a:pt x="349525" y="344943"/>
                    <a:pt x="390950" y="361888"/>
                  </a:cubicBezTo>
                  <a:cubicBezTo>
                    <a:pt x="515243" y="412716"/>
                    <a:pt x="642637" y="450143"/>
                    <a:pt x="770853" y="474986"/>
                  </a:cubicBezTo>
                  <a:lnTo>
                    <a:pt x="770853" y="309786"/>
                  </a:lnTo>
                  <a:cubicBezTo>
                    <a:pt x="767736" y="309202"/>
                    <a:pt x="764618" y="308683"/>
                    <a:pt x="761500" y="3080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C282D-1993-4E53-B66D-B426BCA7337C}"/>
                </a:ext>
              </a:extLst>
            </p:cNvPr>
            <p:cNvSpPr/>
            <p:nvPr/>
          </p:nvSpPr>
          <p:spPr>
            <a:xfrm>
              <a:off x="3552625" y="3041922"/>
              <a:ext cx="1036458" cy="2550015"/>
            </a:xfrm>
            <a:custGeom>
              <a:avLst/>
              <a:gdLst>
                <a:gd name="connsiteX0" fmla="*/ 749268 w 1036457"/>
                <a:gd name="connsiteY0" fmla="*/ 1276241 h 2550015"/>
                <a:gd name="connsiteX1" fmla="*/ 1044174 w 1036457"/>
                <a:gd name="connsiteY1" fmla="*/ 2529648 h 2550015"/>
                <a:gd name="connsiteX2" fmla="*/ 344359 w 1036457"/>
                <a:gd name="connsiteY2" fmla="*/ 2514471 h 2550015"/>
                <a:gd name="connsiteX3" fmla="*/ 344277 w 1036457"/>
                <a:gd name="connsiteY3" fmla="*/ 2514471 h 2550015"/>
                <a:gd name="connsiteX4" fmla="*/ 0 w 1036457"/>
                <a:gd name="connsiteY4" fmla="*/ 1276241 h 2550015"/>
                <a:gd name="connsiteX5" fmla="*/ 344277 w 1036457"/>
                <a:gd name="connsiteY5" fmla="*/ 38011 h 2550015"/>
                <a:gd name="connsiteX6" fmla="*/ 344359 w 1036457"/>
                <a:gd name="connsiteY6" fmla="*/ 38011 h 2550015"/>
                <a:gd name="connsiteX7" fmla="*/ 1044174 w 1036457"/>
                <a:gd name="connsiteY7" fmla="*/ 22835 h 2550015"/>
                <a:gd name="connsiteX8" fmla="*/ 749268 w 1036457"/>
                <a:gd name="connsiteY8" fmla="*/ 1276241 h 255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6457" h="2550015">
                  <a:moveTo>
                    <a:pt x="749268" y="1276241"/>
                  </a:moveTo>
                  <a:cubicBezTo>
                    <a:pt x="749268" y="1730679"/>
                    <a:pt x="852577" y="2164963"/>
                    <a:pt x="1044174" y="2529648"/>
                  </a:cubicBezTo>
                  <a:cubicBezTo>
                    <a:pt x="818711" y="2563760"/>
                    <a:pt x="580351" y="2560413"/>
                    <a:pt x="344359" y="2514471"/>
                  </a:cubicBezTo>
                  <a:lnTo>
                    <a:pt x="344277" y="2514471"/>
                  </a:lnTo>
                  <a:cubicBezTo>
                    <a:pt x="121751" y="2175739"/>
                    <a:pt x="0" y="1739818"/>
                    <a:pt x="0" y="1276241"/>
                  </a:cubicBezTo>
                  <a:cubicBezTo>
                    <a:pt x="0" y="812665"/>
                    <a:pt x="121751" y="376826"/>
                    <a:pt x="344277" y="38011"/>
                  </a:cubicBezTo>
                  <a:lnTo>
                    <a:pt x="344359" y="38011"/>
                  </a:lnTo>
                  <a:cubicBezTo>
                    <a:pt x="580351" y="-7930"/>
                    <a:pt x="818711" y="-11278"/>
                    <a:pt x="1044174" y="22835"/>
                  </a:cubicBezTo>
                  <a:cubicBezTo>
                    <a:pt x="852659" y="387528"/>
                    <a:pt x="749268" y="821812"/>
                    <a:pt x="749268" y="1276241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04601BA-89E3-4C13-B69E-1017FD664483}"/>
                </a:ext>
              </a:extLst>
            </p:cNvPr>
            <p:cNvSpPr/>
            <p:nvPr/>
          </p:nvSpPr>
          <p:spPr>
            <a:xfrm>
              <a:off x="2440267" y="3248367"/>
              <a:ext cx="945973" cy="2138722"/>
            </a:xfrm>
            <a:custGeom>
              <a:avLst/>
              <a:gdLst>
                <a:gd name="connsiteX0" fmla="*/ 745147 w 945973"/>
                <a:gd name="connsiteY0" fmla="*/ 1069797 h 2138722"/>
                <a:gd name="connsiteX1" fmla="*/ 953558 w 945973"/>
                <a:gd name="connsiteY1" fmla="*/ 2139595 h 2138722"/>
                <a:gd name="connsiteX2" fmla="*/ 42717 w 945973"/>
                <a:gd name="connsiteY2" fmla="*/ 1241570 h 2138722"/>
                <a:gd name="connsiteX3" fmla="*/ 42717 w 945973"/>
                <a:gd name="connsiteY3" fmla="*/ 898025 h 2138722"/>
                <a:gd name="connsiteX4" fmla="*/ 953558 w 945973"/>
                <a:gd name="connsiteY4" fmla="*/ 0 h 2138722"/>
                <a:gd name="connsiteX5" fmla="*/ 745147 w 945973"/>
                <a:gd name="connsiteY5" fmla="*/ 1069797 h 213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5973" h="2138722">
                  <a:moveTo>
                    <a:pt x="745147" y="1069797"/>
                  </a:moveTo>
                  <a:cubicBezTo>
                    <a:pt x="745147" y="1450144"/>
                    <a:pt x="817527" y="1816450"/>
                    <a:pt x="953558" y="2139595"/>
                  </a:cubicBezTo>
                  <a:cubicBezTo>
                    <a:pt x="595486" y="1964236"/>
                    <a:pt x="271363" y="1671609"/>
                    <a:pt x="42717" y="1241570"/>
                  </a:cubicBezTo>
                  <a:cubicBezTo>
                    <a:pt x="-14239" y="1134346"/>
                    <a:pt x="-14239" y="1005249"/>
                    <a:pt x="42717" y="898025"/>
                  </a:cubicBezTo>
                  <a:cubicBezTo>
                    <a:pt x="271363" y="467985"/>
                    <a:pt x="595404" y="175359"/>
                    <a:pt x="953558" y="0"/>
                  </a:cubicBezTo>
                  <a:cubicBezTo>
                    <a:pt x="817617" y="323144"/>
                    <a:pt x="745147" y="689368"/>
                    <a:pt x="745147" y="1069797"/>
                  </a:cubicBezTo>
                  <a:close/>
                </a:path>
              </a:pathLst>
            </a:custGeom>
            <a:solidFill>
              <a:schemeClr val="accent2"/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56ED637-00FD-4BA8-8ED8-79237807497D}"/>
                </a:ext>
              </a:extLst>
            </p:cNvPr>
            <p:cNvSpPr/>
            <p:nvPr/>
          </p:nvSpPr>
          <p:spPr>
            <a:xfrm>
              <a:off x="4862593" y="4721892"/>
              <a:ext cx="937253" cy="756779"/>
            </a:xfrm>
            <a:custGeom>
              <a:avLst/>
              <a:gdLst>
                <a:gd name="connsiteX0" fmla="*/ 120196 w 904844"/>
                <a:gd name="connsiteY0" fmla="*/ 744259 h 756778"/>
                <a:gd name="connsiteX1" fmla="*/ 582061 w 904844"/>
                <a:gd name="connsiteY1" fmla="*/ 463478 h 756778"/>
                <a:gd name="connsiteX2" fmla="*/ 583912 w 904844"/>
                <a:gd name="connsiteY2" fmla="*/ 461849 h 756778"/>
                <a:gd name="connsiteX3" fmla="*/ 752378 w 904844"/>
                <a:gd name="connsiteY3" fmla="*/ 278824 h 756778"/>
                <a:gd name="connsiteX4" fmla="*/ 753867 w 904844"/>
                <a:gd name="connsiteY4" fmla="*/ 276817 h 756778"/>
                <a:gd name="connsiteX5" fmla="*/ 906341 w 904844"/>
                <a:gd name="connsiteY5" fmla="*/ 0 h 756778"/>
                <a:gd name="connsiteX6" fmla="*/ 127731 w 904844"/>
                <a:gd name="connsiteY6" fmla="*/ 591620 h 756778"/>
                <a:gd name="connsiteX7" fmla="*/ 0 w 904844"/>
                <a:gd name="connsiteY7" fmla="*/ 633136 h 756778"/>
                <a:gd name="connsiteX8" fmla="*/ 69829 w 904844"/>
                <a:gd name="connsiteY8" fmla="*/ 763466 h 756778"/>
                <a:gd name="connsiteX9" fmla="*/ 120196 w 904844"/>
                <a:gd name="connsiteY9" fmla="*/ 744259 h 756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844" h="756778">
                  <a:moveTo>
                    <a:pt x="120196" y="744259"/>
                  </a:moveTo>
                  <a:cubicBezTo>
                    <a:pt x="288160" y="677259"/>
                    <a:pt x="446919" y="584110"/>
                    <a:pt x="582061" y="463478"/>
                  </a:cubicBezTo>
                  <a:cubicBezTo>
                    <a:pt x="582670" y="462935"/>
                    <a:pt x="583304" y="462400"/>
                    <a:pt x="583912" y="461849"/>
                  </a:cubicBezTo>
                  <a:cubicBezTo>
                    <a:pt x="645754" y="406448"/>
                    <a:pt x="702554" y="345264"/>
                    <a:pt x="752378" y="278824"/>
                  </a:cubicBezTo>
                  <a:cubicBezTo>
                    <a:pt x="752879" y="278157"/>
                    <a:pt x="753365" y="277483"/>
                    <a:pt x="753867" y="276817"/>
                  </a:cubicBezTo>
                  <a:cubicBezTo>
                    <a:pt x="817156" y="192107"/>
                    <a:pt x="868733" y="99607"/>
                    <a:pt x="906341" y="0"/>
                  </a:cubicBezTo>
                  <a:cubicBezTo>
                    <a:pt x="734536" y="268517"/>
                    <a:pt x="456897" y="471761"/>
                    <a:pt x="127731" y="591620"/>
                  </a:cubicBezTo>
                  <a:cubicBezTo>
                    <a:pt x="85968" y="606862"/>
                    <a:pt x="43309" y="620633"/>
                    <a:pt x="0" y="633136"/>
                  </a:cubicBezTo>
                  <a:cubicBezTo>
                    <a:pt x="21798" y="677802"/>
                    <a:pt x="45069" y="721301"/>
                    <a:pt x="69829" y="763466"/>
                  </a:cubicBezTo>
                  <a:cubicBezTo>
                    <a:pt x="86709" y="757322"/>
                    <a:pt x="103497" y="750914"/>
                    <a:pt x="120196" y="74425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2A85A0-6817-4525-B982-104F995D14F3}"/>
                </a:ext>
              </a:extLst>
            </p:cNvPr>
            <p:cNvSpPr/>
            <p:nvPr/>
          </p:nvSpPr>
          <p:spPr>
            <a:xfrm>
              <a:off x="3756485" y="5367857"/>
              <a:ext cx="889971" cy="222098"/>
            </a:xfrm>
            <a:custGeom>
              <a:avLst/>
              <a:gdLst>
                <a:gd name="connsiteX0" fmla="*/ 98990 w 806133"/>
                <a:gd name="connsiteY0" fmla="*/ 21617 h 222098"/>
                <a:gd name="connsiteX1" fmla="*/ 0 w 806133"/>
                <a:gd name="connsiteY1" fmla="*/ 0 h 222098"/>
                <a:gd name="connsiteX2" fmla="*/ 108515 w 806133"/>
                <a:gd name="connsiteY2" fmla="*/ 188528 h 222098"/>
                <a:gd name="connsiteX3" fmla="*/ 723209 w 806133"/>
                <a:gd name="connsiteY3" fmla="*/ 214728 h 222098"/>
                <a:gd name="connsiteX4" fmla="*/ 808330 w 806133"/>
                <a:gd name="connsiteY4" fmla="*/ 203705 h 222098"/>
                <a:gd name="connsiteX5" fmla="*/ 735161 w 806133"/>
                <a:gd name="connsiteY5" fmla="*/ 51157 h 222098"/>
                <a:gd name="connsiteX6" fmla="*/ 98990 w 806133"/>
                <a:gd name="connsiteY6" fmla="*/ 21617 h 22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6133" h="222098">
                  <a:moveTo>
                    <a:pt x="98990" y="21617"/>
                  </a:moveTo>
                  <a:cubicBezTo>
                    <a:pt x="65930" y="15210"/>
                    <a:pt x="32920" y="7995"/>
                    <a:pt x="0" y="0"/>
                  </a:cubicBezTo>
                  <a:cubicBezTo>
                    <a:pt x="32936" y="65610"/>
                    <a:pt x="69073" y="128619"/>
                    <a:pt x="108515" y="188528"/>
                  </a:cubicBezTo>
                  <a:cubicBezTo>
                    <a:pt x="310567" y="227864"/>
                    <a:pt x="518541" y="236830"/>
                    <a:pt x="723209" y="214728"/>
                  </a:cubicBezTo>
                  <a:cubicBezTo>
                    <a:pt x="751761" y="211643"/>
                    <a:pt x="780148" y="207966"/>
                    <a:pt x="808330" y="203705"/>
                  </a:cubicBezTo>
                  <a:cubicBezTo>
                    <a:pt x="782279" y="154120"/>
                    <a:pt x="757914" y="103193"/>
                    <a:pt x="735161" y="51157"/>
                  </a:cubicBezTo>
                  <a:cubicBezTo>
                    <a:pt x="527977" y="71836"/>
                    <a:pt x="312632" y="63191"/>
                    <a:pt x="98990" y="2161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046081-6848-4951-A348-F5AF95A64B4C}"/>
                </a:ext>
              </a:extLst>
            </p:cNvPr>
            <p:cNvSpPr/>
            <p:nvPr/>
          </p:nvSpPr>
          <p:spPr>
            <a:xfrm>
              <a:off x="2442644" y="4359145"/>
              <a:ext cx="945973" cy="1028232"/>
            </a:xfrm>
            <a:custGeom>
              <a:avLst/>
              <a:gdLst>
                <a:gd name="connsiteX0" fmla="*/ 951180 w 945973"/>
                <a:gd name="connsiteY0" fmla="*/ 1028816 h 1028231"/>
                <a:gd name="connsiteX1" fmla="*/ 879286 w 945973"/>
                <a:gd name="connsiteY1" fmla="*/ 835903 h 1028231"/>
                <a:gd name="connsiteX2" fmla="*/ 0 w 945973"/>
                <a:gd name="connsiteY2" fmla="*/ 0 h 1028231"/>
                <a:gd name="connsiteX3" fmla="*/ 1637 w 945973"/>
                <a:gd name="connsiteY3" fmla="*/ 12076 h 1028231"/>
                <a:gd name="connsiteX4" fmla="*/ 40340 w 945973"/>
                <a:gd name="connsiteY4" fmla="*/ 130791 h 1028231"/>
                <a:gd name="connsiteX5" fmla="*/ 254549 w 945973"/>
                <a:gd name="connsiteY5" fmla="*/ 461479 h 1028231"/>
                <a:gd name="connsiteX6" fmla="*/ 951180 w 945973"/>
                <a:gd name="connsiteY6" fmla="*/ 1028816 h 10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5973" h="1028231">
                  <a:moveTo>
                    <a:pt x="951180" y="1028816"/>
                  </a:moveTo>
                  <a:cubicBezTo>
                    <a:pt x="924767" y="966077"/>
                    <a:pt x="900838" y="901677"/>
                    <a:pt x="879286" y="835903"/>
                  </a:cubicBezTo>
                  <a:cubicBezTo>
                    <a:pt x="540143" y="662889"/>
                    <a:pt x="231418" y="389338"/>
                    <a:pt x="0" y="0"/>
                  </a:cubicBezTo>
                  <a:cubicBezTo>
                    <a:pt x="452" y="4031"/>
                    <a:pt x="1053" y="8053"/>
                    <a:pt x="1637" y="12076"/>
                  </a:cubicBezTo>
                  <a:cubicBezTo>
                    <a:pt x="7675" y="53518"/>
                    <a:pt x="20688" y="93791"/>
                    <a:pt x="40340" y="130791"/>
                  </a:cubicBezTo>
                  <a:cubicBezTo>
                    <a:pt x="102066" y="246883"/>
                    <a:pt x="173467" y="357940"/>
                    <a:pt x="254549" y="461479"/>
                  </a:cubicBezTo>
                  <a:cubicBezTo>
                    <a:pt x="454001" y="716160"/>
                    <a:pt x="693826" y="902780"/>
                    <a:pt x="951180" y="1028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Wave 22">
              <a:extLst>
                <a:ext uri="{FF2B5EF4-FFF2-40B4-BE49-F238E27FC236}">
                  <a16:creationId xmlns:a16="http://schemas.microsoft.com/office/drawing/2014/main" id="{DC2FE58A-A447-40D8-A908-87CBD7E418AF}"/>
                </a:ext>
              </a:extLst>
            </p:cNvPr>
            <p:cNvSpPr/>
            <p:nvPr/>
          </p:nvSpPr>
          <p:spPr>
            <a:xfrm rot="5400000">
              <a:off x="3540015" y="3772775"/>
              <a:ext cx="2363670" cy="921999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Wave 24">
              <a:extLst>
                <a:ext uri="{FF2B5EF4-FFF2-40B4-BE49-F238E27FC236}">
                  <a16:creationId xmlns:a16="http://schemas.microsoft.com/office/drawing/2014/main" id="{8794ABA1-44FA-4572-91A5-449FF5C2893C}"/>
                </a:ext>
              </a:extLst>
            </p:cNvPr>
            <p:cNvSpPr/>
            <p:nvPr/>
          </p:nvSpPr>
          <p:spPr>
            <a:xfrm rot="5400000">
              <a:off x="2639221" y="3949515"/>
              <a:ext cx="2324921" cy="906884"/>
            </a:xfrm>
            <a:prstGeom prst="wave">
              <a:avLst>
                <a:gd name="adj1" fmla="val 12500"/>
                <a:gd name="adj2" fmla="val -343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AE28923-2A83-4D19-81C0-1FE74138735D}"/>
                </a:ext>
              </a:extLst>
            </p:cNvPr>
            <p:cNvSpPr/>
            <p:nvPr/>
          </p:nvSpPr>
          <p:spPr>
            <a:xfrm>
              <a:off x="5341728" y="3838575"/>
              <a:ext cx="77997" cy="14287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27DF9F8-F808-4206-AEF9-D7C58E7A881F}"/>
                </a:ext>
              </a:extLst>
            </p:cNvPr>
            <p:cNvSpPr/>
            <p:nvPr/>
          </p:nvSpPr>
          <p:spPr>
            <a:xfrm rot="13957744">
              <a:off x="5685094" y="4461770"/>
              <a:ext cx="215900" cy="215900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2D5D90D-E806-4515-9597-C47DEA0AFA6D}"/>
              </a:ext>
            </a:extLst>
          </p:cNvPr>
          <p:cNvSpPr/>
          <p:nvPr/>
        </p:nvSpPr>
        <p:spPr>
          <a:xfrm>
            <a:off x="4983140" y="4957258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F4E19C-1C3F-4810-98A6-F0CC64138367}"/>
              </a:ext>
            </a:extLst>
          </p:cNvPr>
          <p:cNvSpPr/>
          <p:nvPr/>
        </p:nvSpPr>
        <p:spPr>
          <a:xfrm>
            <a:off x="5173516" y="470758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0F1893-D937-4801-BD6E-72AD2DC39A8E}"/>
              </a:ext>
            </a:extLst>
          </p:cNvPr>
          <p:cNvSpPr/>
          <p:nvPr/>
        </p:nvSpPr>
        <p:spPr>
          <a:xfrm>
            <a:off x="5268623" y="4313423"/>
            <a:ext cx="230779" cy="23077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93813FD-593C-4F2A-891C-28A1BD245F5A}"/>
              </a:ext>
            </a:extLst>
          </p:cNvPr>
          <p:cNvSpPr/>
          <p:nvPr/>
        </p:nvSpPr>
        <p:spPr>
          <a:xfrm flipH="1">
            <a:off x="5209846" y="4103429"/>
            <a:ext cx="13492" cy="13492"/>
          </a:xfrm>
          <a:custGeom>
            <a:avLst/>
            <a:gdLst>
              <a:gd name="connsiteX0" fmla="*/ 24 w 0"/>
              <a:gd name="connsiteY0" fmla="*/ 152 h 0"/>
              <a:gd name="connsiteX1" fmla="*/ 24 w 0"/>
              <a:gd name="connsiteY1" fmla="*/ 152 h 0"/>
              <a:gd name="connsiteX2" fmla="*/ 0 w 0"/>
              <a:gd name="connsiteY2" fmla="*/ 0 h 0"/>
              <a:gd name="connsiteX3" fmla="*/ 24 w 0"/>
              <a:gd name="connsiteY3" fmla="*/ 152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4" y="152"/>
                </a:moveTo>
                <a:lnTo>
                  <a:pt x="24" y="152"/>
                </a:lnTo>
                <a:cubicBezTo>
                  <a:pt x="14" y="102"/>
                  <a:pt x="9" y="51"/>
                  <a:pt x="0" y="0"/>
                </a:cubicBezTo>
                <a:cubicBezTo>
                  <a:pt x="9" y="63"/>
                  <a:pt x="19" y="102"/>
                  <a:pt x="24" y="152"/>
                </a:cubicBezTo>
              </a:path>
            </a:pathLst>
          </a:custGeom>
          <a:solidFill>
            <a:srgbClr val="363534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F2BB28-E87C-433F-BDEC-90E9058A7C7A}"/>
              </a:ext>
            </a:extLst>
          </p:cNvPr>
          <p:cNvSpPr/>
          <p:nvPr/>
        </p:nvSpPr>
        <p:spPr>
          <a:xfrm flipH="1">
            <a:off x="5209812" y="4103645"/>
            <a:ext cx="13492" cy="13492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63 h 0"/>
              <a:gd name="connsiteX2" fmla="*/ 0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63"/>
                </a:lnTo>
                <a:lnTo>
                  <a:pt x="0" y="0"/>
                </a:lnTo>
              </a:path>
            </a:pathLst>
          </a:custGeom>
          <a:solidFill>
            <a:srgbClr val="9F8C9A"/>
          </a:solidFill>
          <a:ln w="12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11792C-6D7C-44ED-83D6-1882080BFFF8}"/>
              </a:ext>
            </a:extLst>
          </p:cNvPr>
          <p:cNvSpPr txBox="1"/>
          <p:nvPr/>
        </p:nvSpPr>
        <p:spPr>
          <a:xfrm>
            <a:off x="5640721" y="2626275"/>
            <a:ext cx="5039979" cy="10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cons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adipis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sed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do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tempor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incidi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dunt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ut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labore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et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magna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aliqua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.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eiusmod</a:t>
            </a:r>
            <a:endParaRPr lang="en-US" sz="1400" dirty="0">
              <a:solidFill>
                <a:schemeClr val="tx2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989EE5-E3F2-4875-B5B5-E3C819F1228C}"/>
              </a:ext>
            </a:extLst>
          </p:cNvPr>
          <p:cNvSpPr/>
          <p:nvPr/>
        </p:nvSpPr>
        <p:spPr>
          <a:xfrm>
            <a:off x="6435764" y="3965122"/>
            <a:ext cx="43728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6B82D3-7F04-4935-812F-720F9AC14E49}"/>
              </a:ext>
            </a:extLst>
          </p:cNvPr>
          <p:cNvSpPr/>
          <p:nvPr/>
        </p:nvSpPr>
        <p:spPr>
          <a:xfrm>
            <a:off x="6120561" y="4045745"/>
            <a:ext cx="155423" cy="1554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CB444-A0F1-436A-BF0C-4088E6D0CAFE}"/>
              </a:ext>
            </a:extLst>
          </p:cNvPr>
          <p:cNvSpPr/>
          <p:nvPr/>
        </p:nvSpPr>
        <p:spPr>
          <a:xfrm>
            <a:off x="6435763" y="469691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BDF8E4-6505-480C-A104-50EE8CCC10F2}"/>
              </a:ext>
            </a:extLst>
          </p:cNvPr>
          <p:cNvSpPr/>
          <p:nvPr/>
        </p:nvSpPr>
        <p:spPr>
          <a:xfrm>
            <a:off x="6120561" y="4779964"/>
            <a:ext cx="155423" cy="155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03B253-D2BA-40D2-848E-5D720C33F5AB}"/>
              </a:ext>
            </a:extLst>
          </p:cNvPr>
          <p:cNvSpPr/>
          <p:nvPr/>
        </p:nvSpPr>
        <p:spPr>
          <a:xfrm>
            <a:off x="6435763" y="5471797"/>
            <a:ext cx="44080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Lor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em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ip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effectLst/>
              </a:rPr>
              <a:t> sum dolor sit </a:t>
            </a:r>
            <a:r>
              <a:rPr lang="en-US" sz="1400" b="0" dirty="0" err="1">
                <a:solidFill>
                  <a:schemeClr val="tx2">
                    <a:lumMod val="50000"/>
                  </a:schemeClr>
                </a:solidFill>
                <a:effectLst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Adobe Fan Heiti Std B" panose="020B0700000000000000" pitchFamily="34" charset="-128"/>
              </a:rPr>
              <a:t> sed do 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consaec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tetrie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adis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piscing</a:t>
            </a:r>
            <a:endParaRPr 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017E53-9201-451D-A294-DB8217497566}"/>
              </a:ext>
            </a:extLst>
          </p:cNvPr>
          <p:cNvSpPr/>
          <p:nvPr/>
        </p:nvSpPr>
        <p:spPr>
          <a:xfrm>
            <a:off x="6116548" y="5552903"/>
            <a:ext cx="155423" cy="1554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DDFA25-8BE9-47B9-98D6-43427FBE0F0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0B1DD4-FE58-49CE-8D83-1B72F0B2B44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C26E87-14D9-4E9F-86C0-632F3CF45AC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2CBA5FA8-A9F8-4018-A748-8347D886689E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E4E2BA74-9400-41F8-AA9E-2D494011950F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94367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6900C78-4C29-4C22-90DD-BA75354629BB}"/>
              </a:ext>
            </a:extLst>
          </p:cNvPr>
          <p:cNvGrpSpPr/>
          <p:nvPr/>
        </p:nvGrpSpPr>
        <p:grpSpPr>
          <a:xfrm>
            <a:off x="5007701" y="2598680"/>
            <a:ext cx="2176598" cy="3313952"/>
            <a:chOff x="5062173" y="3011651"/>
            <a:chExt cx="1961928" cy="298710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2CFF0D-5457-4DB7-93FD-086434386373}"/>
                </a:ext>
              </a:extLst>
            </p:cNvPr>
            <p:cNvSpPr/>
            <p:nvPr/>
          </p:nvSpPr>
          <p:spPr>
            <a:xfrm>
              <a:off x="5348870" y="3422542"/>
              <a:ext cx="775686" cy="764151"/>
            </a:xfrm>
            <a:prstGeom prst="ellipse">
              <a:avLst/>
            </a:prstGeom>
            <a:solidFill>
              <a:schemeClr val="accent2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BA526E1-F7E9-442E-864D-835DA2BE899C}"/>
                </a:ext>
              </a:extLst>
            </p:cNvPr>
            <p:cNvSpPr/>
            <p:nvPr/>
          </p:nvSpPr>
          <p:spPr>
            <a:xfrm>
              <a:off x="6320923" y="4819541"/>
              <a:ext cx="606749" cy="1179219"/>
            </a:xfrm>
            <a:custGeom>
              <a:avLst/>
              <a:gdLst>
                <a:gd name="connsiteX0" fmla="*/ 269666 w 606749"/>
                <a:gd name="connsiteY0" fmla="*/ 1179219 h 1179219"/>
                <a:gd name="connsiteX1" fmla="*/ 0 w 606749"/>
                <a:gd name="connsiteY1" fmla="*/ 982683 h 1179219"/>
                <a:gd name="connsiteX2" fmla="*/ 0 w 606749"/>
                <a:gd name="connsiteY2" fmla="*/ 49134 h 1179219"/>
                <a:gd name="connsiteX3" fmla="*/ 67417 w 606749"/>
                <a:gd name="connsiteY3" fmla="*/ 0 h 1179219"/>
                <a:gd name="connsiteX4" fmla="*/ 134833 w 606749"/>
                <a:gd name="connsiteY4" fmla="*/ 49134 h 1179219"/>
                <a:gd name="connsiteX5" fmla="*/ 134833 w 606749"/>
                <a:gd name="connsiteY5" fmla="*/ 982683 h 1179219"/>
                <a:gd name="connsiteX6" fmla="*/ 269666 w 606749"/>
                <a:gd name="connsiteY6" fmla="*/ 1080951 h 1179219"/>
                <a:gd name="connsiteX7" fmla="*/ 404500 w 606749"/>
                <a:gd name="connsiteY7" fmla="*/ 982683 h 1179219"/>
                <a:gd name="connsiteX8" fmla="*/ 404500 w 606749"/>
                <a:gd name="connsiteY8" fmla="*/ 786146 h 1179219"/>
                <a:gd name="connsiteX9" fmla="*/ 446063 w 606749"/>
                <a:gd name="connsiteY9" fmla="*/ 740482 h 1179219"/>
                <a:gd name="connsiteX10" fmla="*/ 519782 w 606749"/>
                <a:gd name="connsiteY10" fmla="*/ 751261 h 1179219"/>
                <a:gd name="connsiteX11" fmla="*/ 587199 w 606749"/>
                <a:gd name="connsiteY11" fmla="*/ 800395 h 1179219"/>
                <a:gd name="connsiteX12" fmla="*/ 601988 w 606749"/>
                <a:gd name="connsiteY12" fmla="*/ 854122 h 1179219"/>
                <a:gd name="connsiteX13" fmla="*/ 539333 w 606749"/>
                <a:gd name="connsiteY13" fmla="*/ 884414 h 1179219"/>
                <a:gd name="connsiteX14" fmla="*/ 539333 w 606749"/>
                <a:gd name="connsiteY14" fmla="*/ 982683 h 1179219"/>
                <a:gd name="connsiteX15" fmla="*/ 269666 w 606749"/>
                <a:gd name="connsiteY15" fmla="*/ 1179219 h 117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6749" h="1179219">
                  <a:moveTo>
                    <a:pt x="269666" y="1179219"/>
                  </a:moveTo>
                  <a:cubicBezTo>
                    <a:pt x="120734" y="1179219"/>
                    <a:pt x="0" y="1091227"/>
                    <a:pt x="0" y="982683"/>
                  </a:cubicBezTo>
                  <a:lnTo>
                    <a:pt x="0" y="49134"/>
                  </a:lnTo>
                  <a:cubicBezTo>
                    <a:pt x="0" y="21998"/>
                    <a:pt x="30183" y="0"/>
                    <a:pt x="67417" y="0"/>
                  </a:cubicBezTo>
                  <a:cubicBezTo>
                    <a:pt x="104650" y="0"/>
                    <a:pt x="134833" y="21998"/>
                    <a:pt x="134833" y="49134"/>
                  </a:cubicBezTo>
                  <a:lnTo>
                    <a:pt x="134833" y="982683"/>
                  </a:lnTo>
                  <a:cubicBezTo>
                    <a:pt x="134833" y="1036955"/>
                    <a:pt x="195200" y="1080951"/>
                    <a:pt x="269666" y="1080951"/>
                  </a:cubicBezTo>
                  <a:cubicBezTo>
                    <a:pt x="344133" y="1080951"/>
                    <a:pt x="404500" y="1036955"/>
                    <a:pt x="404500" y="982683"/>
                  </a:cubicBezTo>
                  <a:lnTo>
                    <a:pt x="404500" y="786146"/>
                  </a:lnTo>
                  <a:cubicBezTo>
                    <a:pt x="404340" y="766185"/>
                    <a:pt x="420767" y="748137"/>
                    <a:pt x="446063" y="740482"/>
                  </a:cubicBezTo>
                  <a:cubicBezTo>
                    <a:pt x="471359" y="732828"/>
                    <a:pt x="500495" y="737088"/>
                    <a:pt x="519782" y="751261"/>
                  </a:cubicBezTo>
                  <a:lnTo>
                    <a:pt x="587199" y="800395"/>
                  </a:lnTo>
                  <a:cubicBezTo>
                    <a:pt x="606646" y="814452"/>
                    <a:pt x="612491" y="835687"/>
                    <a:pt x="601988" y="854122"/>
                  </a:cubicBezTo>
                  <a:cubicBezTo>
                    <a:pt x="591485" y="872558"/>
                    <a:pt x="566722" y="884530"/>
                    <a:pt x="539333" y="884414"/>
                  </a:cubicBezTo>
                  <a:lnTo>
                    <a:pt x="539333" y="982683"/>
                  </a:lnTo>
                  <a:cubicBezTo>
                    <a:pt x="539333" y="1091227"/>
                    <a:pt x="418599" y="1179219"/>
                    <a:pt x="269666" y="1179219"/>
                  </a:cubicBezTo>
                  <a:close/>
                </a:path>
              </a:pathLst>
            </a:custGeom>
            <a:solidFill>
              <a:schemeClr val="accent4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1AC89B-5AF6-4DF9-8960-F82DE193A5AF}"/>
                </a:ext>
              </a:extLst>
            </p:cNvPr>
            <p:cNvSpPr/>
            <p:nvPr/>
          </p:nvSpPr>
          <p:spPr>
            <a:xfrm>
              <a:off x="5736713" y="4033630"/>
              <a:ext cx="1190959" cy="1173248"/>
            </a:xfrm>
            <a:prstGeom prst="ellipse">
              <a:avLst/>
            </a:prstGeom>
            <a:solidFill>
              <a:schemeClr val="accent3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B168A9-FAB3-42EE-8006-B61B6E3011FC}"/>
                </a:ext>
              </a:extLst>
            </p:cNvPr>
            <p:cNvSpPr/>
            <p:nvPr/>
          </p:nvSpPr>
          <p:spPr>
            <a:xfrm flipH="1">
              <a:off x="5514878" y="3582146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FC837A-95DE-4E32-9D7D-CF7367E6F723}"/>
                </a:ext>
              </a:extLst>
            </p:cNvPr>
            <p:cNvSpPr/>
            <p:nvPr/>
          </p:nvSpPr>
          <p:spPr>
            <a:xfrm flipH="1">
              <a:off x="5883585" y="3925242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4773E-6880-41DC-BA92-32F390BA49C0}"/>
                </a:ext>
              </a:extLst>
            </p:cNvPr>
            <p:cNvSpPr/>
            <p:nvPr/>
          </p:nvSpPr>
          <p:spPr>
            <a:xfrm flipH="1">
              <a:off x="6272260" y="4186693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2A642F6-65F2-4748-88FA-E43134E4DD4B}"/>
                </a:ext>
              </a:extLst>
            </p:cNvPr>
            <p:cNvSpPr/>
            <p:nvPr/>
          </p:nvSpPr>
          <p:spPr>
            <a:xfrm flipH="1">
              <a:off x="6332192" y="5029149"/>
              <a:ext cx="90791" cy="89441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A293688-B1D0-4F52-99A3-496C3EDAFD25}"/>
                </a:ext>
              </a:extLst>
            </p:cNvPr>
            <p:cNvSpPr/>
            <p:nvPr/>
          </p:nvSpPr>
          <p:spPr>
            <a:xfrm>
              <a:off x="6587460" y="5445712"/>
              <a:ext cx="436641" cy="27123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D5D11-48DE-460A-A4CF-8365A5AF9EE1}"/>
                </a:ext>
              </a:extLst>
            </p:cNvPr>
            <p:cNvSpPr/>
            <p:nvPr/>
          </p:nvSpPr>
          <p:spPr>
            <a:xfrm>
              <a:off x="5062173" y="3011651"/>
              <a:ext cx="498100" cy="490693"/>
            </a:xfrm>
            <a:prstGeom prst="ellipse">
              <a:avLst/>
            </a:prstGeom>
            <a:solidFill>
              <a:schemeClr val="accent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BD3F330-2129-452F-920D-ECB185CA590C}"/>
                </a:ext>
              </a:extLst>
            </p:cNvPr>
            <p:cNvSpPr/>
            <p:nvPr/>
          </p:nvSpPr>
          <p:spPr>
            <a:xfrm flipH="1">
              <a:off x="5168774" y="3114139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87FE2C-56F8-41B8-BBF8-100A8D7798FC}"/>
                </a:ext>
              </a:extLst>
            </p:cNvPr>
            <p:cNvSpPr/>
            <p:nvPr/>
          </p:nvSpPr>
          <p:spPr>
            <a:xfrm flipH="1">
              <a:off x="5405536" y="3334455"/>
              <a:ext cx="58301" cy="57434"/>
            </a:xfrm>
            <a:prstGeom prst="ellipse">
              <a:avLst/>
            </a:prstGeom>
            <a:solidFill>
              <a:schemeClr val="bg1"/>
            </a:solidFill>
            <a:ln w="67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AE9BEF5-B1A1-4A1D-9CFE-4B61F8583DE4}"/>
              </a:ext>
            </a:extLst>
          </p:cNvPr>
          <p:cNvSpPr txBox="1"/>
          <p:nvPr/>
        </p:nvSpPr>
        <p:spPr>
          <a:xfrm>
            <a:off x="1917354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401DE9-7704-4E59-95E1-05D4B25B2709}"/>
              </a:ext>
            </a:extLst>
          </p:cNvPr>
          <p:cNvSpPr txBox="1"/>
          <p:nvPr/>
        </p:nvSpPr>
        <p:spPr>
          <a:xfrm flipH="1">
            <a:off x="1917354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65605F-1027-4B67-AFD6-0D14A4243544}"/>
              </a:ext>
            </a:extLst>
          </p:cNvPr>
          <p:cNvSpPr txBox="1"/>
          <p:nvPr/>
        </p:nvSpPr>
        <p:spPr>
          <a:xfrm>
            <a:off x="1917354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7441C8-ADEE-48CB-B1C3-8A9B373338B5}"/>
              </a:ext>
            </a:extLst>
          </p:cNvPr>
          <p:cNvSpPr txBox="1"/>
          <p:nvPr/>
        </p:nvSpPr>
        <p:spPr>
          <a:xfrm flipH="1">
            <a:off x="1917354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9EA04-A716-49E0-8900-919FD1702A6E}"/>
              </a:ext>
            </a:extLst>
          </p:cNvPr>
          <p:cNvSpPr txBox="1"/>
          <p:nvPr/>
        </p:nvSpPr>
        <p:spPr>
          <a:xfrm>
            <a:off x="8115870" y="2494379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2D2032-CC60-49BA-B288-F63498EEEFFA}"/>
              </a:ext>
            </a:extLst>
          </p:cNvPr>
          <p:cNvSpPr txBox="1"/>
          <p:nvPr/>
        </p:nvSpPr>
        <p:spPr>
          <a:xfrm flipH="1">
            <a:off x="8115870" y="3097726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A9732-B47A-49CE-8F8F-B239919E51A6}"/>
              </a:ext>
            </a:extLst>
          </p:cNvPr>
          <p:cNvSpPr txBox="1"/>
          <p:nvPr/>
        </p:nvSpPr>
        <p:spPr>
          <a:xfrm>
            <a:off x="8115870" y="4462791"/>
            <a:ext cx="15356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58AE55-40D0-452F-9CD4-DABC860208B2}"/>
              </a:ext>
            </a:extLst>
          </p:cNvPr>
          <p:cNvSpPr txBox="1"/>
          <p:nvPr/>
        </p:nvSpPr>
        <p:spPr>
          <a:xfrm flipH="1">
            <a:off x="8115870" y="5066138"/>
            <a:ext cx="2412776" cy="9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DDF3EE-5A02-47F1-A3BB-36162220FAF8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F5593B-3539-44C9-9752-835EE62AE679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6E84AD-E0D7-4333-84B7-03CEF0B332AF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Circle: Hollow 13">
            <a:extLst>
              <a:ext uri="{FF2B5EF4-FFF2-40B4-BE49-F238E27FC236}">
                <a16:creationId xmlns:a16="http://schemas.microsoft.com/office/drawing/2014/main" id="{96D2FA54-29AE-4E75-A0A8-326C799C7440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5" name="Circle: Hollow 13">
            <a:extLst>
              <a:ext uri="{FF2B5EF4-FFF2-40B4-BE49-F238E27FC236}">
                <a16:creationId xmlns:a16="http://schemas.microsoft.com/office/drawing/2014/main" id="{698F0017-1B07-49B5-8D7F-80478BBF4CF3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2959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5C335-7C15-43FE-90C7-282F75022AF8}"/>
              </a:ext>
            </a:extLst>
          </p:cNvPr>
          <p:cNvGrpSpPr/>
          <p:nvPr/>
        </p:nvGrpSpPr>
        <p:grpSpPr>
          <a:xfrm>
            <a:off x="7063948" y="2697403"/>
            <a:ext cx="3511287" cy="2478918"/>
            <a:chOff x="3578219" y="2039065"/>
            <a:chExt cx="4743894" cy="33491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AAC149-57A3-44B6-B266-F9B05F28A01D}"/>
                </a:ext>
              </a:extLst>
            </p:cNvPr>
            <p:cNvSpPr/>
            <p:nvPr/>
          </p:nvSpPr>
          <p:spPr>
            <a:xfrm>
              <a:off x="3578219" y="2429484"/>
              <a:ext cx="4743894" cy="2958701"/>
            </a:xfrm>
            <a:custGeom>
              <a:avLst/>
              <a:gdLst>
                <a:gd name="connsiteX0" fmla="*/ 4743894 w 4781550"/>
                <a:gd name="connsiteY0" fmla="*/ 578913 h 2190750"/>
                <a:gd name="connsiteX1" fmla="*/ 4614755 w 4781550"/>
                <a:gd name="connsiteY1" fmla="*/ 528297 h 2190750"/>
                <a:gd name="connsiteX2" fmla="*/ 4201389 w 4781550"/>
                <a:gd name="connsiteY2" fmla="*/ 706052 h 2190750"/>
                <a:gd name="connsiteX3" fmla="*/ 3372809 w 4781550"/>
                <a:gd name="connsiteY3" fmla="*/ 551900 h 2190750"/>
                <a:gd name="connsiteX4" fmla="*/ 1013752 w 4781550"/>
                <a:gd name="connsiteY4" fmla="*/ 131961 h 2190750"/>
                <a:gd name="connsiteX5" fmla="*/ 819594 w 4781550"/>
                <a:gd name="connsiteY5" fmla="*/ 70163 h 2190750"/>
                <a:gd name="connsiteX6" fmla="*/ 482371 w 4781550"/>
                <a:gd name="connsiteY6" fmla="*/ 407386 h 2190750"/>
                <a:gd name="connsiteX7" fmla="*/ 507822 w 4781550"/>
                <a:gd name="connsiteY7" fmla="*/ 535783 h 2190750"/>
                <a:gd name="connsiteX8" fmla="*/ 635 w 4781550"/>
                <a:gd name="connsiteY8" fmla="*/ 860224 h 2190750"/>
                <a:gd name="connsiteX9" fmla="*/ 162922 w 4781550"/>
                <a:gd name="connsiteY9" fmla="*/ 1027083 h 2190750"/>
                <a:gd name="connsiteX10" fmla="*/ 49746 w 4781550"/>
                <a:gd name="connsiteY10" fmla="*/ 1119647 h 2190750"/>
                <a:gd name="connsiteX11" fmla="*/ 73330 w 4781550"/>
                <a:gd name="connsiteY11" fmla="*/ 1196952 h 2190750"/>
                <a:gd name="connsiteX12" fmla="*/ 501631 w 4781550"/>
                <a:gd name="connsiteY12" fmla="*/ 1669544 h 2190750"/>
                <a:gd name="connsiteX13" fmla="*/ 2602008 w 4781550"/>
                <a:gd name="connsiteY13" fmla="*/ 2016387 h 2190750"/>
                <a:gd name="connsiteX14" fmla="*/ 3623297 w 4781550"/>
                <a:gd name="connsiteY14" fmla="*/ 1264884 h 2190750"/>
                <a:gd name="connsiteX15" fmla="*/ 4556481 w 4781550"/>
                <a:gd name="connsiteY15" fmla="*/ 1504076 h 2190750"/>
                <a:gd name="connsiteX16" fmla="*/ 4691583 w 4781550"/>
                <a:gd name="connsiteY16" fmla="*/ 1469119 h 2190750"/>
                <a:gd name="connsiteX17" fmla="*/ 4743894 w 4781550"/>
                <a:gd name="connsiteY17" fmla="*/ 578913 h 2190750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193203"/>
                <a:gd name="connsiteX1" fmla="*/ 4614755 w 4743894"/>
                <a:gd name="connsiteY1" fmla="*/ 528297 h 2193203"/>
                <a:gd name="connsiteX2" fmla="*/ 4201389 w 4743894"/>
                <a:gd name="connsiteY2" fmla="*/ 706052 h 2193203"/>
                <a:gd name="connsiteX3" fmla="*/ 3372809 w 4743894"/>
                <a:gd name="connsiteY3" fmla="*/ 551900 h 2193203"/>
                <a:gd name="connsiteX4" fmla="*/ 1013752 w 4743894"/>
                <a:gd name="connsiteY4" fmla="*/ 131961 h 2193203"/>
                <a:gd name="connsiteX5" fmla="*/ 819594 w 4743894"/>
                <a:gd name="connsiteY5" fmla="*/ 70163 h 2193203"/>
                <a:gd name="connsiteX6" fmla="*/ 482371 w 4743894"/>
                <a:gd name="connsiteY6" fmla="*/ 407386 h 2193203"/>
                <a:gd name="connsiteX7" fmla="*/ 507822 w 4743894"/>
                <a:gd name="connsiteY7" fmla="*/ 535783 h 2193203"/>
                <a:gd name="connsiteX8" fmla="*/ 635 w 4743894"/>
                <a:gd name="connsiteY8" fmla="*/ 860224 h 2193203"/>
                <a:gd name="connsiteX9" fmla="*/ 162922 w 4743894"/>
                <a:gd name="connsiteY9" fmla="*/ 1027083 h 2193203"/>
                <a:gd name="connsiteX10" fmla="*/ 49746 w 4743894"/>
                <a:gd name="connsiteY10" fmla="*/ 1119647 h 2193203"/>
                <a:gd name="connsiteX11" fmla="*/ 73330 w 4743894"/>
                <a:gd name="connsiteY11" fmla="*/ 1196952 h 2193203"/>
                <a:gd name="connsiteX12" fmla="*/ 501631 w 4743894"/>
                <a:gd name="connsiteY12" fmla="*/ 1669544 h 2193203"/>
                <a:gd name="connsiteX13" fmla="*/ 2602008 w 4743894"/>
                <a:gd name="connsiteY13" fmla="*/ 2016387 h 2193203"/>
                <a:gd name="connsiteX14" fmla="*/ 3623297 w 4743894"/>
                <a:gd name="connsiteY14" fmla="*/ 1264884 h 2193203"/>
                <a:gd name="connsiteX15" fmla="*/ 4556481 w 4743894"/>
                <a:gd name="connsiteY15" fmla="*/ 1504076 h 2193203"/>
                <a:gd name="connsiteX16" fmla="*/ 4691583 w 4743894"/>
                <a:gd name="connsiteY16" fmla="*/ 1469119 h 2193203"/>
                <a:gd name="connsiteX17" fmla="*/ 4743894 w 4743894"/>
                <a:gd name="connsiteY17" fmla="*/ 578913 h 2193203"/>
                <a:gd name="connsiteX0" fmla="*/ 4743894 w 4743894"/>
                <a:gd name="connsiteY0" fmla="*/ 578913 h 2364649"/>
                <a:gd name="connsiteX1" fmla="*/ 4614755 w 4743894"/>
                <a:gd name="connsiteY1" fmla="*/ 528297 h 2364649"/>
                <a:gd name="connsiteX2" fmla="*/ 4201389 w 4743894"/>
                <a:gd name="connsiteY2" fmla="*/ 706052 h 2364649"/>
                <a:gd name="connsiteX3" fmla="*/ 3372809 w 4743894"/>
                <a:gd name="connsiteY3" fmla="*/ 551900 h 2364649"/>
                <a:gd name="connsiteX4" fmla="*/ 1013752 w 4743894"/>
                <a:gd name="connsiteY4" fmla="*/ 131961 h 2364649"/>
                <a:gd name="connsiteX5" fmla="*/ 819594 w 4743894"/>
                <a:gd name="connsiteY5" fmla="*/ 70163 h 2364649"/>
                <a:gd name="connsiteX6" fmla="*/ 482371 w 4743894"/>
                <a:gd name="connsiteY6" fmla="*/ 407386 h 2364649"/>
                <a:gd name="connsiteX7" fmla="*/ 507822 w 4743894"/>
                <a:gd name="connsiteY7" fmla="*/ 535783 h 2364649"/>
                <a:gd name="connsiteX8" fmla="*/ 635 w 4743894"/>
                <a:gd name="connsiteY8" fmla="*/ 860224 h 2364649"/>
                <a:gd name="connsiteX9" fmla="*/ 162922 w 4743894"/>
                <a:gd name="connsiteY9" fmla="*/ 1027083 h 2364649"/>
                <a:gd name="connsiteX10" fmla="*/ 49746 w 4743894"/>
                <a:gd name="connsiteY10" fmla="*/ 1119647 h 2364649"/>
                <a:gd name="connsiteX11" fmla="*/ 73330 w 4743894"/>
                <a:gd name="connsiteY11" fmla="*/ 1196952 h 2364649"/>
                <a:gd name="connsiteX12" fmla="*/ 448291 w 4743894"/>
                <a:gd name="connsiteY12" fmla="*/ 2141984 h 2364649"/>
                <a:gd name="connsiteX13" fmla="*/ 2602008 w 4743894"/>
                <a:gd name="connsiteY13" fmla="*/ 2016387 h 2364649"/>
                <a:gd name="connsiteX14" fmla="*/ 3623297 w 4743894"/>
                <a:gd name="connsiteY14" fmla="*/ 1264884 h 2364649"/>
                <a:gd name="connsiteX15" fmla="*/ 4556481 w 4743894"/>
                <a:gd name="connsiteY15" fmla="*/ 1504076 h 2364649"/>
                <a:gd name="connsiteX16" fmla="*/ 4691583 w 4743894"/>
                <a:gd name="connsiteY16" fmla="*/ 1469119 h 2364649"/>
                <a:gd name="connsiteX17" fmla="*/ 4743894 w 4743894"/>
                <a:gd name="connsiteY17" fmla="*/ 578913 h 2364649"/>
                <a:gd name="connsiteX0" fmla="*/ 4743894 w 4743894"/>
                <a:gd name="connsiteY0" fmla="*/ 578913 h 2557682"/>
                <a:gd name="connsiteX1" fmla="*/ 4614755 w 4743894"/>
                <a:gd name="connsiteY1" fmla="*/ 528297 h 2557682"/>
                <a:gd name="connsiteX2" fmla="*/ 4201389 w 4743894"/>
                <a:gd name="connsiteY2" fmla="*/ 706052 h 2557682"/>
                <a:gd name="connsiteX3" fmla="*/ 3372809 w 4743894"/>
                <a:gd name="connsiteY3" fmla="*/ 551900 h 2557682"/>
                <a:gd name="connsiteX4" fmla="*/ 1013752 w 4743894"/>
                <a:gd name="connsiteY4" fmla="*/ 131961 h 2557682"/>
                <a:gd name="connsiteX5" fmla="*/ 819594 w 4743894"/>
                <a:gd name="connsiteY5" fmla="*/ 70163 h 2557682"/>
                <a:gd name="connsiteX6" fmla="*/ 482371 w 4743894"/>
                <a:gd name="connsiteY6" fmla="*/ 407386 h 2557682"/>
                <a:gd name="connsiteX7" fmla="*/ 507822 w 4743894"/>
                <a:gd name="connsiteY7" fmla="*/ 535783 h 2557682"/>
                <a:gd name="connsiteX8" fmla="*/ 635 w 4743894"/>
                <a:gd name="connsiteY8" fmla="*/ 860224 h 2557682"/>
                <a:gd name="connsiteX9" fmla="*/ 162922 w 4743894"/>
                <a:gd name="connsiteY9" fmla="*/ 1027083 h 2557682"/>
                <a:gd name="connsiteX10" fmla="*/ 49746 w 4743894"/>
                <a:gd name="connsiteY10" fmla="*/ 1119647 h 2557682"/>
                <a:gd name="connsiteX11" fmla="*/ 73330 w 4743894"/>
                <a:gd name="connsiteY11" fmla="*/ 1196952 h 2557682"/>
                <a:gd name="connsiteX12" fmla="*/ 448291 w 4743894"/>
                <a:gd name="connsiteY12" fmla="*/ 2141984 h 2557682"/>
                <a:gd name="connsiteX13" fmla="*/ 2754408 w 4743894"/>
                <a:gd name="connsiteY13" fmla="*/ 2519307 h 2557682"/>
                <a:gd name="connsiteX14" fmla="*/ 3623297 w 4743894"/>
                <a:gd name="connsiteY14" fmla="*/ 1264884 h 2557682"/>
                <a:gd name="connsiteX15" fmla="*/ 4556481 w 4743894"/>
                <a:gd name="connsiteY15" fmla="*/ 1504076 h 2557682"/>
                <a:gd name="connsiteX16" fmla="*/ 4691583 w 4743894"/>
                <a:gd name="connsiteY16" fmla="*/ 1469119 h 2557682"/>
                <a:gd name="connsiteX17" fmla="*/ 4743894 w 4743894"/>
                <a:gd name="connsiteY17" fmla="*/ 578913 h 2557682"/>
                <a:gd name="connsiteX0" fmla="*/ 4743894 w 4743894"/>
                <a:gd name="connsiteY0" fmla="*/ 578913 h 2960667"/>
                <a:gd name="connsiteX1" fmla="*/ 4614755 w 4743894"/>
                <a:gd name="connsiteY1" fmla="*/ 528297 h 2960667"/>
                <a:gd name="connsiteX2" fmla="*/ 4201389 w 4743894"/>
                <a:gd name="connsiteY2" fmla="*/ 706052 h 2960667"/>
                <a:gd name="connsiteX3" fmla="*/ 3372809 w 4743894"/>
                <a:gd name="connsiteY3" fmla="*/ 551900 h 2960667"/>
                <a:gd name="connsiteX4" fmla="*/ 1013752 w 4743894"/>
                <a:gd name="connsiteY4" fmla="*/ 131961 h 2960667"/>
                <a:gd name="connsiteX5" fmla="*/ 819594 w 4743894"/>
                <a:gd name="connsiteY5" fmla="*/ 70163 h 2960667"/>
                <a:gd name="connsiteX6" fmla="*/ 482371 w 4743894"/>
                <a:gd name="connsiteY6" fmla="*/ 407386 h 2960667"/>
                <a:gd name="connsiteX7" fmla="*/ 507822 w 4743894"/>
                <a:gd name="connsiteY7" fmla="*/ 535783 h 2960667"/>
                <a:gd name="connsiteX8" fmla="*/ 635 w 4743894"/>
                <a:gd name="connsiteY8" fmla="*/ 860224 h 2960667"/>
                <a:gd name="connsiteX9" fmla="*/ 162922 w 4743894"/>
                <a:gd name="connsiteY9" fmla="*/ 1027083 h 2960667"/>
                <a:gd name="connsiteX10" fmla="*/ 49746 w 4743894"/>
                <a:gd name="connsiteY10" fmla="*/ 1119647 h 2960667"/>
                <a:gd name="connsiteX11" fmla="*/ 73330 w 4743894"/>
                <a:gd name="connsiteY11" fmla="*/ 1196952 h 2960667"/>
                <a:gd name="connsiteX12" fmla="*/ 448291 w 4743894"/>
                <a:gd name="connsiteY12" fmla="*/ 2141984 h 2960667"/>
                <a:gd name="connsiteX13" fmla="*/ 2754408 w 4743894"/>
                <a:gd name="connsiteY13" fmla="*/ 2519307 h 2960667"/>
                <a:gd name="connsiteX14" fmla="*/ 3623297 w 4743894"/>
                <a:gd name="connsiteY14" fmla="*/ 1264884 h 2960667"/>
                <a:gd name="connsiteX15" fmla="*/ 4556481 w 4743894"/>
                <a:gd name="connsiteY15" fmla="*/ 1504076 h 2960667"/>
                <a:gd name="connsiteX16" fmla="*/ 4691583 w 4743894"/>
                <a:gd name="connsiteY16" fmla="*/ 1469119 h 2960667"/>
                <a:gd name="connsiteX17" fmla="*/ 4743894 w 4743894"/>
                <a:gd name="connsiteY17" fmla="*/ 578913 h 2960667"/>
                <a:gd name="connsiteX0" fmla="*/ 4743894 w 4743894"/>
                <a:gd name="connsiteY0" fmla="*/ 578913 h 2958555"/>
                <a:gd name="connsiteX1" fmla="*/ 4614755 w 4743894"/>
                <a:gd name="connsiteY1" fmla="*/ 528297 h 2958555"/>
                <a:gd name="connsiteX2" fmla="*/ 4201389 w 4743894"/>
                <a:gd name="connsiteY2" fmla="*/ 706052 h 2958555"/>
                <a:gd name="connsiteX3" fmla="*/ 3372809 w 4743894"/>
                <a:gd name="connsiteY3" fmla="*/ 551900 h 2958555"/>
                <a:gd name="connsiteX4" fmla="*/ 1013752 w 4743894"/>
                <a:gd name="connsiteY4" fmla="*/ 131961 h 2958555"/>
                <a:gd name="connsiteX5" fmla="*/ 819594 w 4743894"/>
                <a:gd name="connsiteY5" fmla="*/ 70163 h 2958555"/>
                <a:gd name="connsiteX6" fmla="*/ 482371 w 4743894"/>
                <a:gd name="connsiteY6" fmla="*/ 407386 h 2958555"/>
                <a:gd name="connsiteX7" fmla="*/ 507822 w 4743894"/>
                <a:gd name="connsiteY7" fmla="*/ 535783 h 2958555"/>
                <a:gd name="connsiteX8" fmla="*/ 635 w 4743894"/>
                <a:gd name="connsiteY8" fmla="*/ 860224 h 2958555"/>
                <a:gd name="connsiteX9" fmla="*/ 162922 w 4743894"/>
                <a:gd name="connsiteY9" fmla="*/ 1027083 h 2958555"/>
                <a:gd name="connsiteX10" fmla="*/ 49746 w 4743894"/>
                <a:gd name="connsiteY10" fmla="*/ 1119647 h 2958555"/>
                <a:gd name="connsiteX11" fmla="*/ 164770 w 4743894"/>
                <a:gd name="connsiteY11" fmla="*/ 1265532 h 2958555"/>
                <a:gd name="connsiteX12" fmla="*/ 448291 w 4743894"/>
                <a:gd name="connsiteY12" fmla="*/ 2141984 h 2958555"/>
                <a:gd name="connsiteX13" fmla="*/ 2754408 w 4743894"/>
                <a:gd name="connsiteY13" fmla="*/ 2519307 h 2958555"/>
                <a:gd name="connsiteX14" fmla="*/ 3623297 w 4743894"/>
                <a:gd name="connsiteY14" fmla="*/ 1264884 h 2958555"/>
                <a:gd name="connsiteX15" fmla="*/ 4556481 w 4743894"/>
                <a:gd name="connsiteY15" fmla="*/ 1504076 h 2958555"/>
                <a:gd name="connsiteX16" fmla="*/ 4691583 w 4743894"/>
                <a:gd name="connsiteY16" fmla="*/ 1469119 h 2958555"/>
                <a:gd name="connsiteX17" fmla="*/ 4743894 w 4743894"/>
                <a:gd name="connsiteY17" fmla="*/ 578913 h 2958555"/>
                <a:gd name="connsiteX0" fmla="*/ 4743894 w 4743894"/>
                <a:gd name="connsiteY0" fmla="*/ 578913 h 2958701"/>
                <a:gd name="connsiteX1" fmla="*/ 4614755 w 4743894"/>
                <a:gd name="connsiteY1" fmla="*/ 528297 h 2958701"/>
                <a:gd name="connsiteX2" fmla="*/ 4201389 w 4743894"/>
                <a:gd name="connsiteY2" fmla="*/ 706052 h 2958701"/>
                <a:gd name="connsiteX3" fmla="*/ 3372809 w 4743894"/>
                <a:gd name="connsiteY3" fmla="*/ 551900 h 2958701"/>
                <a:gd name="connsiteX4" fmla="*/ 1013752 w 4743894"/>
                <a:gd name="connsiteY4" fmla="*/ 131961 h 2958701"/>
                <a:gd name="connsiteX5" fmla="*/ 819594 w 4743894"/>
                <a:gd name="connsiteY5" fmla="*/ 70163 h 2958701"/>
                <a:gd name="connsiteX6" fmla="*/ 482371 w 4743894"/>
                <a:gd name="connsiteY6" fmla="*/ 407386 h 2958701"/>
                <a:gd name="connsiteX7" fmla="*/ 507822 w 4743894"/>
                <a:gd name="connsiteY7" fmla="*/ 535783 h 2958701"/>
                <a:gd name="connsiteX8" fmla="*/ 635 w 4743894"/>
                <a:gd name="connsiteY8" fmla="*/ 860224 h 2958701"/>
                <a:gd name="connsiteX9" fmla="*/ 162922 w 4743894"/>
                <a:gd name="connsiteY9" fmla="*/ 1027083 h 2958701"/>
                <a:gd name="connsiteX10" fmla="*/ 49746 w 4743894"/>
                <a:gd name="connsiteY10" fmla="*/ 1119647 h 2958701"/>
                <a:gd name="connsiteX11" fmla="*/ 150483 w 4743894"/>
                <a:gd name="connsiteY11" fmla="*/ 1260769 h 2958701"/>
                <a:gd name="connsiteX12" fmla="*/ 448291 w 4743894"/>
                <a:gd name="connsiteY12" fmla="*/ 2141984 h 2958701"/>
                <a:gd name="connsiteX13" fmla="*/ 2754408 w 4743894"/>
                <a:gd name="connsiteY13" fmla="*/ 2519307 h 2958701"/>
                <a:gd name="connsiteX14" fmla="*/ 3623297 w 4743894"/>
                <a:gd name="connsiteY14" fmla="*/ 1264884 h 2958701"/>
                <a:gd name="connsiteX15" fmla="*/ 4556481 w 4743894"/>
                <a:gd name="connsiteY15" fmla="*/ 1504076 h 2958701"/>
                <a:gd name="connsiteX16" fmla="*/ 4691583 w 4743894"/>
                <a:gd name="connsiteY16" fmla="*/ 1469119 h 2958701"/>
                <a:gd name="connsiteX17" fmla="*/ 4743894 w 4743894"/>
                <a:gd name="connsiteY17" fmla="*/ 578913 h 2958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43894" h="2958701">
                  <a:moveTo>
                    <a:pt x="4743894" y="578913"/>
                  </a:moveTo>
                  <a:cubicBezTo>
                    <a:pt x="4730864" y="520943"/>
                    <a:pt x="4663161" y="493835"/>
                    <a:pt x="4614755" y="528297"/>
                  </a:cubicBezTo>
                  <a:cubicBezTo>
                    <a:pt x="4545070" y="577922"/>
                    <a:pt x="4421054" y="641987"/>
                    <a:pt x="4201389" y="706052"/>
                  </a:cubicBezTo>
                  <a:cubicBezTo>
                    <a:pt x="3738912" y="840945"/>
                    <a:pt x="3372809" y="551900"/>
                    <a:pt x="3372809" y="551900"/>
                  </a:cubicBezTo>
                  <a:cubicBezTo>
                    <a:pt x="2423071" y="-110031"/>
                    <a:pt x="1516405" y="-73436"/>
                    <a:pt x="1013752" y="131961"/>
                  </a:cubicBezTo>
                  <a:cubicBezTo>
                    <a:pt x="958831" y="93176"/>
                    <a:pt x="870120" y="18376"/>
                    <a:pt x="819594" y="70163"/>
                  </a:cubicBezTo>
                  <a:cubicBezTo>
                    <a:pt x="648601" y="245423"/>
                    <a:pt x="482371" y="221134"/>
                    <a:pt x="482371" y="407386"/>
                  </a:cubicBezTo>
                  <a:cubicBezTo>
                    <a:pt x="482371" y="452878"/>
                    <a:pt x="491496" y="496178"/>
                    <a:pt x="507822" y="535783"/>
                  </a:cubicBezTo>
                  <a:cubicBezTo>
                    <a:pt x="267468" y="735199"/>
                    <a:pt x="-15177" y="765336"/>
                    <a:pt x="635" y="860224"/>
                  </a:cubicBezTo>
                  <a:cubicBezTo>
                    <a:pt x="19913" y="975838"/>
                    <a:pt x="162922" y="1027083"/>
                    <a:pt x="162922" y="1027083"/>
                  </a:cubicBezTo>
                  <a:cubicBezTo>
                    <a:pt x="101447" y="1045180"/>
                    <a:pt x="51819" y="1080700"/>
                    <a:pt x="49746" y="1119647"/>
                  </a:cubicBezTo>
                  <a:cubicBezTo>
                    <a:pt x="47673" y="1158594"/>
                    <a:pt x="84059" y="1090379"/>
                    <a:pt x="150483" y="1260769"/>
                  </a:cubicBezTo>
                  <a:cubicBezTo>
                    <a:pt x="216907" y="1431159"/>
                    <a:pt x="14304" y="1932228"/>
                    <a:pt x="448291" y="2141984"/>
                  </a:cubicBezTo>
                  <a:cubicBezTo>
                    <a:pt x="882279" y="2351740"/>
                    <a:pt x="1531820" y="3610370"/>
                    <a:pt x="2754408" y="2519307"/>
                  </a:cubicBezTo>
                  <a:cubicBezTo>
                    <a:pt x="3164008" y="2153772"/>
                    <a:pt x="3322952" y="1434089"/>
                    <a:pt x="3623297" y="1264884"/>
                  </a:cubicBezTo>
                  <a:cubicBezTo>
                    <a:pt x="3923643" y="1095679"/>
                    <a:pt x="4384097" y="1344989"/>
                    <a:pt x="4556481" y="1504076"/>
                  </a:cubicBezTo>
                  <a:cubicBezTo>
                    <a:pt x="4600867" y="1545033"/>
                    <a:pt x="4672209" y="1526307"/>
                    <a:pt x="4691583" y="1469119"/>
                  </a:cubicBezTo>
                  <a:cubicBezTo>
                    <a:pt x="4821371" y="1085909"/>
                    <a:pt x="4652989" y="783376"/>
                    <a:pt x="4743894" y="5789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FBDAD27-ABD1-459B-841D-7508261EA263}"/>
                </a:ext>
              </a:extLst>
            </p:cNvPr>
            <p:cNvSpPr/>
            <p:nvPr/>
          </p:nvSpPr>
          <p:spPr>
            <a:xfrm>
              <a:off x="7699749" y="2942557"/>
              <a:ext cx="622363" cy="1013008"/>
            </a:xfrm>
            <a:custGeom>
              <a:avLst/>
              <a:gdLst>
                <a:gd name="connsiteX0" fmla="*/ 622363 w 647700"/>
                <a:gd name="connsiteY0" fmla="*/ 65838 h 1009650"/>
                <a:gd name="connsiteX1" fmla="*/ 493224 w 647700"/>
                <a:gd name="connsiteY1" fmla="*/ 15222 h 1009650"/>
                <a:gd name="connsiteX2" fmla="*/ 21755 w 647700"/>
                <a:gd name="connsiteY2" fmla="*/ 207627 h 1009650"/>
                <a:gd name="connsiteX3" fmla="*/ 0 w 647700"/>
                <a:gd name="connsiteY3" fmla="*/ 714890 h 1009650"/>
                <a:gd name="connsiteX4" fmla="*/ 434950 w 647700"/>
                <a:gd name="connsiteY4" fmla="*/ 990982 h 1009650"/>
                <a:gd name="connsiteX5" fmla="*/ 570052 w 647700"/>
                <a:gd name="connsiteY5" fmla="*/ 956025 h 1009650"/>
                <a:gd name="connsiteX6" fmla="*/ 622363 w 647700"/>
                <a:gd name="connsiteY6" fmla="*/ 65838 h 1009650"/>
                <a:gd name="connsiteX0" fmla="*/ 622363 w 622363"/>
                <a:gd name="connsiteY0" fmla="*/ 65838 h 1013008"/>
                <a:gd name="connsiteX1" fmla="*/ 493224 w 622363"/>
                <a:gd name="connsiteY1" fmla="*/ 15222 h 1013008"/>
                <a:gd name="connsiteX2" fmla="*/ 21755 w 622363"/>
                <a:gd name="connsiteY2" fmla="*/ 207627 h 1013008"/>
                <a:gd name="connsiteX3" fmla="*/ 0 w 622363"/>
                <a:gd name="connsiteY3" fmla="*/ 714890 h 1013008"/>
                <a:gd name="connsiteX4" fmla="*/ 434950 w 622363"/>
                <a:gd name="connsiteY4" fmla="*/ 990982 h 1013008"/>
                <a:gd name="connsiteX5" fmla="*/ 570052 w 622363"/>
                <a:gd name="connsiteY5" fmla="*/ 956025 h 1013008"/>
                <a:gd name="connsiteX6" fmla="*/ 622363 w 622363"/>
                <a:gd name="connsiteY6" fmla="*/ 65838 h 101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63" h="1013008">
                  <a:moveTo>
                    <a:pt x="622363" y="65838"/>
                  </a:moveTo>
                  <a:cubicBezTo>
                    <a:pt x="609333" y="7868"/>
                    <a:pt x="541630" y="-19240"/>
                    <a:pt x="493224" y="15222"/>
                  </a:cubicBezTo>
                  <a:cubicBezTo>
                    <a:pt x="374752" y="99594"/>
                    <a:pt x="151924" y="178861"/>
                    <a:pt x="21755" y="207627"/>
                  </a:cubicBezTo>
                  <a:cubicBezTo>
                    <a:pt x="185128" y="342234"/>
                    <a:pt x="173850" y="594933"/>
                    <a:pt x="0" y="714890"/>
                  </a:cubicBezTo>
                  <a:cubicBezTo>
                    <a:pt x="183375" y="778784"/>
                    <a:pt x="341890" y="905123"/>
                    <a:pt x="434950" y="990982"/>
                  </a:cubicBezTo>
                  <a:cubicBezTo>
                    <a:pt x="479336" y="1031939"/>
                    <a:pt x="550678" y="1013213"/>
                    <a:pt x="570052" y="956025"/>
                  </a:cubicBezTo>
                  <a:cubicBezTo>
                    <a:pt x="699840" y="572834"/>
                    <a:pt x="533839" y="263158"/>
                    <a:pt x="622363" y="6583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D359A9-681D-4CDE-B33C-4E1ECF64F577}"/>
                </a:ext>
              </a:extLst>
            </p:cNvPr>
            <p:cNvSpPr/>
            <p:nvPr/>
          </p:nvSpPr>
          <p:spPr>
            <a:xfrm>
              <a:off x="5807056" y="2039065"/>
              <a:ext cx="1036860" cy="669616"/>
            </a:xfrm>
            <a:custGeom>
              <a:avLst/>
              <a:gdLst>
                <a:gd name="connsiteX0" fmla="*/ 678904 w 971550"/>
                <a:gd name="connsiteY0" fmla="*/ 473338 h 457200"/>
                <a:gd name="connsiteX1" fmla="*/ 938898 w 971550"/>
                <a:gd name="connsiteY1" fmla="*/ 171853 h 457200"/>
                <a:gd name="connsiteX2" fmla="*/ 917886 w 971550"/>
                <a:gd name="connsiteY2" fmla="*/ 32845 h 457200"/>
                <a:gd name="connsiteX3" fmla="*/ 0 w 971550"/>
                <a:gd name="connsiteY3" fmla="*/ 243347 h 457200"/>
                <a:gd name="connsiteX4" fmla="*/ 678904 w 971550"/>
                <a:gd name="connsiteY4" fmla="*/ 473338 h 457200"/>
                <a:gd name="connsiteX0" fmla="*/ 678904 w 1050863"/>
                <a:gd name="connsiteY0" fmla="*/ 669616 h 669616"/>
                <a:gd name="connsiteX1" fmla="*/ 938898 w 1050863"/>
                <a:gd name="connsiteY1" fmla="*/ 368131 h 669616"/>
                <a:gd name="connsiteX2" fmla="*/ 1022661 w 1050863"/>
                <a:gd name="connsiteY2" fmla="*/ 14810 h 669616"/>
                <a:gd name="connsiteX3" fmla="*/ 0 w 1050863"/>
                <a:gd name="connsiteY3" fmla="*/ 439625 h 669616"/>
                <a:gd name="connsiteX4" fmla="*/ 678904 w 1050863"/>
                <a:gd name="connsiteY4" fmla="*/ 669616 h 669616"/>
                <a:gd name="connsiteX0" fmla="*/ 678904 w 1036860"/>
                <a:gd name="connsiteY0" fmla="*/ 669616 h 669616"/>
                <a:gd name="connsiteX1" fmla="*/ 772210 w 1036860"/>
                <a:gd name="connsiteY1" fmla="*/ 330031 h 669616"/>
                <a:gd name="connsiteX2" fmla="*/ 1022661 w 1036860"/>
                <a:gd name="connsiteY2" fmla="*/ 14810 h 669616"/>
                <a:gd name="connsiteX3" fmla="*/ 0 w 1036860"/>
                <a:gd name="connsiteY3" fmla="*/ 439625 h 669616"/>
                <a:gd name="connsiteX4" fmla="*/ 678904 w 1036860"/>
                <a:gd name="connsiteY4" fmla="*/ 669616 h 66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60" h="669616">
                  <a:moveTo>
                    <a:pt x="678904" y="669616"/>
                  </a:moveTo>
                  <a:cubicBezTo>
                    <a:pt x="765562" y="569127"/>
                    <a:pt x="714917" y="439165"/>
                    <a:pt x="772210" y="330031"/>
                  </a:cubicBezTo>
                  <a:cubicBezTo>
                    <a:pt x="829503" y="220897"/>
                    <a:pt x="1101414" y="36051"/>
                    <a:pt x="1022661" y="14810"/>
                  </a:cubicBezTo>
                  <a:cubicBezTo>
                    <a:pt x="708984" y="-69810"/>
                    <a:pt x="258985" y="226456"/>
                    <a:pt x="0" y="439625"/>
                  </a:cubicBezTo>
                  <a:cubicBezTo>
                    <a:pt x="215779" y="482697"/>
                    <a:pt x="443998" y="556497"/>
                    <a:pt x="678904" y="669616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C87DD8-C3EF-4D34-869F-95F327CA78BC}"/>
                </a:ext>
              </a:extLst>
            </p:cNvPr>
            <p:cNvSpPr/>
            <p:nvPr/>
          </p:nvSpPr>
          <p:spPr>
            <a:xfrm>
              <a:off x="3578219" y="2429484"/>
              <a:ext cx="4258694" cy="1416083"/>
            </a:xfrm>
            <a:custGeom>
              <a:avLst/>
              <a:gdLst>
                <a:gd name="connsiteX0" fmla="*/ 4143286 w 4248150"/>
                <a:gd name="connsiteY0" fmla="*/ 720701 h 1409700"/>
                <a:gd name="connsiteX1" fmla="*/ 4143381 w 4248150"/>
                <a:gd name="connsiteY1" fmla="*/ 720682 h 1409700"/>
                <a:gd name="connsiteX2" fmla="*/ 3372809 w 4248150"/>
                <a:gd name="connsiteY2" fmla="*/ 551918 h 1409700"/>
                <a:gd name="connsiteX3" fmla="*/ 1013752 w 4248150"/>
                <a:gd name="connsiteY3" fmla="*/ 131960 h 1409700"/>
                <a:gd name="connsiteX4" fmla="*/ 819594 w 4248150"/>
                <a:gd name="connsiteY4" fmla="*/ 70162 h 1409700"/>
                <a:gd name="connsiteX5" fmla="*/ 482371 w 4248150"/>
                <a:gd name="connsiteY5" fmla="*/ 407385 h 1409700"/>
                <a:gd name="connsiteX6" fmla="*/ 507822 w 4248150"/>
                <a:gd name="connsiteY6" fmla="*/ 535782 h 1409700"/>
                <a:gd name="connsiteX7" fmla="*/ 635 w 4248150"/>
                <a:gd name="connsiteY7" fmla="*/ 860223 h 1409700"/>
                <a:gd name="connsiteX8" fmla="*/ 162922 w 4248150"/>
                <a:gd name="connsiteY8" fmla="*/ 1027082 h 1409700"/>
                <a:gd name="connsiteX9" fmla="*/ 49746 w 4248150"/>
                <a:gd name="connsiteY9" fmla="*/ 1119646 h 1409700"/>
                <a:gd name="connsiteX10" fmla="*/ 73330 w 4248150"/>
                <a:gd name="connsiteY10" fmla="*/ 1196951 h 1409700"/>
                <a:gd name="connsiteX11" fmla="*/ 153606 w 4248150"/>
                <a:gd name="connsiteY11" fmla="*/ 1262521 h 1409700"/>
                <a:gd name="connsiteX12" fmla="*/ 998607 w 4248150"/>
                <a:gd name="connsiteY12" fmla="*/ 1269417 h 1409700"/>
                <a:gd name="connsiteX13" fmla="*/ 1174020 w 4248150"/>
                <a:gd name="connsiteY13" fmla="*/ 1341502 h 1409700"/>
                <a:gd name="connsiteX14" fmla="*/ 1175848 w 4248150"/>
                <a:gd name="connsiteY14" fmla="*/ 1339578 h 1409700"/>
                <a:gd name="connsiteX15" fmla="*/ 1233398 w 4248150"/>
                <a:gd name="connsiteY15" fmla="*/ 1206057 h 1409700"/>
                <a:gd name="connsiteX16" fmla="*/ 1204099 w 4248150"/>
                <a:gd name="connsiteY16" fmla="*/ 1107035 h 1409700"/>
                <a:gd name="connsiteX17" fmla="*/ 1725193 w 4248150"/>
                <a:gd name="connsiteY17" fmla="*/ 1012261 h 1409700"/>
                <a:gd name="connsiteX18" fmla="*/ 1726984 w 4248150"/>
                <a:gd name="connsiteY18" fmla="*/ 1011994 h 1409700"/>
                <a:gd name="connsiteX19" fmla="*/ 1840046 w 4248150"/>
                <a:gd name="connsiteY19" fmla="*/ 1154583 h 1409700"/>
                <a:gd name="connsiteX20" fmla="*/ 1716259 w 4248150"/>
                <a:gd name="connsiteY20" fmla="*/ 1339368 h 1409700"/>
                <a:gd name="connsiteX21" fmla="*/ 1639621 w 4248150"/>
                <a:gd name="connsiteY21" fmla="*/ 1416083 h 1409700"/>
                <a:gd name="connsiteX22" fmla="*/ 1865477 w 4248150"/>
                <a:gd name="connsiteY22" fmla="*/ 1366972 h 1409700"/>
                <a:gd name="connsiteX23" fmla="*/ 2482431 w 4248150"/>
                <a:gd name="connsiteY23" fmla="*/ 1128809 h 1409700"/>
                <a:gd name="connsiteX24" fmla="*/ 3185909 w 4248150"/>
                <a:gd name="connsiteY24" fmla="*/ 1135553 h 1409700"/>
                <a:gd name="connsiteX25" fmla="*/ 4257091 w 4248150"/>
                <a:gd name="connsiteY25" fmla="*/ 997707 h 1409700"/>
                <a:gd name="connsiteX26" fmla="*/ 4143286 w 4248150"/>
                <a:gd name="connsiteY26" fmla="*/ 720701 h 1409700"/>
                <a:gd name="connsiteX0" fmla="*/ 4143286 w 4258694"/>
                <a:gd name="connsiteY0" fmla="*/ 720701 h 1416083"/>
                <a:gd name="connsiteX1" fmla="*/ 4143381 w 4258694"/>
                <a:gd name="connsiteY1" fmla="*/ 720682 h 1416083"/>
                <a:gd name="connsiteX2" fmla="*/ 3372809 w 4258694"/>
                <a:gd name="connsiteY2" fmla="*/ 551918 h 1416083"/>
                <a:gd name="connsiteX3" fmla="*/ 1013752 w 4258694"/>
                <a:gd name="connsiteY3" fmla="*/ 131960 h 1416083"/>
                <a:gd name="connsiteX4" fmla="*/ 819594 w 4258694"/>
                <a:gd name="connsiteY4" fmla="*/ 70162 h 1416083"/>
                <a:gd name="connsiteX5" fmla="*/ 482371 w 4258694"/>
                <a:gd name="connsiteY5" fmla="*/ 407385 h 1416083"/>
                <a:gd name="connsiteX6" fmla="*/ 507822 w 4258694"/>
                <a:gd name="connsiteY6" fmla="*/ 535782 h 1416083"/>
                <a:gd name="connsiteX7" fmla="*/ 635 w 4258694"/>
                <a:gd name="connsiteY7" fmla="*/ 860223 h 1416083"/>
                <a:gd name="connsiteX8" fmla="*/ 162922 w 4258694"/>
                <a:gd name="connsiteY8" fmla="*/ 1027082 h 1416083"/>
                <a:gd name="connsiteX9" fmla="*/ 49746 w 4258694"/>
                <a:gd name="connsiteY9" fmla="*/ 1119646 h 1416083"/>
                <a:gd name="connsiteX10" fmla="*/ 73330 w 4258694"/>
                <a:gd name="connsiteY10" fmla="*/ 1196951 h 1416083"/>
                <a:gd name="connsiteX11" fmla="*/ 153606 w 4258694"/>
                <a:gd name="connsiteY11" fmla="*/ 1262521 h 1416083"/>
                <a:gd name="connsiteX12" fmla="*/ 998607 w 4258694"/>
                <a:gd name="connsiteY12" fmla="*/ 1269417 h 1416083"/>
                <a:gd name="connsiteX13" fmla="*/ 1174020 w 4258694"/>
                <a:gd name="connsiteY13" fmla="*/ 1341502 h 1416083"/>
                <a:gd name="connsiteX14" fmla="*/ 1175848 w 4258694"/>
                <a:gd name="connsiteY14" fmla="*/ 1339578 h 1416083"/>
                <a:gd name="connsiteX15" fmla="*/ 1233398 w 4258694"/>
                <a:gd name="connsiteY15" fmla="*/ 1206057 h 1416083"/>
                <a:gd name="connsiteX16" fmla="*/ 1204099 w 4258694"/>
                <a:gd name="connsiteY16" fmla="*/ 1107035 h 1416083"/>
                <a:gd name="connsiteX17" fmla="*/ 1725193 w 4258694"/>
                <a:gd name="connsiteY17" fmla="*/ 1012261 h 1416083"/>
                <a:gd name="connsiteX18" fmla="*/ 1726984 w 4258694"/>
                <a:gd name="connsiteY18" fmla="*/ 1011994 h 1416083"/>
                <a:gd name="connsiteX19" fmla="*/ 1840046 w 4258694"/>
                <a:gd name="connsiteY19" fmla="*/ 1154583 h 1416083"/>
                <a:gd name="connsiteX20" fmla="*/ 1716259 w 4258694"/>
                <a:gd name="connsiteY20" fmla="*/ 1339368 h 1416083"/>
                <a:gd name="connsiteX21" fmla="*/ 1639621 w 4258694"/>
                <a:gd name="connsiteY21" fmla="*/ 1416083 h 1416083"/>
                <a:gd name="connsiteX22" fmla="*/ 1865477 w 4258694"/>
                <a:gd name="connsiteY22" fmla="*/ 1366972 h 1416083"/>
                <a:gd name="connsiteX23" fmla="*/ 2482431 w 4258694"/>
                <a:gd name="connsiteY23" fmla="*/ 1128809 h 1416083"/>
                <a:gd name="connsiteX24" fmla="*/ 3185909 w 4258694"/>
                <a:gd name="connsiteY24" fmla="*/ 1135553 h 1416083"/>
                <a:gd name="connsiteX25" fmla="*/ 4257091 w 4258694"/>
                <a:gd name="connsiteY25" fmla="*/ 997707 h 1416083"/>
                <a:gd name="connsiteX26" fmla="*/ 4143286 w 4258694"/>
                <a:gd name="connsiteY26" fmla="*/ 720701 h 14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58694" h="1416083">
                  <a:moveTo>
                    <a:pt x="4143286" y="720701"/>
                  </a:moveTo>
                  <a:cubicBezTo>
                    <a:pt x="4143324" y="720701"/>
                    <a:pt x="4143343" y="720682"/>
                    <a:pt x="4143381" y="720682"/>
                  </a:cubicBezTo>
                  <a:lnTo>
                    <a:pt x="3372809" y="551918"/>
                  </a:lnTo>
                  <a:cubicBezTo>
                    <a:pt x="2423071" y="-110032"/>
                    <a:pt x="1516405" y="-73437"/>
                    <a:pt x="1013752" y="131960"/>
                  </a:cubicBezTo>
                  <a:cubicBezTo>
                    <a:pt x="958831" y="93175"/>
                    <a:pt x="870195" y="18448"/>
                    <a:pt x="819594" y="70162"/>
                  </a:cubicBezTo>
                  <a:cubicBezTo>
                    <a:pt x="625741" y="268282"/>
                    <a:pt x="482371" y="221133"/>
                    <a:pt x="482371" y="407385"/>
                  </a:cubicBezTo>
                  <a:cubicBezTo>
                    <a:pt x="482371" y="452877"/>
                    <a:pt x="491496" y="496177"/>
                    <a:pt x="507822" y="535782"/>
                  </a:cubicBezTo>
                  <a:cubicBezTo>
                    <a:pt x="267468" y="735198"/>
                    <a:pt x="-15177" y="765335"/>
                    <a:pt x="635" y="860223"/>
                  </a:cubicBezTo>
                  <a:cubicBezTo>
                    <a:pt x="19913" y="975837"/>
                    <a:pt x="162922" y="1027082"/>
                    <a:pt x="162922" y="1027082"/>
                  </a:cubicBezTo>
                  <a:cubicBezTo>
                    <a:pt x="101447" y="1045179"/>
                    <a:pt x="67843" y="1085299"/>
                    <a:pt x="49746" y="1119646"/>
                  </a:cubicBezTo>
                  <a:cubicBezTo>
                    <a:pt x="35077" y="1147478"/>
                    <a:pt x="45859" y="1181634"/>
                    <a:pt x="73330" y="1196951"/>
                  </a:cubicBezTo>
                  <a:cubicBezTo>
                    <a:pt x="94494" y="1208743"/>
                    <a:pt x="120459" y="1229850"/>
                    <a:pt x="153606" y="1262521"/>
                  </a:cubicBezTo>
                  <a:cubicBezTo>
                    <a:pt x="400094" y="1134429"/>
                    <a:pt x="730478" y="1178453"/>
                    <a:pt x="998607" y="1269417"/>
                  </a:cubicBezTo>
                  <a:cubicBezTo>
                    <a:pt x="1047928" y="1286143"/>
                    <a:pt x="1105763" y="1314127"/>
                    <a:pt x="1174020" y="1341502"/>
                  </a:cubicBezTo>
                  <a:lnTo>
                    <a:pt x="1175848" y="1339578"/>
                  </a:lnTo>
                  <a:cubicBezTo>
                    <a:pt x="1211243" y="1306031"/>
                    <a:pt x="1233398" y="1258654"/>
                    <a:pt x="1233398" y="1206057"/>
                  </a:cubicBezTo>
                  <a:cubicBezTo>
                    <a:pt x="1233398" y="1169519"/>
                    <a:pt x="1222464" y="1135667"/>
                    <a:pt x="1204099" y="1107035"/>
                  </a:cubicBezTo>
                  <a:cubicBezTo>
                    <a:pt x="1386732" y="1046760"/>
                    <a:pt x="1438586" y="1053923"/>
                    <a:pt x="1725193" y="1012261"/>
                  </a:cubicBezTo>
                  <a:cubicBezTo>
                    <a:pt x="1725784" y="1012185"/>
                    <a:pt x="1726393" y="1012090"/>
                    <a:pt x="1726984" y="1011994"/>
                  </a:cubicBezTo>
                  <a:cubicBezTo>
                    <a:pt x="1807089" y="1000298"/>
                    <a:pt x="1870849" y="1079717"/>
                    <a:pt x="1840046" y="1154583"/>
                  </a:cubicBezTo>
                  <a:cubicBezTo>
                    <a:pt x="1807413" y="1233889"/>
                    <a:pt x="1771199" y="1276141"/>
                    <a:pt x="1716259" y="1339368"/>
                  </a:cubicBezTo>
                  <a:cubicBezTo>
                    <a:pt x="1687989" y="1371887"/>
                    <a:pt x="1664233" y="1397261"/>
                    <a:pt x="1639621" y="1416083"/>
                  </a:cubicBezTo>
                  <a:cubicBezTo>
                    <a:pt x="1709267" y="1409111"/>
                    <a:pt x="1784382" y="1393737"/>
                    <a:pt x="1865477" y="1366972"/>
                  </a:cubicBezTo>
                  <a:cubicBezTo>
                    <a:pt x="2075332" y="1297706"/>
                    <a:pt x="2264518" y="1165690"/>
                    <a:pt x="2482431" y="1128809"/>
                  </a:cubicBezTo>
                  <a:cubicBezTo>
                    <a:pt x="2714212" y="1089585"/>
                    <a:pt x="2952413" y="1162718"/>
                    <a:pt x="3185909" y="1135553"/>
                  </a:cubicBezTo>
                  <a:cubicBezTo>
                    <a:pt x="3515855" y="1097167"/>
                    <a:pt x="3928935" y="802292"/>
                    <a:pt x="4257091" y="997707"/>
                  </a:cubicBezTo>
                  <a:cubicBezTo>
                    <a:pt x="4267130" y="897104"/>
                    <a:pt x="4230135" y="792233"/>
                    <a:pt x="4143286" y="72070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ED6941-332A-40DD-9315-448E7C2B0EA7}"/>
                </a:ext>
              </a:extLst>
            </p:cNvPr>
            <p:cNvSpPr/>
            <p:nvPr/>
          </p:nvSpPr>
          <p:spPr>
            <a:xfrm>
              <a:off x="4651804" y="3363081"/>
              <a:ext cx="928908" cy="515375"/>
            </a:xfrm>
            <a:custGeom>
              <a:avLst/>
              <a:gdLst>
                <a:gd name="connsiteX0" fmla="*/ 551136 w 666750"/>
                <a:gd name="connsiteY0" fmla="*/ 1153 h 438150"/>
                <a:gd name="connsiteX1" fmla="*/ 549345 w 666750"/>
                <a:gd name="connsiteY1" fmla="*/ 1419 h 438150"/>
                <a:gd name="connsiteX2" fmla="*/ 28251 w 666750"/>
                <a:gd name="connsiteY2" fmla="*/ 96193 h 438150"/>
                <a:gd name="connsiteX3" fmla="*/ 57550 w 666750"/>
                <a:gd name="connsiteY3" fmla="*/ 195215 h 438150"/>
                <a:gd name="connsiteX4" fmla="*/ 0 w 666750"/>
                <a:gd name="connsiteY4" fmla="*/ 328737 h 438150"/>
                <a:gd name="connsiteX5" fmla="*/ 315792 w 666750"/>
                <a:gd name="connsiteY5" fmla="*/ 446904 h 438150"/>
                <a:gd name="connsiteX6" fmla="*/ 540411 w 666750"/>
                <a:gd name="connsiteY6" fmla="*/ 328508 h 438150"/>
                <a:gd name="connsiteX7" fmla="*/ 664197 w 666750"/>
                <a:gd name="connsiteY7" fmla="*/ 143723 h 438150"/>
                <a:gd name="connsiteX8" fmla="*/ 551136 w 666750"/>
                <a:gd name="connsiteY8" fmla="*/ 115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0" h="438150">
                  <a:moveTo>
                    <a:pt x="551136" y="1153"/>
                  </a:moveTo>
                  <a:cubicBezTo>
                    <a:pt x="550545" y="1229"/>
                    <a:pt x="549936" y="1324"/>
                    <a:pt x="549345" y="1419"/>
                  </a:cubicBezTo>
                  <a:cubicBezTo>
                    <a:pt x="262738" y="43082"/>
                    <a:pt x="210884" y="35919"/>
                    <a:pt x="28251" y="96193"/>
                  </a:cubicBezTo>
                  <a:cubicBezTo>
                    <a:pt x="46615" y="124825"/>
                    <a:pt x="57550" y="158677"/>
                    <a:pt x="57550" y="195215"/>
                  </a:cubicBezTo>
                  <a:cubicBezTo>
                    <a:pt x="57550" y="247831"/>
                    <a:pt x="35395" y="295190"/>
                    <a:pt x="0" y="328737"/>
                  </a:cubicBezTo>
                  <a:cubicBezTo>
                    <a:pt x="88659" y="401146"/>
                    <a:pt x="201339" y="443722"/>
                    <a:pt x="315792" y="446904"/>
                  </a:cubicBezTo>
                  <a:cubicBezTo>
                    <a:pt x="423748" y="449914"/>
                    <a:pt x="466725" y="413300"/>
                    <a:pt x="540411" y="328508"/>
                  </a:cubicBezTo>
                  <a:cubicBezTo>
                    <a:pt x="595351" y="265281"/>
                    <a:pt x="631565" y="223028"/>
                    <a:pt x="664197" y="143723"/>
                  </a:cubicBezTo>
                  <a:cubicBezTo>
                    <a:pt x="695001" y="68875"/>
                    <a:pt x="631241" y="-10544"/>
                    <a:pt x="551136" y="1153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6B8C89-5D0A-4202-915D-3002C3B9EB9A}"/>
                </a:ext>
              </a:extLst>
            </p:cNvPr>
            <p:cNvSpPr/>
            <p:nvPr/>
          </p:nvSpPr>
          <p:spPr>
            <a:xfrm>
              <a:off x="4254461" y="2726086"/>
              <a:ext cx="152439" cy="158045"/>
            </a:xfrm>
            <a:prstGeom prst="ellipse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211CF0-5416-4585-8CFD-174DE5E833DC}"/>
                </a:ext>
              </a:extLst>
            </p:cNvPr>
            <p:cNvSpPr/>
            <p:nvPr/>
          </p:nvSpPr>
          <p:spPr>
            <a:xfrm>
              <a:off x="7953589" y="3155360"/>
              <a:ext cx="247650" cy="133350"/>
            </a:xfrm>
            <a:custGeom>
              <a:avLst/>
              <a:gdLst>
                <a:gd name="connsiteX0" fmla="*/ 47570 w 247650"/>
                <a:gd name="connsiteY0" fmla="*/ 133774 h 133350"/>
                <a:gd name="connsiteX1" fmla="*/ 935 w 247650"/>
                <a:gd name="connsiteY1" fmla="*/ 95484 h 133350"/>
                <a:gd name="connsiteX2" fmla="*/ 38293 w 247650"/>
                <a:gd name="connsiteY2" fmla="*/ 39458 h 133350"/>
                <a:gd name="connsiteX3" fmla="*/ 186711 w 247650"/>
                <a:gd name="connsiteY3" fmla="*/ 2444 h 133350"/>
                <a:gd name="connsiteX4" fmla="*/ 246966 w 247650"/>
                <a:gd name="connsiteY4" fmla="*/ 32562 h 133350"/>
                <a:gd name="connsiteX5" fmla="*/ 216848 w 247650"/>
                <a:gd name="connsiteY5" fmla="*/ 92817 h 133350"/>
                <a:gd name="connsiteX6" fmla="*/ 56961 w 247650"/>
                <a:gd name="connsiteY6" fmla="*/ 132860 h 133350"/>
                <a:gd name="connsiteX7" fmla="*/ 47570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47570" y="133774"/>
                  </a:moveTo>
                  <a:cubicBezTo>
                    <a:pt x="25338" y="133774"/>
                    <a:pt x="5450" y="118134"/>
                    <a:pt x="935" y="95484"/>
                  </a:cubicBezTo>
                  <a:cubicBezTo>
                    <a:pt x="-4227" y="69690"/>
                    <a:pt x="12499" y="44601"/>
                    <a:pt x="38293" y="39458"/>
                  </a:cubicBezTo>
                  <a:cubicBezTo>
                    <a:pt x="39226" y="39267"/>
                    <a:pt x="132438" y="20541"/>
                    <a:pt x="186711" y="2444"/>
                  </a:cubicBezTo>
                  <a:cubicBezTo>
                    <a:pt x="211724" y="-5843"/>
                    <a:pt x="238660" y="7625"/>
                    <a:pt x="246966" y="32562"/>
                  </a:cubicBezTo>
                  <a:cubicBezTo>
                    <a:pt x="255291" y="57517"/>
                    <a:pt x="241804" y="84492"/>
                    <a:pt x="216848" y="92817"/>
                  </a:cubicBezTo>
                  <a:cubicBezTo>
                    <a:pt x="156917" y="112800"/>
                    <a:pt x="61019" y="132060"/>
                    <a:pt x="56961" y="132860"/>
                  </a:cubicBezTo>
                  <a:cubicBezTo>
                    <a:pt x="53799" y="133489"/>
                    <a:pt x="50675" y="133774"/>
                    <a:pt x="47570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14E9F1-8C24-4348-A8AC-570C5E4BD928}"/>
                </a:ext>
              </a:extLst>
            </p:cNvPr>
            <p:cNvSpPr/>
            <p:nvPr/>
          </p:nvSpPr>
          <p:spPr>
            <a:xfrm>
              <a:off x="7953594" y="3560040"/>
              <a:ext cx="247650" cy="133350"/>
            </a:xfrm>
            <a:custGeom>
              <a:avLst/>
              <a:gdLst>
                <a:gd name="connsiteX0" fmla="*/ 201774 w 247650"/>
                <a:gd name="connsiteY0" fmla="*/ 133774 h 133350"/>
                <a:gd name="connsiteX1" fmla="*/ 186706 w 247650"/>
                <a:gd name="connsiteY1" fmla="*/ 131317 h 133350"/>
                <a:gd name="connsiteX2" fmla="*/ 38287 w 247650"/>
                <a:gd name="connsiteY2" fmla="*/ 94302 h 133350"/>
                <a:gd name="connsiteX3" fmla="*/ 930 w 247650"/>
                <a:gd name="connsiteY3" fmla="*/ 38276 h 133350"/>
                <a:gd name="connsiteX4" fmla="*/ 56956 w 247650"/>
                <a:gd name="connsiteY4" fmla="*/ 919 h 133350"/>
                <a:gd name="connsiteX5" fmla="*/ 216843 w 247650"/>
                <a:gd name="connsiteY5" fmla="*/ 40963 h 133350"/>
                <a:gd name="connsiteX6" fmla="*/ 246961 w 247650"/>
                <a:gd name="connsiteY6" fmla="*/ 101218 h 133350"/>
                <a:gd name="connsiteX7" fmla="*/ 201774 w 247650"/>
                <a:gd name="connsiteY7" fmla="*/ 13377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33350">
                  <a:moveTo>
                    <a:pt x="201774" y="133774"/>
                  </a:moveTo>
                  <a:cubicBezTo>
                    <a:pt x="196783" y="133774"/>
                    <a:pt x="191716" y="132974"/>
                    <a:pt x="186706" y="131317"/>
                  </a:cubicBezTo>
                  <a:cubicBezTo>
                    <a:pt x="132432" y="113219"/>
                    <a:pt x="39220" y="94474"/>
                    <a:pt x="38287" y="94302"/>
                  </a:cubicBezTo>
                  <a:cubicBezTo>
                    <a:pt x="12493" y="89140"/>
                    <a:pt x="-4214" y="64070"/>
                    <a:pt x="930" y="38276"/>
                  </a:cubicBezTo>
                  <a:cubicBezTo>
                    <a:pt x="6073" y="12483"/>
                    <a:pt x="31162" y="-4186"/>
                    <a:pt x="56956" y="919"/>
                  </a:cubicBezTo>
                  <a:cubicBezTo>
                    <a:pt x="61014" y="1719"/>
                    <a:pt x="156892" y="20979"/>
                    <a:pt x="216843" y="40963"/>
                  </a:cubicBezTo>
                  <a:cubicBezTo>
                    <a:pt x="241798" y="49306"/>
                    <a:pt x="255285" y="76281"/>
                    <a:pt x="246961" y="101218"/>
                  </a:cubicBezTo>
                  <a:cubicBezTo>
                    <a:pt x="240293" y="121144"/>
                    <a:pt x="221700" y="133774"/>
                    <a:pt x="201774" y="13377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8806ED-157C-45F7-BD45-BCAC23951145}"/>
                </a:ext>
              </a:extLst>
            </p:cNvPr>
            <p:cNvSpPr/>
            <p:nvPr/>
          </p:nvSpPr>
          <p:spPr>
            <a:xfrm>
              <a:off x="7963211" y="3376955"/>
              <a:ext cx="247650" cy="95250"/>
            </a:xfrm>
            <a:custGeom>
              <a:avLst/>
              <a:gdLst>
                <a:gd name="connsiteX0" fmla="*/ 201778 w 247650"/>
                <a:gd name="connsiteY0" fmla="*/ 95250 h 95250"/>
                <a:gd name="connsiteX1" fmla="*/ 47625 w 247650"/>
                <a:gd name="connsiteY1" fmla="*/ 95250 h 95250"/>
                <a:gd name="connsiteX2" fmla="*/ 0 w 247650"/>
                <a:gd name="connsiteY2" fmla="*/ 47625 h 95250"/>
                <a:gd name="connsiteX3" fmla="*/ 47625 w 247650"/>
                <a:gd name="connsiteY3" fmla="*/ 0 h 95250"/>
                <a:gd name="connsiteX4" fmla="*/ 201778 w 247650"/>
                <a:gd name="connsiteY4" fmla="*/ 0 h 95250"/>
                <a:gd name="connsiteX5" fmla="*/ 249403 w 247650"/>
                <a:gd name="connsiteY5" fmla="*/ 47625 h 95250"/>
                <a:gd name="connsiteX6" fmla="*/ 201778 w 247650"/>
                <a:gd name="connsiteY6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95250">
                  <a:moveTo>
                    <a:pt x="201778" y="95250"/>
                  </a:moveTo>
                  <a:lnTo>
                    <a:pt x="47625" y="95250"/>
                  </a:lnTo>
                  <a:cubicBezTo>
                    <a:pt x="21317" y="95250"/>
                    <a:pt x="0" y="73933"/>
                    <a:pt x="0" y="47625"/>
                  </a:cubicBezTo>
                  <a:cubicBezTo>
                    <a:pt x="0" y="21317"/>
                    <a:pt x="21317" y="0"/>
                    <a:pt x="47625" y="0"/>
                  </a:cubicBezTo>
                  <a:lnTo>
                    <a:pt x="201778" y="0"/>
                  </a:lnTo>
                  <a:cubicBezTo>
                    <a:pt x="228086" y="0"/>
                    <a:pt x="249403" y="21317"/>
                    <a:pt x="249403" y="47625"/>
                  </a:cubicBezTo>
                  <a:cubicBezTo>
                    <a:pt x="249403" y="73933"/>
                    <a:pt x="228086" y="95250"/>
                    <a:pt x="201778" y="9525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1C1C2E9B-B1F4-4FDD-BC12-CD02AE15A18F}"/>
                </a:ext>
              </a:extLst>
            </p:cNvPr>
            <p:cNvSpPr/>
            <p:nvPr/>
          </p:nvSpPr>
          <p:spPr>
            <a:xfrm>
              <a:off x="4784239" y="303664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4394527B-A048-4E2B-AF9A-1C9BE4EE27FD}"/>
                </a:ext>
              </a:extLst>
            </p:cNvPr>
            <p:cNvSpPr/>
            <p:nvPr/>
          </p:nvSpPr>
          <p:spPr>
            <a:xfrm>
              <a:off x="5346412" y="296412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Block Arc 22">
              <a:extLst>
                <a:ext uri="{FF2B5EF4-FFF2-40B4-BE49-F238E27FC236}">
                  <a16:creationId xmlns:a16="http://schemas.microsoft.com/office/drawing/2014/main" id="{3614F9B1-96FE-43B5-801A-E957ADB85A28}"/>
                </a:ext>
              </a:extLst>
            </p:cNvPr>
            <p:cNvSpPr/>
            <p:nvPr/>
          </p:nvSpPr>
          <p:spPr>
            <a:xfrm>
              <a:off x="5854228" y="3127332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DD42E91-A405-49F3-AF45-FD279FE28D76}"/>
                </a:ext>
              </a:extLst>
            </p:cNvPr>
            <p:cNvSpPr/>
            <p:nvPr/>
          </p:nvSpPr>
          <p:spPr>
            <a:xfrm>
              <a:off x="6274806" y="2969788"/>
              <a:ext cx="285750" cy="22860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E310085D-C65C-49DE-8F43-DA9ECBCD8CE8}"/>
                </a:ext>
              </a:extLst>
            </p:cNvPr>
            <p:cNvSpPr/>
            <p:nvPr/>
          </p:nvSpPr>
          <p:spPr>
            <a:xfrm>
              <a:off x="6726794" y="3173428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CC85BDC0-6BE9-4084-A592-7AD9DBDE628A}"/>
                </a:ext>
              </a:extLst>
            </p:cNvPr>
            <p:cNvSpPr/>
            <p:nvPr/>
          </p:nvSpPr>
          <p:spPr>
            <a:xfrm>
              <a:off x="4318123" y="3231234"/>
              <a:ext cx="266700" cy="2095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5BDEDF53-D851-4256-845C-F1F4599E0B8E}"/>
                </a:ext>
              </a:extLst>
            </p:cNvPr>
            <p:cNvSpPr/>
            <p:nvPr/>
          </p:nvSpPr>
          <p:spPr>
            <a:xfrm>
              <a:off x="5726136" y="2726087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Block Arc 27">
              <a:extLst>
                <a:ext uri="{FF2B5EF4-FFF2-40B4-BE49-F238E27FC236}">
                  <a16:creationId xmlns:a16="http://schemas.microsoft.com/office/drawing/2014/main" id="{55585A55-8605-46A2-91EF-1A66F593CD8F}"/>
                </a:ext>
              </a:extLst>
            </p:cNvPr>
            <p:cNvSpPr/>
            <p:nvPr/>
          </p:nvSpPr>
          <p:spPr>
            <a:xfrm>
              <a:off x="5019991" y="2637688"/>
              <a:ext cx="304800" cy="247650"/>
            </a:xfrm>
            <a:prstGeom prst="blockArc">
              <a:avLst/>
            </a:prstGeom>
            <a:solidFill>
              <a:srgbClr val="000000"/>
            </a:solidFill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8C4D666B-0A0D-4245-9567-64DD78680ED8}"/>
                </a:ext>
              </a:extLst>
            </p:cNvPr>
            <p:cNvSpPr/>
            <p:nvPr/>
          </p:nvSpPr>
          <p:spPr>
            <a:xfrm rot="2822945">
              <a:off x="3636057" y="3334761"/>
              <a:ext cx="228600" cy="228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Wave 34">
            <a:extLst>
              <a:ext uri="{FF2B5EF4-FFF2-40B4-BE49-F238E27FC236}">
                <a16:creationId xmlns:a16="http://schemas.microsoft.com/office/drawing/2014/main" id="{51165FCD-0384-4044-997D-91401FC009CC}"/>
              </a:ext>
            </a:extLst>
          </p:cNvPr>
          <p:cNvSpPr/>
          <p:nvPr/>
        </p:nvSpPr>
        <p:spPr>
          <a:xfrm rot="5400000" flipV="1">
            <a:off x="6643266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603639C7-560B-48A5-9EAE-D58C4D62A371}"/>
              </a:ext>
            </a:extLst>
          </p:cNvPr>
          <p:cNvSpPr/>
          <p:nvPr/>
        </p:nvSpPr>
        <p:spPr>
          <a:xfrm rot="5400000" flipV="1">
            <a:off x="7670867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Wave 36">
            <a:extLst>
              <a:ext uri="{FF2B5EF4-FFF2-40B4-BE49-F238E27FC236}">
                <a16:creationId xmlns:a16="http://schemas.microsoft.com/office/drawing/2014/main" id="{578115CB-6683-45FF-8EDA-CDF514C0BD18}"/>
              </a:ext>
            </a:extLst>
          </p:cNvPr>
          <p:cNvSpPr/>
          <p:nvPr/>
        </p:nvSpPr>
        <p:spPr>
          <a:xfrm rot="5400000" flipV="1">
            <a:off x="6240551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9E5D5E75-5DF7-44F7-A9D1-5B63FA13BD15}"/>
              </a:ext>
            </a:extLst>
          </p:cNvPr>
          <p:cNvSpPr/>
          <p:nvPr/>
        </p:nvSpPr>
        <p:spPr>
          <a:xfrm rot="5400000" flipV="1">
            <a:off x="8714853" y="4928069"/>
            <a:ext cx="1662479" cy="303329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D8C2F118-9C3A-4463-A0FA-6C1A03DCC614}"/>
              </a:ext>
            </a:extLst>
          </p:cNvPr>
          <p:cNvSpPr/>
          <p:nvPr/>
        </p:nvSpPr>
        <p:spPr>
          <a:xfrm rot="6727592">
            <a:off x="6786228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Chord 28">
            <a:extLst>
              <a:ext uri="{FF2B5EF4-FFF2-40B4-BE49-F238E27FC236}">
                <a16:creationId xmlns:a16="http://schemas.microsoft.com/office/drawing/2014/main" id="{D591C589-4127-4395-8555-B87B30000E9B}"/>
              </a:ext>
            </a:extLst>
          </p:cNvPr>
          <p:cNvSpPr/>
          <p:nvPr/>
        </p:nvSpPr>
        <p:spPr>
          <a:xfrm rot="6727592">
            <a:off x="7779707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Chord 29">
            <a:extLst>
              <a:ext uri="{FF2B5EF4-FFF2-40B4-BE49-F238E27FC236}">
                <a16:creationId xmlns:a16="http://schemas.microsoft.com/office/drawing/2014/main" id="{9BEF9895-3D91-476B-BC9C-A790DD1A4E81}"/>
              </a:ext>
            </a:extLst>
          </p:cNvPr>
          <p:cNvSpPr/>
          <p:nvPr/>
        </p:nvSpPr>
        <p:spPr>
          <a:xfrm rot="6727592">
            <a:off x="8218447" y="5512904"/>
            <a:ext cx="675860" cy="675860"/>
          </a:xfrm>
          <a:prstGeom prst="chor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Chord 30">
            <a:extLst>
              <a:ext uri="{FF2B5EF4-FFF2-40B4-BE49-F238E27FC236}">
                <a16:creationId xmlns:a16="http://schemas.microsoft.com/office/drawing/2014/main" id="{DDE5E40F-CC2B-4EF4-A076-61C4DB912F86}"/>
              </a:ext>
            </a:extLst>
          </p:cNvPr>
          <p:cNvSpPr/>
          <p:nvPr/>
        </p:nvSpPr>
        <p:spPr>
          <a:xfrm rot="6727592">
            <a:off x="9253901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Wave 31">
            <a:extLst>
              <a:ext uri="{FF2B5EF4-FFF2-40B4-BE49-F238E27FC236}">
                <a16:creationId xmlns:a16="http://schemas.microsoft.com/office/drawing/2014/main" id="{0815E917-3B5E-4645-BBBE-4D634FDCDD69}"/>
              </a:ext>
            </a:extLst>
          </p:cNvPr>
          <p:cNvSpPr/>
          <p:nvPr/>
        </p:nvSpPr>
        <p:spPr>
          <a:xfrm rot="5400000" flipV="1">
            <a:off x="8987618" y="4270770"/>
            <a:ext cx="2924593" cy="355811"/>
          </a:xfrm>
          <a:prstGeom prst="wave">
            <a:avLst>
              <a:gd name="adj1" fmla="val 2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C80684CF-E8A4-4C88-ACB0-6D83876A0926}"/>
              </a:ext>
            </a:extLst>
          </p:cNvPr>
          <p:cNvSpPr/>
          <p:nvPr/>
        </p:nvSpPr>
        <p:spPr>
          <a:xfrm rot="6727592">
            <a:off x="10124059" y="5512904"/>
            <a:ext cx="675860" cy="675860"/>
          </a:xfrm>
          <a:prstGeom prst="chor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E8A6F-061E-4323-AF37-7D315766ED37}"/>
              </a:ext>
            </a:extLst>
          </p:cNvPr>
          <p:cNvSpPr txBox="1"/>
          <p:nvPr/>
        </p:nvSpPr>
        <p:spPr>
          <a:xfrm>
            <a:off x="1636322" y="2660502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Main Thing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B0AA2-50EB-483C-9D95-3B4892EAC9DE}"/>
              </a:ext>
            </a:extLst>
          </p:cNvPr>
          <p:cNvSpPr txBox="1"/>
          <p:nvPr/>
        </p:nvSpPr>
        <p:spPr>
          <a:xfrm flipH="1">
            <a:off x="1636321" y="314551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FDDFB7-06D2-4256-B92C-771EA81D4CBF}"/>
              </a:ext>
            </a:extLst>
          </p:cNvPr>
          <p:cNvSpPr txBox="1"/>
          <p:nvPr/>
        </p:nvSpPr>
        <p:spPr>
          <a:xfrm>
            <a:off x="1636322" y="3919404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Main 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49DDE7-EA36-468A-B923-087E9124B062}"/>
              </a:ext>
            </a:extLst>
          </p:cNvPr>
          <p:cNvSpPr txBox="1"/>
          <p:nvPr/>
        </p:nvSpPr>
        <p:spPr>
          <a:xfrm flipH="1">
            <a:off x="1636321" y="4352981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08A49C-5B7E-4FD6-A769-8A7FB00B8C19}"/>
              </a:ext>
            </a:extLst>
          </p:cNvPr>
          <p:cNvSpPr txBox="1"/>
          <p:nvPr/>
        </p:nvSpPr>
        <p:spPr>
          <a:xfrm>
            <a:off x="1636322" y="5117481"/>
            <a:ext cx="167530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Main 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B787A3-AB40-448D-8845-8DA7F47A6B37}"/>
              </a:ext>
            </a:extLst>
          </p:cNvPr>
          <p:cNvSpPr txBox="1"/>
          <p:nvPr/>
        </p:nvSpPr>
        <p:spPr>
          <a:xfrm flipH="1">
            <a:off x="1636321" y="5560446"/>
            <a:ext cx="4739605" cy="519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amet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, sed ipsum dolor sit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consectetur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  <a:ea typeface="Lato regular" panose="020F0502020204030203" pitchFamily="34" charset="0"/>
                <a:cs typeface="Lato regular" panose="020F0502020204030203" pitchFamily="34" charset="0"/>
              </a:rPr>
              <a:t>adipiscing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1429C-0E99-4301-B602-72E07B39529D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C634A-2FDD-4A83-9D65-09DF214AA50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E6F3F0-0FD5-4885-BDE1-B1B190E3E3DB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656DEA7F-25BC-461F-BD43-61C38A21E09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1AE1A90E-8A30-40F1-A620-BBBB3BFFDABB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1045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6801B0-8017-48FA-891E-47207AD2E857}"/>
              </a:ext>
            </a:extLst>
          </p:cNvPr>
          <p:cNvSpPr/>
          <p:nvPr/>
        </p:nvSpPr>
        <p:spPr>
          <a:xfrm>
            <a:off x="2605071" y="5326376"/>
            <a:ext cx="1179443" cy="31805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B7571-08AF-4B9F-A70B-9E261002D8DB}"/>
              </a:ext>
            </a:extLst>
          </p:cNvPr>
          <p:cNvGrpSpPr/>
          <p:nvPr/>
        </p:nvGrpSpPr>
        <p:grpSpPr>
          <a:xfrm rot="1574495" flipH="1">
            <a:off x="1484692" y="2383754"/>
            <a:ext cx="2798804" cy="2823455"/>
            <a:chOff x="6956674" y="2912552"/>
            <a:chExt cx="3219475" cy="3247831"/>
          </a:xfrm>
        </p:grpSpPr>
        <p:sp>
          <p:nvSpPr>
            <p:cNvPr id="23" name="Rectangle: Top Corners Snipped 22">
              <a:extLst>
                <a:ext uri="{FF2B5EF4-FFF2-40B4-BE49-F238E27FC236}">
                  <a16:creationId xmlns:a16="http://schemas.microsoft.com/office/drawing/2014/main" id="{D1D8B7DC-1C74-4FD5-84C7-6455DE46E11F}"/>
                </a:ext>
              </a:extLst>
            </p:cNvPr>
            <p:cNvSpPr/>
            <p:nvPr/>
          </p:nvSpPr>
          <p:spPr>
            <a:xfrm flipV="1">
              <a:off x="7153303" y="4128548"/>
              <a:ext cx="1835205" cy="2031835"/>
            </a:xfrm>
            <a:prstGeom prst="snip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7B4A665-F57E-4F3B-BFD1-E2F28BE17A0F}"/>
                </a:ext>
              </a:extLst>
            </p:cNvPr>
            <p:cNvSpPr/>
            <p:nvPr/>
          </p:nvSpPr>
          <p:spPr>
            <a:xfrm>
              <a:off x="8945906" y="3931919"/>
              <a:ext cx="458801" cy="262172"/>
            </a:xfrm>
            <a:custGeom>
              <a:avLst/>
              <a:gdLst>
                <a:gd name="connsiteX0" fmla="*/ 0 w 458801"/>
                <a:gd name="connsiteY0" fmla="*/ 0 h 262172"/>
                <a:gd name="connsiteX1" fmla="*/ 494195 w 458801"/>
                <a:gd name="connsiteY1" fmla="*/ 0 h 262172"/>
                <a:gd name="connsiteX2" fmla="*/ 494195 w 458801"/>
                <a:gd name="connsiteY2" fmla="*/ 262172 h 262172"/>
                <a:gd name="connsiteX3" fmla="*/ 0 w 458801"/>
                <a:gd name="connsiteY3" fmla="*/ 262172 h 26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801" h="262172">
                  <a:moveTo>
                    <a:pt x="0" y="0"/>
                  </a:moveTo>
                  <a:lnTo>
                    <a:pt x="494195" y="0"/>
                  </a:lnTo>
                  <a:lnTo>
                    <a:pt x="494195" y="262172"/>
                  </a:lnTo>
                  <a:lnTo>
                    <a:pt x="0" y="262172"/>
                  </a:lnTo>
                  <a:close/>
                </a:path>
              </a:pathLst>
            </a:cu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3E985984-11DE-446E-8684-400D8FFD822F}"/>
                </a:ext>
              </a:extLst>
            </p:cNvPr>
            <p:cNvSpPr/>
            <p:nvPr/>
          </p:nvSpPr>
          <p:spPr>
            <a:xfrm>
              <a:off x="9389632" y="3866376"/>
              <a:ext cx="786517" cy="393258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16345231-4AC9-4741-8D45-F8DBABBF1C94}"/>
                </a:ext>
              </a:extLst>
            </p:cNvPr>
            <p:cNvSpPr/>
            <p:nvPr/>
          </p:nvSpPr>
          <p:spPr>
            <a:xfrm>
              <a:off x="7153303" y="4502021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Single Corner Rounded 32">
              <a:extLst>
                <a:ext uri="{FF2B5EF4-FFF2-40B4-BE49-F238E27FC236}">
                  <a16:creationId xmlns:a16="http://schemas.microsoft.com/office/drawing/2014/main" id="{38987319-717D-49B2-8957-73A3ED7837D3}"/>
                </a:ext>
              </a:extLst>
            </p:cNvPr>
            <p:cNvSpPr/>
            <p:nvPr/>
          </p:nvSpPr>
          <p:spPr>
            <a:xfrm>
              <a:off x="7153303" y="4780579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Rectangle: Single Corner Rounded 33">
              <a:extLst>
                <a:ext uri="{FF2B5EF4-FFF2-40B4-BE49-F238E27FC236}">
                  <a16:creationId xmlns:a16="http://schemas.microsoft.com/office/drawing/2014/main" id="{312102D0-DC1A-4DDA-8E67-B673A2513B60}"/>
                </a:ext>
              </a:extLst>
            </p:cNvPr>
            <p:cNvSpPr/>
            <p:nvPr/>
          </p:nvSpPr>
          <p:spPr>
            <a:xfrm>
              <a:off x="7153303" y="5059137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Rectangle: Single Corner Rounded 34">
              <a:extLst>
                <a:ext uri="{FF2B5EF4-FFF2-40B4-BE49-F238E27FC236}">
                  <a16:creationId xmlns:a16="http://schemas.microsoft.com/office/drawing/2014/main" id="{7A90ACCF-0CFB-4557-8F8F-D5693C8F6688}"/>
                </a:ext>
              </a:extLst>
            </p:cNvPr>
            <p:cNvSpPr/>
            <p:nvPr/>
          </p:nvSpPr>
          <p:spPr>
            <a:xfrm>
              <a:off x="7153303" y="5337695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Rectangle: Single Corner Rounded 35">
              <a:extLst>
                <a:ext uri="{FF2B5EF4-FFF2-40B4-BE49-F238E27FC236}">
                  <a16:creationId xmlns:a16="http://schemas.microsoft.com/office/drawing/2014/main" id="{59A0D52C-1C1D-4128-A70B-044CF00CFA0B}"/>
                </a:ext>
              </a:extLst>
            </p:cNvPr>
            <p:cNvSpPr/>
            <p:nvPr/>
          </p:nvSpPr>
          <p:spPr>
            <a:xfrm>
              <a:off x="7153303" y="5616252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6208F7ED-F3E0-439F-AE47-4C61FE69CF98}"/>
                </a:ext>
              </a:extLst>
            </p:cNvPr>
            <p:cNvSpPr/>
            <p:nvPr/>
          </p:nvSpPr>
          <p:spPr>
            <a:xfrm rot="16200000">
              <a:off x="66113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7B4F181B-3B9A-4494-BFE0-3E5FCC218507}"/>
                </a:ext>
              </a:extLst>
            </p:cNvPr>
            <p:cNvSpPr/>
            <p:nvPr/>
          </p:nvSpPr>
          <p:spPr>
            <a:xfrm rot="16200000">
              <a:off x="687302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AD20677A-F323-4E57-ABB7-00045ECEFCAB}"/>
                </a:ext>
              </a:extLst>
            </p:cNvPr>
            <p:cNvSpPr/>
            <p:nvPr/>
          </p:nvSpPr>
          <p:spPr>
            <a:xfrm rot="16200000">
              <a:off x="7134676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057FBFFB-1163-4A44-A110-EE27A99478DA}"/>
                </a:ext>
              </a:extLst>
            </p:cNvPr>
            <p:cNvSpPr/>
            <p:nvPr/>
          </p:nvSpPr>
          <p:spPr>
            <a:xfrm rot="16200000">
              <a:off x="743058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4802F99A-32E8-41DE-ACDE-5D8708E0BD7F}"/>
                </a:ext>
              </a:extLst>
            </p:cNvPr>
            <p:cNvSpPr/>
            <p:nvPr/>
          </p:nvSpPr>
          <p:spPr>
            <a:xfrm rot="16200000">
              <a:off x="7692237" y="5107678"/>
              <a:ext cx="1835205" cy="133184"/>
            </a:xfrm>
            <a:prstGeom prst="round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Diagonal Corners Rounded 19">
              <a:extLst>
                <a:ext uri="{FF2B5EF4-FFF2-40B4-BE49-F238E27FC236}">
                  <a16:creationId xmlns:a16="http://schemas.microsoft.com/office/drawing/2014/main" id="{25B1DEBE-CB20-4B51-92E8-F00B04ED2DB5}"/>
                </a:ext>
              </a:extLst>
            </p:cNvPr>
            <p:cNvSpPr/>
            <p:nvPr/>
          </p:nvSpPr>
          <p:spPr>
            <a:xfrm rot="18593956">
              <a:off x="7168170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Rectangle: Diagonal Corners Rounded 17">
              <a:extLst>
                <a:ext uri="{FF2B5EF4-FFF2-40B4-BE49-F238E27FC236}">
                  <a16:creationId xmlns:a16="http://schemas.microsoft.com/office/drawing/2014/main" id="{3AEAE4B7-363C-4A57-8C2D-709895351D1E}"/>
                </a:ext>
              </a:extLst>
            </p:cNvPr>
            <p:cNvSpPr/>
            <p:nvPr/>
          </p:nvSpPr>
          <p:spPr>
            <a:xfrm rot="18047908">
              <a:off x="7894808" y="3628508"/>
              <a:ext cx="569008" cy="37933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9F2262-B5F9-4C47-956E-2AF283921C1C}"/>
                </a:ext>
              </a:extLst>
            </p:cNvPr>
            <p:cNvSpPr/>
            <p:nvPr/>
          </p:nvSpPr>
          <p:spPr>
            <a:xfrm>
              <a:off x="7940610" y="3098791"/>
              <a:ext cx="474874" cy="430619"/>
            </a:xfrm>
            <a:custGeom>
              <a:avLst/>
              <a:gdLst>
                <a:gd name="connsiteX0" fmla="*/ 655562 w 655430"/>
                <a:gd name="connsiteY0" fmla="*/ 75975 h 589887"/>
                <a:gd name="connsiteX1" fmla="*/ 327847 w 655430"/>
                <a:gd name="connsiteY1" fmla="*/ 590488 h 589887"/>
                <a:gd name="connsiteX2" fmla="*/ 229532 w 655430"/>
                <a:gd name="connsiteY2" fmla="*/ 562304 h 589887"/>
                <a:gd name="connsiteX3" fmla="*/ 787 w 655430"/>
                <a:gd name="connsiteY3" fmla="*/ 75975 h 589887"/>
                <a:gd name="connsiteX4" fmla="*/ 25564 w 655430"/>
                <a:gd name="connsiteY4" fmla="*/ 13921 h 589887"/>
                <a:gd name="connsiteX5" fmla="*/ 91892 w 655430"/>
                <a:gd name="connsiteY5" fmla="*/ 5844 h 589887"/>
                <a:gd name="connsiteX6" fmla="*/ 354064 w 655430"/>
                <a:gd name="connsiteY6" fmla="*/ 93672 h 589887"/>
                <a:gd name="connsiteX7" fmla="*/ 563802 w 655430"/>
                <a:gd name="connsiteY7" fmla="*/ 5844 h 589887"/>
                <a:gd name="connsiteX8" fmla="*/ 630655 w 655430"/>
                <a:gd name="connsiteY8" fmla="*/ 13468 h 589887"/>
                <a:gd name="connsiteX9" fmla="*/ 655562 w 655430"/>
                <a:gd name="connsiteY9" fmla="*/ 75975 h 589887"/>
                <a:gd name="connsiteX0" fmla="*/ 655562 w 656399"/>
                <a:gd name="connsiteY0" fmla="*/ 75975 h 590488"/>
                <a:gd name="connsiteX1" fmla="*/ 327847 w 656399"/>
                <a:gd name="connsiteY1" fmla="*/ 590488 h 590488"/>
                <a:gd name="connsiteX2" fmla="*/ 229532 w 656399"/>
                <a:gd name="connsiteY2" fmla="*/ 562304 h 590488"/>
                <a:gd name="connsiteX3" fmla="*/ 787 w 656399"/>
                <a:gd name="connsiteY3" fmla="*/ 75975 h 590488"/>
                <a:gd name="connsiteX4" fmla="*/ 25564 w 656399"/>
                <a:gd name="connsiteY4" fmla="*/ 13921 h 590488"/>
                <a:gd name="connsiteX5" fmla="*/ 91892 w 656399"/>
                <a:gd name="connsiteY5" fmla="*/ 5844 h 590488"/>
                <a:gd name="connsiteX6" fmla="*/ 354064 w 656399"/>
                <a:gd name="connsiteY6" fmla="*/ 93672 h 590488"/>
                <a:gd name="connsiteX7" fmla="*/ 563802 w 656399"/>
                <a:gd name="connsiteY7" fmla="*/ 5844 h 590488"/>
                <a:gd name="connsiteX8" fmla="*/ 630655 w 656399"/>
                <a:gd name="connsiteY8" fmla="*/ 13468 h 590488"/>
                <a:gd name="connsiteX9" fmla="*/ 655562 w 656399"/>
                <a:gd name="connsiteY9" fmla="*/ 75975 h 590488"/>
                <a:gd name="connsiteX0" fmla="*/ 655562 w 656399"/>
                <a:gd name="connsiteY0" fmla="*/ 80715 h 595228"/>
                <a:gd name="connsiteX1" fmla="*/ 327847 w 656399"/>
                <a:gd name="connsiteY1" fmla="*/ 595228 h 595228"/>
                <a:gd name="connsiteX2" fmla="*/ 229532 w 656399"/>
                <a:gd name="connsiteY2" fmla="*/ 567044 h 595228"/>
                <a:gd name="connsiteX3" fmla="*/ 787 w 656399"/>
                <a:gd name="connsiteY3" fmla="*/ 80715 h 595228"/>
                <a:gd name="connsiteX4" fmla="*/ 25564 w 656399"/>
                <a:gd name="connsiteY4" fmla="*/ 18661 h 595228"/>
                <a:gd name="connsiteX5" fmla="*/ 91892 w 656399"/>
                <a:gd name="connsiteY5" fmla="*/ 10584 h 595228"/>
                <a:gd name="connsiteX6" fmla="*/ 354064 w 656399"/>
                <a:gd name="connsiteY6" fmla="*/ 98412 h 595228"/>
                <a:gd name="connsiteX7" fmla="*/ 563802 w 656399"/>
                <a:gd name="connsiteY7" fmla="*/ 10584 h 595228"/>
                <a:gd name="connsiteX8" fmla="*/ 630655 w 656399"/>
                <a:gd name="connsiteY8" fmla="*/ 18208 h 595228"/>
                <a:gd name="connsiteX9" fmla="*/ 655562 w 656399"/>
                <a:gd name="connsiteY9" fmla="*/ 80715 h 59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399" h="595228">
                  <a:moveTo>
                    <a:pt x="655562" y="80715"/>
                  </a:moveTo>
                  <a:cubicBezTo>
                    <a:pt x="627379" y="373037"/>
                    <a:pt x="491704" y="595228"/>
                    <a:pt x="327847" y="595228"/>
                  </a:cubicBezTo>
                  <a:cubicBezTo>
                    <a:pt x="293125" y="594926"/>
                    <a:pt x="259140" y="585184"/>
                    <a:pt x="229532" y="567044"/>
                  </a:cubicBezTo>
                  <a:cubicBezTo>
                    <a:pt x="112210" y="501501"/>
                    <a:pt x="22416" y="312082"/>
                    <a:pt x="787" y="80715"/>
                  </a:cubicBezTo>
                  <a:cubicBezTo>
                    <a:pt x="-2909" y="57057"/>
                    <a:pt x="6590" y="33267"/>
                    <a:pt x="25564" y="18661"/>
                  </a:cubicBezTo>
                  <a:cubicBezTo>
                    <a:pt x="44538" y="4055"/>
                    <a:pt x="80583" y="-10522"/>
                    <a:pt x="91892" y="10584"/>
                  </a:cubicBezTo>
                  <a:cubicBezTo>
                    <a:pt x="242282" y="291256"/>
                    <a:pt x="320637" y="112831"/>
                    <a:pt x="354064" y="98412"/>
                  </a:cubicBezTo>
                  <a:cubicBezTo>
                    <a:pt x="423977" y="69136"/>
                    <a:pt x="493890" y="247226"/>
                    <a:pt x="563802" y="10584"/>
                  </a:cubicBezTo>
                  <a:cubicBezTo>
                    <a:pt x="585790" y="620"/>
                    <a:pt x="611475" y="3549"/>
                    <a:pt x="630655" y="18208"/>
                  </a:cubicBezTo>
                  <a:cubicBezTo>
                    <a:pt x="649835" y="32867"/>
                    <a:pt x="659404" y="56883"/>
                    <a:pt x="655562" y="80715"/>
                  </a:cubicBezTo>
                  <a:close/>
                </a:path>
              </a:pathLst>
            </a:custGeom>
            <a:solidFill>
              <a:schemeClr val="accent1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4CB097-9C85-4BDD-A9F1-450E1538B24C}"/>
                </a:ext>
              </a:extLst>
            </p:cNvPr>
            <p:cNvSpPr/>
            <p:nvPr/>
          </p:nvSpPr>
          <p:spPr>
            <a:xfrm>
              <a:off x="7324279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90F-9D9E-4773-BDCC-6DD1C3A49EEE}"/>
                </a:ext>
              </a:extLst>
            </p:cNvPr>
            <p:cNvSpPr/>
            <p:nvPr/>
          </p:nvSpPr>
          <p:spPr>
            <a:xfrm>
              <a:off x="7323674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62947" y="35120"/>
                    <a:pt x="147718" y="278343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96220" y="215805"/>
                    <a:pt x="494158" y="35120"/>
                    <a:pt x="564507" y="5844"/>
                  </a:cubicBezTo>
                  <a:close/>
                </a:path>
              </a:pathLst>
            </a:custGeom>
            <a:solidFill>
              <a:schemeClr val="accent2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1CDB071-C02E-4C11-8843-314743030504}"/>
                </a:ext>
              </a:extLst>
            </p:cNvPr>
            <p:cNvSpPr/>
            <p:nvPr/>
          </p:nvSpPr>
          <p:spPr>
            <a:xfrm>
              <a:off x="806038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Rectangle: Diagonal Corners Rounded 46">
              <a:extLst>
                <a:ext uri="{FF2B5EF4-FFF2-40B4-BE49-F238E27FC236}">
                  <a16:creationId xmlns:a16="http://schemas.microsoft.com/office/drawing/2014/main" id="{DD1E7B10-2BD8-4CF8-B143-AF1B890D8457}"/>
                </a:ext>
              </a:extLst>
            </p:cNvPr>
            <p:cNvSpPr/>
            <p:nvPr/>
          </p:nvSpPr>
          <p:spPr>
            <a:xfrm rot="18593956">
              <a:off x="8451539" y="3470801"/>
              <a:ext cx="758677" cy="61642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491D61-F947-4695-BFCA-00DFDD58F4CC}"/>
                </a:ext>
              </a:extLst>
            </p:cNvPr>
            <p:cNvSpPr/>
            <p:nvPr/>
          </p:nvSpPr>
          <p:spPr>
            <a:xfrm>
              <a:off x="8607648" y="3669551"/>
              <a:ext cx="142252" cy="331921"/>
            </a:xfrm>
            <a:custGeom>
              <a:avLst/>
              <a:gdLst>
                <a:gd name="connsiteX0" fmla="*/ 234644 w 196629"/>
                <a:gd name="connsiteY0" fmla="*/ 103854 h 458801"/>
                <a:gd name="connsiteX1" fmla="*/ 131086 w 196629"/>
                <a:gd name="connsiteY1" fmla="*/ 396176 h 458801"/>
                <a:gd name="connsiteX2" fmla="*/ 65543 w 196629"/>
                <a:gd name="connsiteY2" fmla="*/ 461719 h 458801"/>
                <a:gd name="connsiteX3" fmla="*/ 0 w 196629"/>
                <a:gd name="connsiteY3" fmla="*/ 396176 h 458801"/>
                <a:gd name="connsiteX4" fmla="*/ 124532 w 196629"/>
                <a:gd name="connsiteY4" fmla="*/ 33067 h 458801"/>
                <a:gd name="connsiteX5" fmla="*/ 183435 w 196629"/>
                <a:gd name="connsiteY5" fmla="*/ 30 h 458801"/>
                <a:gd name="connsiteX6" fmla="*/ 240245 w 196629"/>
                <a:gd name="connsiteY6" fmla="*/ 36550 h 458801"/>
                <a:gd name="connsiteX7" fmla="*/ 234644 w 196629"/>
                <a:gd name="connsiteY7" fmla="*/ 103854 h 458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629" h="458801">
                  <a:moveTo>
                    <a:pt x="234644" y="103854"/>
                  </a:moveTo>
                  <a:cubicBezTo>
                    <a:pt x="173751" y="189840"/>
                    <a:pt x="137903" y="291032"/>
                    <a:pt x="131086" y="396176"/>
                  </a:cubicBezTo>
                  <a:cubicBezTo>
                    <a:pt x="131086" y="432374"/>
                    <a:pt x="101742" y="461719"/>
                    <a:pt x="65543" y="461719"/>
                  </a:cubicBezTo>
                  <a:cubicBezTo>
                    <a:pt x="29345" y="461719"/>
                    <a:pt x="0" y="432374"/>
                    <a:pt x="0" y="396176"/>
                  </a:cubicBezTo>
                  <a:cubicBezTo>
                    <a:pt x="6267" y="265785"/>
                    <a:pt x="49454" y="139859"/>
                    <a:pt x="124532" y="33067"/>
                  </a:cubicBezTo>
                  <a:cubicBezTo>
                    <a:pt x="136545" y="12008"/>
                    <a:pt x="159202" y="-700"/>
                    <a:pt x="183435" y="30"/>
                  </a:cubicBezTo>
                  <a:cubicBezTo>
                    <a:pt x="207669" y="759"/>
                    <a:pt x="229521" y="14807"/>
                    <a:pt x="240245" y="36550"/>
                  </a:cubicBezTo>
                  <a:cubicBezTo>
                    <a:pt x="250970" y="58294"/>
                    <a:pt x="248815" y="84182"/>
                    <a:pt x="234644" y="103854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EAE8095-F102-423B-804D-99F13D4A7A25}"/>
                </a:ext>
              </a:extLst>
            </p:cNvPr>
            <p:cNvSpPr/>
            <p:nvPr/>
          </p:nvSpPr>
          <p:spPr>
            <a:xfrm>
              <a:off x="8607043" y="2912552"/>
              <a:ext cx="475384" cy="427190"/>
            </a:xfrm>
            <a:custGeom>
              <a:avLst/>
              <a:gdLst>
                <a:gd name="connsiteX0" fmla="*/ 564507 w 655430"/>
                <a:gd name="connsiteY0" fmla="*/ 5844 h 589887"/>
                <a:gd name="connsiteX1" fmla="*/ 631360 w 655430"/>
                <a:gd name="connsiteY1" fmla="*/ 13468 h 589887"/>
                <a:gd name="connsiteX2" fmla="*/ 656268 w 655430"/>
                <a:gd name="connsiteY2" fmla="*/ 75975 h 589887"/>
                <a:gd name="connsiteX3" fmla="*/ 328552 w 655430"/>
                <a:gd name="connsiteY3" fmla="*/ 590488 h 589887"/>
                <a:gd name="connsiteX4" fmla="*/ 837 w 655430"/>
                <a:gd name="connsiteY4" fmla="*/ 75975 h 589887"/>
                <a:gd name="connsiteX5" fmla="*/ 25744 w 655430"/>
                <a:gd name="connsiteY5" fmla="*/ 13468 h 589887"/>
                <a:gd name="connsiteX6" fmla="*/ 92597 w 655430"/>
                <a:gd name="connsiteY6" fmla="*/ 5844 h 589887"/>
                <a:gd name="connsiteX7" fmla="*/ 303646 w 655430"/>
                <a:gd name="connsiteY7" fmla="*/ 93672 h 589887"/>
                <a:gd name="connsiteX8" fmla="*/ 353459 w 655430"/>
                <a:gd name="connsiteY8" fmla="*/ 93672 h 589887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  <a:gd name="connsiteX0" fmla="*/ 564507 w 657104"/>
                <a:gd name="connsiteY0" fmla="*/ 5844 h 590488"/>
                <a:gd name="connsiteX1" fmla="*/ 631360 w 657104"/>
                <a:gd name="connsiteY1" fmla="*/ 13468 h 590488"/>
                <a:gd name="connsiteX2" fmla="*/ 656268 w 657104"/>
                <a:gd name="connsiteY2" fmla="*/ 75975 h 590488"/>
                <a:gd name="connsiteX3" fmla="*/ 328552 w 657104"/>
                <a:gd name="connsiteY3" fmla="*/ 590488 h 590488"/>
                <a:gd name="connsiteX4" fmla="*/ 837 w 657104"/>
                <a:gd name="connsiteY4" fmla="*/ 75975 h 590488"/>
                <a:gd name="connsiteX5" fmla="*/ 25744 w 657104"/>
                <a:gd name="connsiteY5" fmla="*/ 13468 h 590488"/>
                <a:gd name="connsiteX6" fmla="*/ 92597 w 657104"/>
                <a:gd name="connsiteY6" fmla="*/ 5844 h 590488"/>
                <a:gd name="connsiteX7" fmla="*/ 303646 w 657104"/>
                <a:gd name="connsiteY7" fmla="*/ 93672 h 590488"/>
                <a:gd name="connsiteX8" fmla="*/ 353459 w 657104"/>
                <a:gd name="connsiteY8" fmla="*/ 93672 h 590488"/>
                <a:gd name="connsiteX9" fmla="*/ 564507 w 657104"/>
                <a:gd name="connsiteY9" fmla="*/ 5844 h 59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7104" h="590488">
                  <a:moveTo>
                    <a:pt x="564507" y="5844"/>
                  </a:moveTo>
                  <a:cubicBezTo>
                    <a:pt x="586495" y="-4120"/>
                    <a:pt x="612180" y="-1191"/>
                    <a:pt x="631360" y="13468"/>
                  </a:cubicBezTo>
                  <a:cubicBezTo>
                    <a:pt x="650540" y="28127"/>
                    <a:pt x="660110" y="52143"/>
                    <a:pt x="656268" y="75975"/>
                  </a:cubicBezTo>
                  <a:cubicBezTo>
                    <a:pt x="628084" y="368297"/>
                    <a:pt x="492410" y="590488"/>
                    <a:pt x="328552" y="590488"/>
                  </a:cubicBezTo>
                  <a:cubicBezTo>
                    <a:pt x="164695" y="590488"/>
                    <a:pt x="29020" y="368297"/>
                    <a:pt x="837" y="75975"/>
                  </a:cubicBezTo>
                  <a:cubicBezTo>
                    <a:pt x="-3005" y="52143"/>
                    <a:pt x="6564" y="28127"/>
                    <a:pt x="25744" y="13468"/>
                  </a:cubicBezTo>
                  <a:cubicBezTo>
                    <a:pt x="44924" y="-1191"/>
                    <a:pt x="70609" y="-4120"/>
                    <a:pt x="92597" y="5844"/>
                  </a:cubicBezTo>
                  <a:cubicBezTo>
                    <a:pt x="189280" y="232611"/>
                    <a:pt x="233296" y="64396"/>
                    <a:pt x="303646" y="93672"/>
                  </a:cubicBezTo>
                  <a:cubicBezTo>
                    <a:pt x="319474" y="100850"/>
                    <a:pt x="337630" y="100850"/>
                    <a:pt x="353459" y="93672"/>
                  </a:cubicBezTo>
                  <a:cubicBezTo>
                    <a:pt x="423808" y="64396"/>
                    <a:pt x="494158" y="219445"/>
                    <a:pt x="564507" y="5844"/>
                  </a:cubicBezTo>
                  <a:close/>
                </a:path>
              </a:pathLst>
            </a:custGeom>
            <a:solidFill>
              <a:schemeClr val="accent4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Rectangle: Single Corner Rounded 28">
              <a:extLst>
                <a:ext uri="{FF2B5EF4-FFF2-40B4-BE49-F238E27FC236}">
                  <a16:creationId xmlns:a16="http://schemas.microsoft.com/office/drawing/2014/main" id="{5BEDCF50-9125-4F0D-A7AD-3F56544B611E}"/>
                </a:ext>
              </a:extLst>
            </p:cNvPr>
            <p:cNvSpPr/>
            <p:nvPr/>
          </p:nvSpPr>
          <p:spPr>
            <a:xfrm flipH="1">
              <a:off x="6956674" y="3866376"/>
              <a:ext cx="2228464" cy="393258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 w="654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D93B704-259C-4D71-954A-762AAE7CEBC0}"/>
              </a:ext>
            </a:extLst>
          </p:cNvPr>
          <p:cNvSpPr txBox="1"/>
          <p:nvPr/>
        </p:nvSpPr>
        <p:spPr>
          <a:xfrm>
            <a:off x="5184482" y="3136105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54,22%</a:t>
            </a:r>
            <a:endParaRPr lang="id-ID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91BAE3-4C1E-48E9-8D0D-23CE35D7BF23}"/>
              </a:ext>
            </a:extLst>
          </p:cNvPr>
          <p:cNvSpPr txBox="1"/>
          <p:nvPr/>
        </p:nvSpPr>
        <p:spPr>
          <a:xfrm>
            <a:off x="5184482" y="288317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47AFF-63EC-45C6-97D3-6160E02CB356}"/>
              </a:ext>
            </a:extLst>
          </p:cNvPr>
          <p:cNvSpPr/>
          <p:nvPr/>
        </p:nvSpPr>
        <p:spPr>
          <a:xfrm>
            <a:off x="4930862" y="2969937"/>
            <a:ext cx="172720" cy="172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118182-7A7A-49F3-B2C2-3908E43BF66C}"/>
              </a:ext>
            </a:extLst>
          </p:cNvPr>
          <p:cNvSpPr txBox="1"/>
          <p:nvPr/>
        </p:nvSpPr>
        <p:spPr>
          <a:xfrm>
            <a:off x="6576673" y="2848362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48B46-277D-4247-A9CE-06FBDAD184AF}"/>
              </a:ext>
            </a:extLst>
          </p:cNvPr>
          <p:cNvSpPr txBox="1"/>
          <p:nvPr/>
        </p:nvSpPr>
        <p:spPr>
          <a:xfrm>
            <a:off x="5184482" y="4163441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29,60%</a:t>
            </a:r>
            <a:endParaRPr lang="id-ID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37E4D-6589-4C91-83BD-BBC54CF25504}"/>
              </a:ext>
            </a:extLst>
          </p:cNvPr>
          <p:cNvSpPr txBox="1"/>
          <p:nvPr/>
        </p:nvSpPr>
        <p:spPr>
          <a:xfrm>
            <a:off x="5184482" y="3910509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DBD3A8-F303-423D-8EB8-B3EF83E7A4E3}"/>
              </a:ext>
            </a:extLst>
          </p:cNvPr>
          <p:cNvSpPr/>
          <p:nvPr/>
        </p:nvSpPr>
        <p:spPr>
          <a:xfrm>
            <a:off x="4907636" y="3980795"/>
            <a:ext cx="172720" cy="17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553C41-9BE8-4CF9-A5AF-01B4D20FE49B}"/>
              </a:ext>
            </a:extLst>
          </p:cNvPr>
          <p:cNvSpPr txBox="1"/>
          <p:nvPr/>
        </p:nvSpPr>
        <p:spPr>
          <a:xfrm>
            <a:off x="6576673" y="3870109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F2C77D-6F55-496D-A666-ADD7CF0AE4C8}"/>
              </a:ext>
            </a:extLst>
          </p:cNvPr>
          <p:cNvSpPr txBox="1"/>
          <p:nvPr/>
        </p:nvSpPr>
        <p:spPr>
          <a:xfrm>
            <a:off x="5184482" y="5196366"/>
            <a:ext cx="14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15,36%</a:t>
            </a:r>
            <a:endParaRPr lang="id-ID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C94749-6481-4651-97CE-206889786FEE}"/>
              </a:ext>
            </a:extLst>
          </p:cNvPr>
          <p:cNvSpPr txBox="1"/>
          <p:nvPr/>
        </p:nvSpPr>
        <p:spPr>
          <a:xfrm>
            <a:off x="5184482" y="4918043"/>
            <a:ext cx="171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Your Detail Here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12BFB8A-14C7-4269-83A8-A3E09B904754}"/>
              </a:ext>
            </a:extLst>
          </p:cNvPr>
          <p:cNvSpPr/>
          <p:nvPr/>
        </p:nvSpPr>
        <p:spPr>
          <a:xfrm>
            <a:off x="4907636" y="4971351"/>
            <a:ext cx="172720" cy="172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B4163-E034-4216-BA64-1EA500E1F736}"/>
              </a:ext>
            </a:extLst>
          </p:cNvPr>
          <p:cNvSpPr txBox="1"/>
          <p:nvPr/>
        </p:nvSpPr>
        <p:spPr>
          <a:xfrm>
            <a:off x="6576673" y="4897446"/>
            <a:ext cx="3857941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E9ED5-CFF0-4B47-8FE4-B3777C0A1F3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ABB4DE-2431-4FD4-9126-BBABE95910B6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8E7BE7-7867-472F-A4CA-E8C0BF48D4F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Circle: Hollow 13">
            <a:extLst>
              <a:ext uri="{FF2B5EF4-FFF2-40B4-BE49-F238E27FC236}">
                <a16:creationId xmlns:a16="http://schemas.microsoft.com/office/drawing/2014/main" id="{59A704A3-0789-48F9-AC24-8EA8E5168D4B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9" name="Circle: Hollow 13">
            <a:extLst>
              <a:ext uri="{FF2B5EF4-FFF2-40B4-BE49-F238E27FC236}">
                <a16:creationId xmlns:a16="http://schemas.microsoft.com/office/drawing/2014/main" id="{9BF5EC7F-4F06-4523-8799-175B88D71A04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2455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7057110-0D49-4CE1-9702-E9E7F6760F01}"/>
              </a:ext>
            </a:extLst>
          </p:cNvPr>
          <p:cNvGrpSpPr/>
          <p:nvPr/>
        </p:nvGrpSpPr>
        <p:grpSpPr>
          <a:xfrm>
            <a:off x="1476815" y="4321047"/>
            <a:ext cx="1754981" cy="1163679"/>
            <a:chOff x="1053315" y="610123"/>
            <a:chExt cx="5827422" cy="3864005"/>
          </a:xfrm>
        </p:grpSpPr>
        <p:sp>
          <p:nvSpPr>
            <p:cNvPr id="98" name="Shape 6">
              <a:extLst>
                <a:ext uri="{FF2B5EF4-FFF2-40B4-BE49-F238E27FC236}">
                  <a16:creationId xmlns:a16="http://schemas.microsoft.com/office/drawing/2014/main" id="{59558E5E-A47C-4A84-A0E2-7F3BC2578FA2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9" name="Shape 7">
              <a:extLst>
                <a:ext uri="{FF2B5EF4-FFF2-40B4-BE49-F238E27FC236}">
                  <a16:creationId xmlns:a16="http://schemas.microsoft.com/office/drawing/2014/main" id="{C4BD1279-B0E5-4CFF-93BC-1FC5D300807C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0" name="Shape 8">
              <a:extLst>
                <a:ext uri="{FF2B5EF4-FFF2-40B4-BE49-F238E27FC236}">
                  <a16:creationId xmlns:a16="http://schemas.microsoft.com/office/drawing/2014/main" id="{47C3C8AD-E178-4A59-BFD9-175F11A90F4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2E8FFB8-B19A-42C2-9C88-3CE5E60938C2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">
              <a:extLst>
                <a:ext uri="{FF2B5EF4-FFF2-40B4-BE49-F238E27FC236}">
                  <a16:creationId xmlns:a16="http://schemas.microsoft.com/office/drawing/2014/main" id="{3E965873-7B2F-4F17-8828-FEE1F1DF3E6C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772B2A-C4E3-467A-8684-96206C4412B8}"/>
              </a:ext>
            </a:extLst>
          </p:cNvPr>
          <p:cNvGrpSpPr/>
          <p:nvPr/>
        </p:nvGrpSpPr>
        <p:grpSpPr>
          <a:xfrm>
            <a:off x="4653402" y="4168955"/>
            <a:ext cx="2222140" cy="1525044"/>
            <a:chOff x="1053315" y="610123"/>
            <a:chExt cx="5827422" cy="3999333"/>
          </a:xfrm>
        </p:grpSpPr>
        <p:sp>
          <p:nvSpPr>
            <p:cNvPr id="16" name="Shape 6">
              <a:extLst>
                <a:ext uri="{FF2B5EF4-FFF2-40B4-BE49-F238E27FC236}">
                  <a16:creationId xmlns:a16="http://schemas.microsoft.com/office/drawing/2014/main" id="{36F27E8F-1548-42CA-ACA9-1EC3A318A6D4}"/>
                </a:ext>
              </a:extLst>
            </p:cNvPr>
            <p:cNvSpPr/>
            <p:nvPr/>
          </p:nvSpPr>
          <p:spPr>
            <a:xfrm>
              <a:off x="1066015" y="847052"/>
              <a:ext cx="5814722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7">
              <a:extLst>
                <a:ext uri="{FF2B5EF4-FFF2-40B4-BE49-F238E27FC236}">
                  <a16:creationId xmlns:a16="http://schemas.microsoft.com/office/drawing/2014/main" id="{E744788E-4516-461A-BB32-22FA586372D8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8">
              <a:extLst>
                <a:ext uri="{FF2B5EF4-FFF2-40B4-BE49-F238E27FC236}">
                  <a16:creationId xmlns:a16="http://schemas.microsoft.com/office/drawing/2014/main" id="{D2EBCA8F-52E9-49C0-AC8B-D486D3BD8DC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B52E8AD-8353-4A87-806C-0F623BF27246}"/>
                </a:ext>
              </a:extLst>
            </p:cNvPr>
            <p:cNvSpPr/>
            <p:nvPr/>
          </p:nvSpPr>
          <p:spPr>
            <a:xfrm>
              <a:off x="1053315" y="2195313"/>
              <a:ext cx="5815653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10">
              <a:extLst>
                <a:ext uri="{FF2B5EF4-FFF2-40B4-BE49-F238E27FC236}">
                  <a16:creationId xmlns:a16="http://schemas.microsoft.com/office/drawing/2014/main" id="{C4BF5709-FD69-43C5-A9A2-414B64504630}"/>
                </a:ext>
              </a:extLst>
            </p:cNvPr>
            <p:cNvSpPr/>
            <p:nvPr/>
          </p:nvSpPr>
          <p:spPr>
            <a:xfrm>
              <a:off x="3961616" y="2195783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27F49-0010-4820-BC19-B69FD2AD5916}"/>
              </a:ext>
            </a:extLst>
          </p:cNvPr>
          <p:cNvGrpSpPr/>
          <p:nvPr/>
        </p:nvGrpSpPr>
        <p:grpSpPr>
          <a:xfrm>
            <a:off x="4805233" y="3705761"/>
            <a:ext cx="1905376" cy="1342765"/>
            <a:chOff x="1053315" y="610123"/>
            <a:chExt cx="5827422" cy="4106730"/>
          </a:xfrm>
        </p:grpSpPr>
        <p:sp>
          <p:nvSpPr>
            <p:cNvPr id="22" name="Shape 6">
              <a:extLst>
                <a:ext uri="{FF2B5EF4-FFF2-40B4-BE49-F238E27FC236}">
                  <a16:creationId xmlns:a16="http://schemas.microsoft.com/office/drawing/2014/main" id="{B1F18AC4-F864-49E3-93E1-276BE384DF7F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7">
              <a:extLst>
                <a:ext uri="{FF2B5EF4-FFF2-40B4-BE49-F238E27FC236}">
                  <a16:creationId xmlns:a16="http://schemas.microsoft.com/office/drawing/2014/main" id="{7CD9D3E8-2B88-455C-B9D9-8FB41CF8495A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1907495-0249-4296-80B5-8D21A405F84D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CBD9C4BD-34E6-49B0-8493-6AE73D12E72C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5C854F-F4CC-479D-BF08-BA153202508B}"/>
              </a:ext>
            </a:extLst>
          </p:cNvPr>
          <p:cNvGrpSpPr/>
          <p:nvPr/>
        </p:nvGrpSpPr>
        <p:grpSpPr>
          <a:xfrm>
            <a:off x="8301991" y="4233473"/>
            <a:ext cx="2351724" cy="1585780"/>
            <a:chOff x="1053315" y="544658"/>
            <a:chExt cx="5827422" cy="3929470"/>
          </a:xfrm>
        </p:grpSpPr>
        <p:sp>
          <p:nvSpPr>
            <p:cNvPr id="65" name="Shape 6">
              <a:extLst>
                <a:ext uri="{FF2B5EF4-FFF2-40B4-BE49-F238E27FC236}">
                  <a16:creationId xmlns:a16="http://schemas.microsoft.com/office/drawing/2014/main" id="{5C3B122B-E1DC-463E-881E-DC9C481299B7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Shape 7">
              <a:extLst>
                <a:ext uri="{FF2B5EF4-FFF2-40B4-BE49-F238E27FC236}">
                  <a16:creationId xmlns:a16="http://schemas.microsoft.com/office/drawing/2014/main" id="{22278A10-DA96-48C3-9D35-D4C89DAB99F7}"/>
                </a:ext>
              </a:extLst>
            </p:cNvPr>
            <p:cNvSpPr/>
            <p:nvPr/>
          </p:nvSpPr>
          <p:spPr>
            <a:xfrm>
              <a:off x="1053315" y="544658"/>
              <a:ext cx="5814760" cy="309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7" name="Shape 8">
              <a:extLst>
                <a:ext uri="{FF2B5EF4-FFF2-40B4-BE49-F238E27FC236}">
                  <a16:creationId xmlns:a16="http://schemas.microsoft.com/office/drawing/2014/main" id="{39345CB2-A17D-4586-842E-582A3694308F}"/>
                </a:ext>
              </a:extLst>
            </p:cNvPr>
            <p:cNvSpPr/>
            <p:nvPr/>
          </p:nvSpPr>
          <p:spPr>
            <a:xfrm>
              <a:off x="2158214" y="544658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855E099C-05AF-4DCD-A042-35BB2815B1A5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Shape 10">
              <a:extLst>
                <a:ext uri="{FF2B5EF4-FFF2-40B4-BE49-F238E27FC236}">
                  <a16:creationId xmlns:a16="http://schemas.microsoft.com/office/drawing/2014/main" id="{862C2DF0-6A54-44C4-9167-D00E4BFDC655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BDA042-8C69-46EE-B672-ACAD94B8C8B2}"/>
              </a:ext>
            </a:extLst>
          </p:cNvPr>
          <p:cNvGrpSpPr/>
          <p:nvPr/>
        </p:nvGrpSpPr>
        <p:grpSpPr>
          <a:xfrm>
            <a:off x="8553492" y="3752363"/>
            <a:ext cx="1905376" cy="1342765"/>
            <a:chOff x="1053315" y="610123"/>
            <a:chExt cx="5827422" cy="4106730"/>
          </a:xfrm>
        </p:grpSpPr>
        <p:sp>
          <p:nvSpPr>
            <p:cNvPr id="71" name="Shape 6">
              <a:extLst>
                <a:ext uri="{FF2B5EF4-FFF2-40B4-BE49-F238E27FC236}">
                  <a16:creationId xmlns:a16="http://schemas.microsoft.com/office/drawing/2014/main" id="{88A72DCB-6A17-4C53-8DA0-87F7D37E4721}"/>
                </a:ext>
              </a:extLst>
            </p:cNvPr>
            <p:cNvSpPr/>
            <p:nvPr/>
          </p:nvSpPr>
          <p:spPr>
            <a:xfrm>
              <a:off x="1066014" y="954448"/>
              <a:ext cx="5814723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8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Shape 7">
              <a:extLst>
                <a:ext uri="{FF2B5EF4-FFF2-40B4-BE49-F238E27FC236}">
                  <a16:creationId xmlns:a16="http://schemas.microsoft.com/office/drawing/2014/main" id="{EE04D948-873D-4897-A1E4-FB6D379B75B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30C23359-EE42-438E-9331-778D75500FBE}"/>
                </a:ext>
              </a:extLst>
            </p:cNvPr>
            <p:cNvSpPr/>
            <p:nvPr/>
          </p:nvSpPr>
          <p:spPr>
            <a:xfrm>
              <a:off x="1053315" y="2201265"/>
              <a:ext cx="5815653" cy="2212138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4" name="Shape 10">
              <a:extLst>
                <a:ext uri="{FF2B5EF4-FFF2-40B4-BE49-F238E27FC236}">
                  <a16:creationId xmlns:a16="http://schemas.microsoft.com/office/drawing/2014/main" id="{E523C2AC-2B0C-47D9-9F69-18A1558E3DFD}"/>
                </a:ext>
              </a:extLst>
            </p:cNvPr>
            <p:cNvSpPr/>
            <p:nvPr/>
          </p:nvSpPr>
          <p:spPr>
            <a:xfrm>
              <a:off x="3961616" y="2201733"/>
              <a:ext cx="2907353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685BE8-1A91-4E46-83D4-8629AFDB46F2}"/>
              </a:ext>
            </a:extLst>
          </p:cNvPr>
          <p:cNvGrpSpPr/>
          <p:nvPr/>
        </p:nvGrpSpPr>
        <p:grpSpPr>
          <a:xfrm>
            <a:off x="8597807" y="3226428"/>
            <a:ext cx="1754981" cy="1163679"/>
            <a:chOff x="1053315" y="610123"/>
            <a:chExt cx="5827422" cy="3864005"/>
          </a:xfrm>
        </p:grpSpPr>
        <p:sp>
          <p:nvSpPr>
            <p:cNvPr id="76" name="Shape 6">
              <a:extLst>
                <a:ext uri="{FF2B5EF4-FFF2-40B4-BE49-F238E27FC236}">
                  <a16:creationId xmlns:a16="http://schemas.microsoft.com/office/drawing/2014/main" id="{0EDC1C50-D354-4F97-BB59-D0170FD2D789}"/>
                </a:ext>
              </a:extLst>
            </p:cNvPr>
            <p:cNvSpPr/>
            <p:nvPr/>
          </p:nvSpPr>
          <p:spPr>
            <a:xfrm>
              <a:off x="1066015" y="711723"/>
              <a:ext cx="5814722" cy="376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Shape 7">
              <a:extLst>
                <a:ext uri="{FF2B5EF4-FFF2-40B4-BE49-F238E27FC236}">
                  <a16:creationId xmlns:a16="http://schemas.microsoft.com/office/drawing/2014/main" id="{E8BFD3D3-40F5-4DC9-82CB-7AD4F57FC3EF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8" name="Shape 8">
              <a:extLst>
                <a:ext uri="{FF2B5EF4-FFF2-40B4-BE49-F238E27FC236}">
                  <a16:creationId xmlns:a16="http://schemas.microsoft.com/office/drawing/2014/main" id="{C80B8DF9-BCE7-406B-A7E3-5AA7A79D8A89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976B661C-E1D2-49C5-80F3-10F7AFE46501}"/>
                </a:ext>
              </a:extLst>
            </p:cNvPr>
            <p:cNvSpPr/>
            <p:nvPr/>
          </p:nvSpPr>
          <p:spPr>
            <a:xfrm>
              <a:off x="1053315" y="2204840"/>
              <a:ext cx="5815651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Shape 10">
              <a:extLst>
                <a:ext uri="{FF2B5EF4-FFF2-40B4-BE49-F238E27FC236}">
                  <a16:creationId xmlns:a16="http://schemas.microsoft.com/office/drawing/2014/main" id="{B5C16B3F-B760-46D1-A354-86428045FE4E}"/>
                </a:ext>
              </a:extLst>
            </p:cNvPr>
            <p:cNvSpPr/>
            <p:nvPr/>
          </p:nvSpPr>
          <p:spPr>
            <a:xfrm>
              <a:off x="3961615" y="2205311"/>
              <a:ext cx="2907351" cy="221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A475664-5556-43E9-9636-FF3E1BF8808E}"/>
              </a:ext>
            </a:extLst>
          </p:cNvPr>
          <p:cNvCxnSpPr>
            <a:cxnSpLocks/>
          </p:cNvCxnSpPr>
          <p:nvPr/>
        </p:nvCxnSpPr>
        <p:spPr>
          <a:xfrm flipV="1">
            <a:off x="2354500" y="2894242"/>
            <a:ext cx="0" cy="179498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B11B4B-3183-42D0-80A1-E8D3B7A4C578}"/>
              </a:ext>
            </a:extLst>
          </p:cNvPr>
          <p:cNvCxnSpPr>
            <a:cxnSpLocks/>
          </p:cNvCxnSpPr>
          <p:nvPr/>
        </p:nvCxnSpPr>
        <p:spPr>
          <a:xfrm flipV="1">
            <a:off x="5762228" y="2894242"/>
            <a:ext cx="0" cy="127471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0F4C997-3CFE-4AED-A773-AE631F3F9F9E}"/>
              </a:ext>
            </a:extLst>
          </p:cNvPr>
          <p:cNvCxnSpPr>
            <a:cxnSpLocks/>
          </p:cNvCxnSpPr>
          <p:nvPr/>
        </p:nvCxnSpPr>
        <p:spPr>
          <a:xfrm flipV="1">
            <a:off x="9473390" y="2869365"/>
            <a:ext cx="0" cy="775322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3B044D-2BD9-4DF7-BE97-65BED0447B84}"/>
              </a:ext>
            </a:extLst>
          </p:cNvPr>
          <p:cNvSpPr txBox="1"/>
          <p:nvPr/>
        </p:nvSpPr>
        <p:spPr>
          <a:xfrm>
            <a:off x="1899910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89,000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>
                <a:solidFill>
                  <a:schemeClr val="accent2"/>
                </a:solidFill>
              </a:rPr>
              <a:t>Details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40CD9B-385C-40FA-8DD0-46EABDB7D4FB}"/>
              </a:ext>
            </a:extLst>
          </p:cNvPr>
          <p:cNvSpPr txBox="1"/>
          <p:nvPr/>
        </p:nvSpPr>
        <p:spPr>
          <a:xfrm>
            <a:off x="5282473" y="2282392"/>
            <a:ext cx="10342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78,900</a:t>
            </a:r>
          </a:p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200" dirty="0">
                <a:solidFill>
                  <a:schemeClr val="accent4"/>
                </a:solidFill>
              </a:rPr>
              <a:t> </a:t>
            </a:r>
            <a:r>
              <a:rPr lang="en-US" sz="1200" dirty="0">
                <a:solidFill>
                  <a:schemeClr val="accent3"/>
                </a:solidFill>
              </a:rPr>
              <a:t>Details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F19F2-243F-42B6-A2F4-7E9CEDEE0EF9}"/>
              </a:ext>
            </a:extLst>
          </p:cNvPr>
          <p:cNvSpPr txBox="1"/>
          <p:nvPr/>
        </p:nvSpPr>
        <p:spPr>
          <a:xfrm>
            <a:off x="8947976" y="2267003"/>
            <a:ext cx="111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USD 67,900</a:t>
            </a:r>
          </a:p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1400" dirty="0">
                <a:solidFill>
                  <a:schemeClr val="accent2"/>
                </a:solidFill>
              </a:rPr>
              <a:t>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67552-DE9F-4272-A8E7-7F5957EBECCA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B79DA-C232-4AE0-8B05-6DBDC3BBB472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42D95C-B34D-4D2A-9016-6DAE990AC7D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9" name="Circle: Hollow 13">
            <a:extLst>
              <a:ext uri="{FF2B5EF4-FFF2-40B4-BE49-F238E27FC236}">
                <a16:creationId xmlns:a16="http://schemas.microsoft.com/office/drawing/2014/main" id="{031986F5-58A7-423A-B554-31E5E5C4F87F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4DBCC8F0-FD11-4568-8971-840376409EA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079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21E14C-F475-442D-8F3E-28EC74A7ED0C}"/>
              </a:ext>
            </a:extLst>
          </p:cNvPr>
          <p:cNvGrpSpPr/>
          <p:nvPr/>
        </p:nvGrpSpPr>
        <p:grpSpPr>
          <a:xfrm flipH="1">
            <a:off x="1104396" y="1780953"/>
            <a:ext cx="3792411" cy="5077047"/>
            <a:chOff x="4052312" y="1780953"/>
            <a:chExt cx="3792411" cy="5077047"/>
          </a:xfrm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450763E-1C7A-4AA1-9D19-C0B55A9111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52312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rgbClr val="DEE4E6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9A4BE8A-64CC-4073-BD8C-0DD585D5D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12064" y="1780953"/>
              <a:ext cx="3732659" cy="5077047"/>
            </a:xfrm>
            <a:custGeom>
              <a:avLst/>
              <a:gdLst>
                <a:gd name="T0" fmla="*/ 38 w 1729"/>
                <a:gd name="T1" fmla="*/ 2352 h 2352"/>
                <a:gd name="T2" fmla="*/ 250 w 1729"/>
                <a:gd name="T3" fmla="*/ 1842 h 2352"/>
                <a:gd name="T4" fmla="*/ 314 w 1729"/>
                <a:gd name="T5" fmla="*/ 1560 h 2352"/>
                <a:gd name="T6" fmla="*/ 208 w 1729"/>
                <a:gd name="T7" fmla="*/ 1362 h 2352"/>
                <a:gd name="T8" fmla="*/ 21 w 1729"/>
                <a:gd name="T9" fmla="*/ 946 h 2352"/>
                <a:gd name="T10" fmla="*/ 165 w 1729"/>
                <a:gd name="T11" fmla="*/ 362 h 2352"/>
                <a:gd name="T12" fmla="*/ 655 w 1729"/>
                <a:gd name="T13" fmla="*/ 52 h 2352"/>
                <a:gd name="T14" fmla="*/ 1227 w 1729"/>
                <a:gd name="T15" fmla="*/ 160 h 2352"/>
                <a:gd name="T16" fmla="*/ 1573 w 1729"/>
                <a:gd name="T17" fmla="*/ 664 h 2352"/>
                <a:gd name="T18" fmla="*/ 1553 w 1729"/>
                <a:gd name="T19" fmla="*/ 910 h 2352"/>
                <a:gd name="T20" fmla="*/ 1624 w 1729"/>
                <a:gd name="T21" fmla="*/ 1085 h 2352"/>
                <a:gd name="T22" fmla="*/ 1716 w 1729"/>
                <a:gd name="T23" fmla="*/ 1249 h 2352"/>
                <a:gd name="T24" fmla="*/ 1589 w 1729"/>
                <a:gd name="T25" fmla="*/ 1298 h 2352"/>
                <a:gd name="T26" fmla="*/ 1558 w 1729"/>
                <a:gd name="T27" fmla="*/ 1322 h 2352"/>
                <a:gd name="T28" fmla="*/ 1553 w 1729"/>
                <a:gd name="T29" fmla="*/ 1334 h 2352"/>
                <a:gd name="T30" fmla="*/ 1558 w 1729"/>
                <a:gd name="T31" fmla="*/ 1353 h 2352"/>
                <a:gd name="T32" fmla="*/ 1560 w 1729"/>
                <a:gd name="T33" fmla="*/ 1354 h 2352"/>
                <a:gd name="T34" fmla="*/ 1574 w 1729"/>
                <a:gd name="T35" fmla="*/ 1425 h 2352"/>
                <a:gd name="T36" fmla="*/ 1535 w 1729"/>
                <a:gd name="T37" fmla="*/ 1478 h 2352"/>
                <a:gd name="T38" fmla="*/ 1546 w 1729"/>
                <a:gd name="T39" fmla="*/ 1493 h 2352"/>
                <a:gd name="T40" fmla="*/ 1543 w 1729"/>
                <a:gd name="T41" fmla="*/ 1567 h 2352"/>
                <a:gd name="T42" fmla="*/ 1500 w 1729"/>
                <a:gd name="T43" fmla="*/ 1602 h 2352"/>
                <a:gd name="T44" fmla="*/ 1499 w 1729"/>
                <a:gd name="T45" fmla="*/ 1736 h 2352"/>
                <a:gd name="T46" fmla="*/ 1415 w 1729"/>
                <a:gd name="T47" fmla="*/ 1830 h 2352"/>
                <a:gd name="T48" fmla="*/ 1105 w 1729"/>
                <a:gd name="T49" fmla="*/ 1798 h 2352"/>
                <a:gd name="T50" fmla="*/ 1029 w 1729"/>
                <a:gd name="T51" fmla="*/ 2070 h 2352"/>
                <a:gd name="T52" fmla="*/ 1303 w 1729"/>
                <a:gd name="T53" fmla="*/ 2352 h 2352"/>
                <a:gd name="T54" fmla="*/ 38 w 1729"/>
                <a:gd name="T55" fmla="*/ 2352 h 2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29" h="2352">
                  <a:moveTo>
                    <a:pt x="38" y="2352"/>
                  </a:moveTo>
                  <a:cubicBezTo>
                    <a:pt x="83" y="2236"/>
                    <a:pt x="142" y="2072"/>
                    <a:pt x="250" y="1842"/>
                  </a:cubicBezTo>
                  <a:cubicBezTo>
                    <a:pt x="338" y="1653"/>
                    <a:pt x="319" y="1581"/>
                    <a:pt x="314" y="1560"/>
                  </a:cubicBezTo>
                  <a:cubicBezTo>
                    <a:pt x="308" y="1538"/>
                    <a:pt x="279" y="1442"/>
                    <a:pt x="208" y="1362"/>
                  </a:cubicBezTo>
                  <a:cubicBezTo>
                    <a:pt x="125" y="1269"/>
                    <a:pt x="32" y="1126"/>
                    <a:pt x="21" y="946"/>
                  </a:cubicBezTo>
                  <a:cubicBezTo>
                    <a:pt x="0" y="621"/>
                    <a:pt x="134" y="413"/>
                    <a:pt x="165" y="362"/>
                  </a:cubicBezTo>
                  <a:cubicBezTo>
                    <a:pt x="299" y="145"/>
                    <a:pt x="538" y="77"/>
                    <a:pt x="655" y="52"/>
                  </a:cubicBezTo>
                  <a:cubicBezTo>
                    <a:pt x="710" y="40"/>
                    <a:pt x="959" y="0"/>
                    <a:pt x="1227" y="160"/>
                  </a:cubicBezTo>
                  <a:cubicBezTo>
                    <a:pt x="1447" y="291"/>
                    <a:pt x="1549" y="450"/>
                    <a:pt x="1573" y="664"/>
                  </a:cubicBezTo>
                  <a:cubicBezTo>
                    <a:pt x="1586" y="775"/>
                    <a:pt x="1571" y="803"/>
                    <a:pt x="1553" y="910"/>
                  </a:cubicBezTo>
                  <a:cubicBezTo>
                    <a:pt x="1548" y="942"/>
                    <a:pt x="1576" y="1023"/>
                    <a:pt x="1624" y="1085"/>
                  </a:cubicBezTo>
                  <a:cubicBezTo>
                    <a:pt x="1677" y="1153"/>
                    <a:pt x="1729" y="1220"/>
                    <a:pt x="1716" y="1249"/>
                  </a:cubicBezTo>
                  <a:cubicBezTo>
                    <a:pt x="1697" y="1289"/>
                    <a:pt x="1683" y="1289"/>
                    <a:pt x="1589" y="1298"/>
                  </a:cubicBezTo>
                  <a:cubicBezTo>
                    <a:pt x="1575" y="1300"/>
                    <a:pt x="1563" y="1309"/>
                    <a:pt x="1558" y="1322"/>
                  </a:cubicBezTo>
                  <a:cubicBezTo>
                    <a:pt x="1553" y="1334"/>
                    <a:pt x="1553" y="1334"/>
                    <a:pt x="1553" y="1334"/>
                  </a:cubicBezTo>
                  <a:cubicBezTo>
                    <a:pt x="1550" y="1341"/>
                    <a:pt x="1552" y="1348"/>
                    <a:pt x="1558" y="1353"/>
                  </a:cubicBezTo>
                  <a:cubicBezTo>
                    <a:pt x="1560" y="1354"/>
                    <a:pt x="1560" y="1354"/>
                    <a:pt x="1560" y="1354"/>
                  </a:cubicBezTo>
                  <a:cubicBezTo>
                    <a:pt x="1592" y="1385"/>
                    <a:pt x="1594" y="1400"/>
                    <a:pt x="1574" y="1425"/>
                  </a:cubicBezTo>
                  <a:cubicBezTo>
                    <a:pt x="1535" y="1478"/>
                    <a:pt x="1535" y="1478"/>
                    <a:pt x="1535" y="1478"/>
                  </a:cubicBezTo>
                  <a:cubicBezTo>
                    <a:pt x="1546" y="1493"/>
                    <a:pt x="1546" y="1493"/>
                    <a:pt x="1546" y="1493"/>
                  </a:cubicBezTo>
                  <a:cubicBezTo>
                    <a:pt x="1565" y="1517"/>
                    <a:pt x="1567" y="1547"/>
                    <a:pt x="1543" y="1567"/>
                  </a:cubicBezTo>
                  <a:cubicBezTo>
                    <a:pt x="1530" y="1578"/>
                    <a:pt x="1510" y="1595"/>
                    <a:pt x="1500" y="1602"/>
                  </a:cubicBezTo>
                  <a:cubicBezTo>
                    <a:pt x="1477" y="1617"/>
                    <a:pt x="1523" y="1666"/>
                    <a:pt x="1499" y="1736"/>
                  </a:cubicBezTo>
                  <a:cubicBezTo>
                    <a:pt x="1491" y="1761"/>
                    <a:pt x="1476" y="1813"/>
                    <a:pt x="1415" y="1830"/>
                  </a:cubicBezTo>
                  <a:cubicBezTo>
                    <a:pt x="1348" y="1849"/>
                    <a:pt x="1168" y="1787"/>
                    <a:pt x="1105" y="1798"/>
                  </a:cubicBezTo>
                  <a:cubicBezTo>
                    <a:pt x="1087" y="1801"/>
                    <a:pt x="1017" y="2068"/>
                    <a:pt x="1029" y="2070"/>
                  </a:cubicBezTo>
                  <a:cubicBezTo>
                    <a:pt x="1029" y="2070"/>
                    <a:pt x="1230" y="2308"/>
                    <a:pt x="1303" y="2352"/>
                  </a:cubicBezTo>
                  <a:lnTo>
                    <a:pt x="38" y="2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20104-5B0F-4E60-8F2D-63CE24A4024C}"/>
              </a:ext>
            </a:extLst>
          </p:cNvPr>
          <p:cNvGrpSpPr/>
          <p:nvPr/>
        </p:nvGrpSpPr>
        <p:grpSpPr>
          <a:xfrm flipH="1">
            <a:off x="1479371" y="2067360"/>
            <a:ext cx="2521392" cy="2827172"/>
            <a:chOff x="4948356" y="2067360"/>
            <a:chExt cx="2521392" cy="2827172"/>
          </a:xfrm>
        </p:grpSpPr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3213B0B2-9142-46D7-9E2C-5C91B6E75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50525" y="3991682"/>
              <a:ext cx="902850" cy="902850"/>
            </a:xfrm>
            <a:custGeom>
              <a:avLst/>
              <a:gdLst>
                <a:gd name="T0" fmla="*/ 376 w 418"/>
                <a:gd name="T1" fmla="*/ 228 h 418"/>
                <a:gd name="T2" fmla="*/ 418 w 418"/>
                <a:gd name="T3" fmla="*/ 209 h 418"/>
                <a:gd name="T4" fmla="*/ 376 w 418"/>
                <a:gd name="T5" fmla="*/ 190 h 418"/>
                <a:gd name="T6" fmla="*/ 413 w 418"/>
                <a:gd name="T7" fmla="*/ 166 h 418"/>
                <a:gd name="T8" fmla="*/ 365 w 418"/>
                <a:gd name="T9" fmla="*/ 148 h 418"/>
                <a:gd name="T10" fmla="*/ 395 w 418"/>
                <a:gd name="T11" fmla="*/ 114 h 418"/>
                <a:gd name="T12" fmla="*/ 344 w 418"/>
                <a:gd name="T13" fmla="*/ 110 h 418"/>
                <a:gd name="T14" fmla="*/ 364 w 418"/>
                <a:gd name="T15" fmla="*/ 69 h 418"/>
                <a:gd name="T16" fmla="*/ 314 w 418"/>
                <a:gd name="T17" fmla="*/ 78 h 418"/>
                <a:gd name="T18" fmla="*/ 323 w 418"/>
                <a:gd name="T19" fmla="*/ 34 h 418"/>
                <a:gd name="T20" fmla="*/ 276 w 418"/>
                <a:gd name="T21" fmla="*/ 56 h 418"/>
                <a:gd name="T22" fmla="*/ 274 w 418"/>
                <a:gd name="T23" fmla="*/ 10 h 418"/>
                <a:gd name="T24" fmla="*/ 234 w 418"/>
                <a:gd name="T25" fmla="*/ 43 h 418"/>
                <a:gd name="T26" fmla="*/ 220 w 418"/>
                <a:gd name="T27" fmla="*/ 1 h 418"/>
                <a:gd name="T28" fmla="*/ 195 w 418"/>
                <a:gd name="T29" fmla="*/ 37 h 418"/>
                <a:gd name="T30" fmla="*/ 174 w 418"/>
                <a:gd name="T31" fmla="*/ 15 h 418"/>
                <a:gd name="T32" fmla="*/ 151 w 418"/>
                <a:gd name="T33" fmla="*/ 47 h 418"/>
                <a:gd name="T34" fmla="*/ 125 w 418"/>
                <a:gd name="T35" fmla="*/ 31 h 418"/>
                <a:gd name="T36" fmla="*/ 111 w 418"/>
                <a:gd name="T37" fmla="*/ 68 h 418"/>
                <a:gd name="T38" fmla="*/ 82 w 418"/>
                <a:gd name="T39" fmla="*/ 59 h 418"/>
                <a:gd name="T40" fmla="*/ 78 w 418"/>
                <a:gd name="T41" fmla="*/ 98 h 418"/>
                <a:gd name="T42" fmla="*/ 47 w 418"/>
                <a:gd name="T43" fmla="*/ 97 h 418"/>
                <a:gd name="T44" fmla="*/ 53 w 418"/>
                <a:gd name="T45" fmla="*/ 136 h 418"/>
                <a:gd name="T46" fmla="*/ 24 w 418"/>
                <a:gd name="T47" fmla="*/ 143 h 418"/>
                <a:gd name="T48" fmla="*/ 40 w 418"/>
                <a:gd name="T49" fmla="*/ 178 h 418"/>
                <a:gd name="T50" fmla="*/ 13 w 418"/>
                <a:gd name="T51" fmla="*/ 193 h 418"/>
                <a:gd name="T52" fmla="*/ 12 w 418"/>
                <a:gd name="T53" fmla="*/ 224 h 418"/>
                <a:gd name="T54" fmla="*/ 39 w 418"/>
                <a:gd name="T55" fmla="*/ 239 h 418"/>
                <a:gd name="T56" fmla="*/ 23 w 418"/>
                <a:gd name="T57" fmla="*/ 275 h 418"/>
                <a:gd name="T58" fmla="*/ 53 w 418"/>
                <a:gd name="T59" fmla="*/ 282 h 418"/>
                <a:gd name="T60" fmla="*/ 46 w 418"/>
                <a:gd name="T61" fmla="*/ 320 h 418"/>
                <a:gd name="T62" fmla="*/ 77 w 418"/>
                <a:gd name="T63" fmla="*/ 320 h 418"/>
                <a:gd name="T64" fmla="*/ 81 w 418"/>
                <a:gd name="T65" fmla="*/ 359 h 418"/>
                <a:gd name="T66" fmla="*/ 110 w 418"/>
                <a:gd name="T67" fmla="*/ 350 h 418"/>
                <a:gd name="T68" fmla="*/ 124 w 418"/>
                <a:gd name="T69" fmla="*/ 387 h 418"/>
                <a:gd name="T70" fmla="*/ 150 w 418"/>
                <a:gd name="T71" fmla="*/ 371 h 418"/>
                <a:gd name="T72" fmla="*/ 173 w 418"/>
                <a:gd name="T73" fmla="*/ 403 h 418"/>
                <a:gd name="T74" fmla="*/ 194 w 418"/>
                <a:gd name="T75" fmla="*/ 381 h 418"/>
                <a:gd name="T76" fmla="*/ 219 w 418"/>
                <a:gd name="T77" fmla="*/ 418 h 418"/>
                <a:gd name="T78" fmla="*/ 234 w 418"/>
                <a:gd name="T79" fmla="*/ 375 h 418"/>
                <a:gd name="T80" fmla="*/ 273 w 418"/>
                <a:gd name="T81" fmla="*/ 408 h 418"/>
                <a:gd name="T82" fmla="*/ 276 w 418"/>
                <a:gd name="T83" fmla="*/ 363 h 418"/>
                <a:gd name="T84" fmla="*/ 322 w 418"/>
                <a:gd name="T85" fmla="*/ 385 h 418"/>
                <a:gd name="T86" fmla="*/ 313 w 418"/>
                <a:gd name="T87" fmla="*/ 341 h 418"/>
                <a:gd name="T88" fmla="*/ 364 w 418"/>
                <a:gd name="T89" fmla="*/ 350 h 418"/>
                <a:gd name="T90" fmla="*/ 344 w 418"/>
                <a:gd name="T91" fmla="*/ 309 h 418"/>
                <a:gd name="T92" fmla="*/ 395 w 418"/>
                <a:gd name="T93" fmla="*/ 305 h 418"/>
                <a:gd name="T94" fmla="*/ 365 w 418"/>
                <a:gd name="T95" fmla="*/ 271 h 418"/>
                <a:gd name="T96" fmla="*/ 413 w 418"/>
                <a:gd name="T97" fmla="*/ 25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8" h="418">
                  <a:moveTo>
                    <a:pt x="403" y="246"/>
                  </a:moveTo>
                  <a:cubicBezTo>
                    <a:pt x="379" y="240"/>
                    <a:pt x="379" y="240"/>
                    <a:pt x="379" y="240"/>
                  </a:cubicBezTo>
                  <a:cubicBezTo>
                    <a:pt x="376" y="239"/>
                    <a:pt x="374" y="237"/>
                    <a:pt x="375" y="234"/>
                  </a:cubicBezTo>
                  <a:cubicBezTo>
                    <a:pt x="376" y="228"/>
                    <a:pt x="376" y="228"/>
                    <a:pt x="376" y="228"/>
                  </a:cubicBezTo>
                  <a:cubicBezTo>
                    <a:pt x="376" y="226"/>
                    <a:pt x="378" y="224"/>
                    <a:pt x="381" y="224"/>
                  </a:cubicBezTo>
                  <a:cubicBezTo>
                    <a:pt x="405" y="225"/>
                    <a:pt x="405" y="225"/>
                    <a:pt x="405" y="225"/>
                  </a:cubicBezTo>
                  <a:cubicBezTo>
                    <a:pt x="410" y="225"/>
                    <a:pt x="415" y="223"/>
                    <a:pt x="418" y="220"/>
                  </a:cubicBezTo>
                  <a:cubicBezTo>
                    <a:pt x="418" y="216"/>
                    <a:pt x="418" y="213"/>
                    <a:pt x="418" y="209"/>
                  </a:cubicBezTo>
                  <a:cubicBezTo>
                    <a:pt x="418" y="206"/>
                    <a:pt x="418" y="202"/>
                    <a:pt x="418" y="199"/>
                  </a:cubicBezTo>
                  <a:cubicBezTo>
                    <a:pt x="415" y="196"/>
                    <a:pt x="411" y="194"/>
                    <a:pt x="406" y="194"/>
                  </a:cubicBezTo>
                  <a:cubicBezTo>
                    <a:pt x="381" y="195"/>
                    <a:pt x="381" y="195"/>
                    <a:pt x="381" y="195"/>
                  </a:cubicBezTo>
                  <a:cubicBezTo>
                    <a:pt x="378" y="195"/>
                    <a:pt x="376" y="193"/>
                    <a:pt x="376" y="190"/>
                  </a:cubicBezTo>
                  <a:cubicBezTo>
                    <a:pt x="375" y="185"/>
                    <a:pt x="375" y="185"/>
                    <a:pt x="375" y="185"/>
                  </a:cubicBezTo>
                  <a:cubicBezTo>
                    <a:pt x="375" y="182"/>
                    <a:pt x="376" y="180"/>
                    <a:pt x="379" y="179"/>
                  </a:cubicBezTo>
                  <a:cubicBezTo>
                    <a:pt x="403" y="174"/>
                    <a:pt x="403" y="174"/>
                    <a:pt x="403" y="174"/>
                  </a:cubicBezTo>
                  <a:cubicBezTo>
                    <a:pt x="408" y="173"/>
                    <a:pt x="411" y="170"/>
                    <a:pt x="413" y="166"/>
                  </a:cubicBezTo>
                  <a:cubicBezTo>
                    <a:pt x="412" y="159"/>
                    <a:pt x="410" y="152"/>
                    <a:pt x="408" y="146"/>
                  </a:cubicBezTo>
                  <a:cubicBezTo>
                    <a:pt x="404" y="143"/>
                    <a:pt x="400" y="142"/>
                    <a:pt x="395" y="144"/>
                  </a:cubicBezTo>
                  <a:cubicBezTo>
                    <a:pt x="371" y="151"/>
                    <a:pt x="371" y="151"/>
                    <a:pt x="371" y="151"/>
                  </a:cubicBezTo>
                  <a:cubicBezTo>
                    <a:pt x="369" y="152"/>
                    <a:pt x="366" y="150"/>
                    <a:pt x="365" y="148"/>
                  </a:cubicBezTo>
                  <a:cubicBezTo>
                    <a:pt x="363" y="143"/>
                    <a:pt x="363" y="143"/>
                    <a:pt x="363" y="143"/>
                  </a:cubicBezTo>
                  <a:cubicBezTo>
                    <a:pt x="362" y="140"/>
                    <a:pt x="363" y="137"/>
                    <a:pt x="365" y="136"/>
                  </a:cubicBezTo>
                  <a:cubicBezTo>
                    <a:pt x="387" y="125"/>
                    <a:pt x="387" y="125"/>
                    <a:pt x="387" y="125"/>
                  </a:cubicBezTo>
                  <a:cubicBezTo>
                    <a:pt x="391" y="123"/>
                    <a:pt x="394" y="119"/>
                    <a:pt x="395" y="114"/>
                  </a:cubicBezTo>
                  <a:cubicBezTo>
                    <a:pt x="392" y="108"/>
                    <a:pt x="389" y="102"/>
                    <a:pt x="385" y="96"/>
                  </a:cubicBezTo>
                  <a:cubicBezTo>
                    <a:pt x="381" y="95"/>
                    <a:pt x="376" y="95"/>
                    <a:pt x="372" y="98"/>
                  </a:cubicBezTo>
                  <a:cubicBezTo>
                    <a:pt x="351" y="111"/>
                    <a:pt x="351" y="111"/>
                    <a:pt x="351" y="111"/>
                  </a:cubicBezTo>
                  <a:cubicBezTo>
                    <a:pt x="349" y="112"/>
                    <a:pt x="346" y="112"/>
                    <a:pt x="344" y="110"/>
                  </a:cubicBezTo>
                  <a:cubicBezTo>
                    <a:pt x="341" y="105"/>
                    <a:pt x="341" y="105"/>
                    <a:pt x="341" y="105"/>
                  </a:cubicBezTo>
                  <a:cubicBezTo>
                    <a:pt x="339" y="103"/>
                    <a:pt x="339" y="100"/>
                    <a:pt x="341" y="98"/>
                  </a:cubicBezTo>
                  <a:cubicBezTo>
                    <a:pt x="359" y="82"/>
                    <a:pt x="359" y="82"/>
                    <a:pt x="359" y="82"/>
                  </a:cubicBezTo>
                  <a:cubicBezTo>
                    <a:pt x="363" y="78"/>
                    <a:pt x="365" y="74"/>
                    <a:pt x="364" y="69"/>
                  </a:cubicBezTo>
                  <a:cubicBezTo>
                    <a:pt x="360" y="64"/>
                    <a:pt x="355" y="59"/>
                    <a:pt x="350" y="55"/>
                  </a:cubicBezTo>
                  <a:cubicBezTo>
                    <a:pt x="345" y="54"/>
                    <a:pt x="341" y="56"/>
                    <a:pt x="338" y="60"/>
                  </a:cubicBezTo>
                  <a:cubicBezTo>
                    <a:pt x="321" y="78"/>
                    <a:pt x="321" y="78"/>
                    <a:pt x="321" y="78"/>
                  </a:cubicBezTo>
                  <a:cubicBezTo>
                    <a:pt x="319" y="80"/>
                    <a:pt x="316" y="80"/>
                    <a:pt x="314" y="78"/>
                  </a:cubicBezTo>
                  <a:cubicBezTo>
                    <a:pt x="309" y="75"/>
                    <a:pt x="309" y="75"/>
                    <a:pt x="309" y="75"/>
                  </a:cubicBezTo>
                  <a:cubicBezTo>
                    <a:pt x="307" y="73"/>
                    <a:pt x="307" y="70"/>
                    <a:pt x="308" y="68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4" y="43"/>
                    <a:pt x="324" y="38"/>
                    <a:pt x="323" y="34"/>
                  </a:cubicBezTo>
                  <a:cubicBezTo>
                    <a:pt x="317" y="30"/>
                    <a:pt x="311" y="27"/>
                    <a:pt x="305" y="23"/>
                  </a:cubicBezTo>
                  <a:cubicBezTo>
                    <a:pt x="301" y="24"/>
                    <a:pt x="297" y="27"/>
                    <a:pt x="295" y="31"/>
                  </a:cubicBezTo>
                  <a:cubicBezTo>
                    <a:pt x="283" y="53"/>
                    <a:pt x="283" y="53"/>
                    <a:pt x="283" y="53"/>
                  </a:cubicBezTo>
                  <a:cubicBezTo>
                    <a:pt x="281" y="56"/>
                    <a:pt x="279" y="57"/>
                    <a:pt x="276" y="56"/>
                  </a:cubicBezTo>
                  <a:cubicBezTo>
                    <a:pt x="271" y="53"/>
                    <a:pt x="271" y="53"/>
                    <a:pt x="271" y="53"/>
                  </a:cubicBezTo>
                  <a:cubicBezTo>
                    <a:pt x="269" y="52"/>
                    <a:pt x="267" y="50"/>
                    <a:pt x="268" y="47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19"/>
                    <a:pt x="276" y="14"/>
                    <a:pt x="274" y="10"/>
                  </a:cubicBezTo>
                  <a:cubicBezTo>
                    <a:pt x="267" y="8"/>
                    <a:pt x="260" y="7"/>
                    <a:pt x="254" y="5"/>
                  </a:cubicBezTo>
                  <a:cubicBezTo>
                    <a:pt x="250" y="7"/>
                    <a:pt x="247" y="11"/>
                    <a:pt x="246" y="15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39" y="42"/>
                    <a:pt x="237" y="44"/>
                    <a:pt x="234" y="43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6" y="42"/>
                    <a:pt x="224" y="40"/>
                    <a:pt x="224" y="37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5" y="8"/>
                    <a:pt x="223" y="4"/>
                    <a:pt x="220" y="1"/>
                  </a:cubicBezTo>
                  <a:cubicBezTo>
                    <a:pt x="216" y="0"/>
                    <a:pt x="213" y="0"/>
                    <a:pt x="209" y="0"/>
                  </a:cubicBezTo>
                  <a:cubicBezTo>
                    <a:pt x="206" y="0"/>
                    <a:pt x="202" y="0"/>
                    <a:pt x="199" y="1"/>
                  </a:cubicBezTo>
                  <a:cubicBezTo>
                    <a:pt x="196" y="4"/>
                    <a:pt x="194" y="8"/>
                    <a:pt x="194" y="12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2"/>
                    <a:pt x="190" y="43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82" y="44"/>
                    <a:pt x="180" y="42"/>
                    <a:pt x="179" y="39"/>
                  </a:cubicBezTo>
                  <a:cubicBezTo>
                    <a:pt x="174" y="15"/>
                    <a:pt x="174" y="15"/>
                    <a:pt x="174" y="15"/>
                  </a:cubicBezTo>
                  <a:cubicBezTo>
                    <a:pt x="173" y="11"/>
                    <a:pt x="170" y="7"/>
                    <a:pt x="166" y="5"/>
                  </a:cubicBezTo>
                  <a:cubicBezTo>
                    <a:pt x="159" y="6"/>
                    <a:pt x="152" y="8"/>
                    <a:pt x="146" y="10"/>
                  </a:cubicBezTo>
                  <a:cubicBezTo>
                    <a:pt x="143" y="14"/>
                    <a:pt x="142" y="19"/>
                    <a:pt x="144" y="23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9"/>
                    <a:pt x="150" y="52"/>
                    <a:pt x="148" y="53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0" y="56"/>
                    <a:pt x="137" y="55"/>
                    <a:pt x="136" y="53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3" y="27"/>
                    <a:pt x="119" y="24"/>
                    <a:pt x="114" y="23"/>
                  </a:cubicBezTo>
                  <a:cubicBezTo>
                    <a:pt x="108" y="26"/>
                    <a:pt x="102" y="30"/>
                    <a:pt x="96" y="33"/>
                  </a:cubicBezTo>
                  <a:cubicBezTo>
                    <a:pt x="95" y="38"/>
                    <a:pt x="95" y="42"/>
                    <a:pt x="98" y="46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12" y="70"/>
                    <a:pt x="112" y="73"/>
                    <a:pt x="110" y="74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3" y="79"/>
                    <a:pt x="100" y="79"/>
                    <a:pt x="98" y="7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8" y="55"/>
                    <a:pt x="74" y="54"/>
                    <a:pt x="69" y="54"/>
                  </a:cubicBezTo>
                  <a:cubicBezTo>
                    <a:pt x="64" y="59"/>
                    <a:pt x="59" y="64"/>
                    <a:pt x="55" y="69"/>
                  </a:cubicBezTo>
                  <a:cubicBezTo>
                    <a:pt x="54" y="73"/>
                    <a:pt x="56" y="77"/>
                    <a:pt x="60" y="81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80" y="100"/>
                    <a:pt x="80" y="103"/>
                    <a:pt x="78" y="105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3" y="111"/>
                    <a:pt x="70" y="112"/>
                    <a:pt x="68" y="110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3" y="95"/>
                    <a:pt x="38" y="94"/>
                    <a:pt x="34" y="95"/>
                  </a:cubicBezTo>
                  <a:cubicBezTo>
                    <a:pt x="30" y="101"/>
                    <a:pt x="27" y="107"/>
                    <a:pt x="23" y="113"/>
                  </a:cubicBezTo>
                  <a:cubicBezTo>
                    <a:pt x="24" y="118"/>
                    <a:pt x="27" y="122"/>
                    <a:pt x="31" y="124"/>
                  </a:cubicBezTo>
                  <a:cubicBezTo>
                    <a:pt x="53" y="136"/>
                    <a:pt x="53" y="136"/>
                    <a:pt x="53" y="136"/>
                  </a:cubicBezTo>
                  <a:cubicBezTo>
                    <a:pt x="56" y="137"/>
                    <a:pt x="57" y="140"/>
                    <a:pt x="56" y="142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2" y="150"/>
                    <a:pt x="50" y="151"/>
                    <a:pt x="47" y="15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9" y="141"/>
                    <a:pt x="14" y="142"/>
                    <a:pt x="10" y="145"/>
                  </a:cubicBezTo>
                  <a:cubicBezTo>
                    <a:pt x="8" y="151"/>
                    <a:pt x="7" y="158"/>
                    <a:pt x="5" y="165"/>
                  </a:cubicBezTo>
                  <a:cubicBezTo>
                    <a:pt x="7" y="169"/>
                    <a:pt x="11" y="172"/>
                    <a:pt x="15" y="173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2" y="179"/>
                    <a:pt x="44" y="182"/>
                    <a:pt x="43" y="184"/>
                  </a:cubicBezTo>
                  <a:cubicBezTo>
                    <a:pt x="43" y="190"/>
                    <a:pt x="43" y="190"/>
                    <a:pt x="43" y="190"/>
                  </a:cubicBezTo>
                  <a:cubicBezTo>
                    <a:pt x="42" y="192"/>
                    <a:pt x="40" y="194"/>
                    <a:pt x="37" y="194"/>
                  </a:cubicBezTo>
                  <a:cubicBezTo>
                    <a:pt x="13" y="193"/>
                    <a:pt x="13" y="193"/>
                    <a:pt x="13" y="193"/>
                  </a:cubicBezTo>
                  <a:cubicBezTo>
                    <a:pt x="8" y="193"/>
                    <a:pt x="4" y="195"/>
                    <a:pt x="1" y="198"/>
                  </a:cubicBezTo>
                  <a:cubicBezTo>
                    <a:pt x="0" y="202"/>
                    <a:pt x="0" y="206"/>
                    <a:pt x="0" y="209"/>
                  </a:cubicBezTo>
                  <a:cubicBezTo>
                    <a:pt x="0" y="213"/>
                    <a:pt x="0" y="216"/>
                    <a:pt x="1" y="219"/>
                  </a:cubicBezTo>
                  <a:cubicBezTo>
                    <a:pt x="4" y="222"/>
                    <a:pt x="8" y="224"/>
                    <a:pt x="12" y="224"/>
                  </a:cubicBezTo>
                  <a:cubicBezTo>
                    <a:pt x="37" y="223"/>
                    <a:pt x="37" y="223"/>
                    <a:pt x="37" y="223"/>
                  </a:cubicBezTo>
                  <a:cubicBezTo>
                    <a:pt x="40" y="223"/>
                    <a:pt x="42" y="225"/>
                    <a:pt x="43" y="228"/>
                  </a:cubicBezTo>
                  <a:cubicBezTo>
                    <a:pt x="43" y="234"/>
                    <a:pt x="43" y="234"/>
                    <a:pt x="43" y="234"/>
                  </a:cubicBezTo>
                  <a:cubicBezTo>
                    <a:pt x="44" y="236"/>
                    <a:pt x="42" y="239"/>
                    <a:pt x="39" y="239"/>
                  </a:cubicBezTo>
                  <a:cubicBezTo>
                    <a:pt x="15" y="244"/>
                    <a:pt x="15" y="244"/>
                    <a:pt x="15" y="244"/>
                  </a:cubicBezTo>
                  <a:cubicBezTo>
                    <a:pt x="11" y="246"/>
                    <a:pt x="7" y="249"/>
                    <a:pt x="5" y="253"/>
                  </a:cubicBezTo>
                  <a:cubicBezTo>
                    <a:pt x="6" y="259"/>
                    <a:pt x="8" y="266"/>
                    <a:pt x="10" y="273"/>
                  </a:cubicBezTo>
                  <a:cubicBezTo>
                    <a:pt x="14" y="275"/>
                    <a:pt x="19" y="276"/>
                    <a:pt x="23" y="275"/>
                  </a:cubicBezTo>
                  <a:cubicBezTo>
                    <a:pt x="47" y="267"/>
                    <a:pt x="47" y="267"/>
                    <a:pt x="47" y="267"/>
                  </a:cubicBezTo>
                  <a:cubicBezTo>
                    <a:pt x="49" y="267"/>
                    <a:pt x="52" y="268"/>
                    <a:pt x="53" y="270"/>
                  </a:cubicBezTo>
                  <a:cubicBezTo>
                    <a:pt x="55" y="276"/>
                    <a:pt x="55" y="276"/>
                    <a:pt x="55" y="276"/>
                  </a:cubicBezTo>
                  <a:cubicBezTo>
                    <a:pt x="56" y="278"/>
                    <a:pt x="55" y="281"/>
                    <a:pt x="53" y="282"/>
                  </a:cubicBezTo>
                  <a:cubicBezTo>
                    <a:pt x="31" y="293"/>
                    <a:pt x="31" y="293"/>
                    <a:pt x="31" y="293"/>
                  </a:cubicBezTo>
                  <a:cubicBezTo>
                    <a:pt x="27" y="296"/>
                    <a:pt x="24" y="300"/>
                    <a:pt x="23" y="304"/>
                  </a:cubicBezTo>
                  <a:cubicBezTo>
                    <a:pt x="26" y="310"/>
                    <a:pt x="30" y="316"/>
                    <a:pt x="33" y="322"/>
                  </a:cubicBezTo>
                  <a:cubicBezTo>
                    <a:pt x="38" y="323"/>
                    <a:pt x="42" y="323"/>
                    <a:pt x="46" y="320"/>
                  </a:cubicBezTo>
                  <a:cubicBezTo>
                    <a:pt x="68" y="307"/>
                    <a:pt x="68" y="307"/>
                    <a:pt x="68" y="307"/>
                  </a:cubicBezTo>
                  <a:cubicBezTo>
                    <a:pt x="70" y="306"/>
                    <a:pt x="73" y="307"/>
                    <a:pt x="74" y="309"/>
                  </a:cubicBezTo>
                  <a:cubicBezTo>
                    <a:pt x="78" y="313"/>
                    <a:pt x="78" y="313"/>
                    <a:pt x="78" y="313"/>
                  </a:cubicBezTo>
                  <a:cubicBezTo>
                    <a:pt x="79" y="315"/>
                    <a:pt x="79" y="318"/>
                    <a:pt x="77" y="320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55" y="340"/>
                    <a:pt x="54" y="344"/>
                    <a:pt x="54" y="349"/>
                  </a:cubicBezTo>
                  <a:cubicBezTo>
                    <a:pt x="59" y="354"/>
                    <a:pt x="64" y="359"/>
                    <a:pt x="69" y="364"/>
                  </a:cubicBezTo>
                  <a:cubicBezTo>
                    <a:pt x="73" y="364"/>
                    <a:pt x="77" y="362"/>
                    <a:pt x="81" y="359"/>
                  </a:cubicBezTo>
                  <a:cubicBezTo>
                    <a:pt x="98" y="341"/>
                    <a:pt x="98" y="341"/>
                    <a:pt x="98" y="341"/>
                  </a:cubicBezTo>
                  <a:cubicBezTo>
                    <a:pt x="100" y="339"/>
                    <a:pt x="103" y="339"/>
                    <a:pt x="105" y="340"/>
                  </a:cubicBezTo>
                  <a:cubicBezTo>
                    <a:pt x="109" y="344"/>
                    <a:pt x="109" y="344"/>
                    <a:pt x="109" y="344"/>
                  </a:cubicBezTo>
                  <a:cubicBezTo>
                    <a:pt x="111" y="345"/>
                    <a:pt x="112" y="348"/>
                    <a:pt x="110" y="350"/>
                  </a:cubicBezTo>
                  <a:cubicBezTo>
                    <a:pt x="97" y="371"/>
                    <a:pt x="97" y="371"/>
                    <a:pt x="97" y="371"/>
                  </a:cubicBezTo>
                  <a:cubicBezTo>
                    <a:pt x="95" y="375"/>
                    <a:pt x="94" y="380"/>
                    <a:pt x="95" y="384"/>
                  </a:cubicBezTo>
                  <a:cubicBezTo>
                    <a:pt x="101" y="388"/>
                    <a:pt x="107" y="392"/>
                    <a:pt x="113" y="395"/>
                  </a:cubicBezTo>
                  <a:cubicBezTo>
                    <a:pt x="118" y="394"/>
                    <a:pt x="122" y="391"/>
                    <a:pt x="124" y="387"/>
                  </a:cubicBezTo>
                  <a:cubicBezTo>
                    <a:pt x="136" y="365"/>
                    <a:pt x="136" y="365"/>
                    <a:pt x="136" y="365"/>
                  </a:cubicBezTo>
                  <a:cubicBezTo>
                    <a:pt x="137" y="363"/>
                    <a:pt x="140" y="362"/>
                    <a:pt x="142" y="363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6"/>
                    <a:pt x="151" y="369"/>
                    <a:pt x="150" y="371"/>
                  </a:cubicBezTo>
                  <a:cubicBezTo>
                    <a:pt x="143" y="395"/>
                    <a:pt x="143" y="395"/>
                    <a:pt x="143" y="395"/>
                  </a:cubicBezTo>
                  <a:cubicBezTo>
                    <a:pt x="141" y="399"/>
                    <a:pt x="142" y="404"/>
                    <a:pt x="145" y="408"/>
                  </a:cubicBezTo>
                  <a:cubicBezTo>
                    <a:pt x="151" y="410"/>
                    <a:pt x="158" y="412"/>
                    <a:pt x="165" y="413"/>
                  </a:cubicBezTo>
                  <a:cubicBezTo>
                    <a:pt x="169" y="411"/>
                    <a:pt x="172" y="408"/>
                    <a:pt x="173" y="403"/>
                  </a:cubicBezTo>
                  <a:cubicBezTo>
                    <a:pt x="178" y="379"/>
                    <a:pt x="178" y="379"/>
                    <a:pt x="178" y="379"/>
                  </a:cubicBezTo>
                  <a:cubicBezTo>
                    <a:pt x="179" y="376"/>
                    <a:pt x="182" y="374"/>
                    <a:pt x="184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2" y="376"/>
                    <a:pt x="194" y="378"/>
                    <a:pt x="194" y="381"/>
                  </a:cubicBezTo>
                  <a:cubicBezTo>
                    <a:pt x="193" y="405"/>
                    <a:pt x="193" y="405"/>
                    <a:pt x="193" y="405"/>
                  </a:cubicBezTo>
                  <a:cubicBezTo>
                    <a:pt x="193" y="410"/>
                    <a:pt x="195" y="415"/>
                    <a:pt x="198" y="418"/>
                  </a:cubicBezTo>
                  <a:cubicBezTo>
                    <a:pt x="202" y="418"/>
                    <a:pt x="206" y="418"/>
                    <a:pt x="209" y="418"/>
                  </a:cubicBezTo>
                  <a:cubicBezTo>
                    <a:pt x="213" y="418"/>
                    <a:pt x="216" y="418"/>
                    <a:pt x="219" y="418"/>
                  </a:cubicBezTo>
                  <a:cubicBezTo>
                    <a:pt x="222" y="415"/>
                    <a:pt x="224" y="411"/>
                    <a:pt x="224" y="406"/>
                  </a:cubicBezTo>
                  <a:cubicBezTo>
                    <a:pt x="223" y="381"/>
                    <a:pt x="223" y="381"/>
                    <a:pt x="223" y="381"/>
                  </a:cubicBezTo>
                  <a:cubicBezTo>
                    <a:pt x="223" y="378"/>
                    <a:pt x="225" y="376"/>
                    <a:pt x="228" y="376"/>
                  </a:cubicBezTo>
                  <a:cubicBezTo>
                    <a:pt x="234" y="375"/>
                    <a:pt x="234" y="375"/>
                    <a:pt x="234" y="375"/>
                  </a:cubicBezTo>
                  <a:cubicBezTo>
                    <a:pt x="236" y="375"/>
                    <a:pt x="239" y="376"/>
                    <a:pt x="239" y="379"/>
                  </a:cubicBezTo>
                  <a:cubicBezTo>
                    <a:pt x="244" y="403"/>
                    <a:pt x="244" y="403"/>
                    <a:pt x="244" y="403"/>
                  </a:cubicBezTo>
                  <a:cubicBezTo>
                    <a:pt x="246" y="408"/>
                    <a:pt x="249" y="411"/>
                    <a:pt x="253" y="413"/>
                  </a:cubicBezTo>
                  <a:cubicBezTo>
                    <a:pt x="259" y="412"/>
                    <a:pt x="266" y="410"/>
                    <a:pt x="273" y="408"/>
                  </a:cubicBezTo>
                  <a:cubicBezTo>
                    <a:pt x="275" y="404"/>
                    <a:pt x="276" y="400"/>
                    <a:pt x="275" y="395"/>
                  </a:cubicBezTo>
                  <a:cubicBezTo>
                    <a:pt x="267" y="371"/>
                    <a:pt x="267" y="371"/>
                    <a:pt x="267" y="371"/>
                  </a:cubicBezTo>
                  <a:cubicBezTo>
                    <a:pt x="267" y="369"/>
                    <a:pt x="268" y="366"/>
                    <a:pt x="270" y="365"/>
                  </a:cubicBezTo>
                  <a:cubicBezTo>
                    <a:pt x="276" y="363"/>
                    <a:pt x="276" y="363"/>
                    <a:pt x="276" y="363"/>
                  </a:cubicBezTo>
                  <a:cubicBezTo>
                    <a:pt x="278" y="362"/>
                    <a:pt x="281" y="363"/>
                    <a:pt x="282" y="365"/>
                  </a:cubicBezTo>
                  <a:cubicBezTo>
                    <a:pt x="293" y="387"/>
                    <a:pt x="293" y="387"/>
                    <a:pt x="293" y="387"/>
                  </a:cubicBezTo>
                  <a:cubicBezTo>
                    <a:pt x="296" y="391"/>
                    <a:pt x="300" y="394"/>
                    <a:pt x="304" y="395"/>
                  </a:cubicBezTo>
                  <a:cubicBezTo>
                    <a:pt x="310" y="392"/>
                    <a:pt x="316" y="389"/>
                    <a:pt x="322" y="385"/>
                  </a:cubicBezTo>
                  <a:cubicBezTo>
                    <a:pt x="323" y="381"/>
                    <a:pt x="323" y="376"/>
                    <a:pt x="320" y="372"/>
                  </a:cubicBezTo>
                  <a:cubicBezTo>
                    <a:pt x="307" y="351"/>
                    <a:pt x="307" y="351"/>
                    <a:pt x="307" y="351"/>
                  </a:cubicBezTo>
                  <a:cubicBezTo>
                    <a:pt x="306" y="349"/>
                    <a:pt x="307" y="346"/>
                    <a:pt x="309" y="344"/>
                  </a:cubicBezTo>
                  <a:cubicBezTo>
                    <a:pt x="313" y="341"/>
                    <a:pt x="313" y="341"/>
                    <a:pt x="313" y="341"/>
                  </a:cubicBezTo>
                  <a:cubicBezTo>
                    <a:pt x="315" y="339"/>
                    <a:pt x="318" y="339"/>
                    <a:pt x="320" y="341"/>
                  </a:cubicBezTo>
                  <a:cubicBezTo>
                    <a:pt x="337" y="359"/>
                    <a:pt x="337" y="359"/>
                    <a:pt x="337" y="359"/>
                  </a:cubicBezTo>
                  <a:cubicBezTo>
                    <a:pt x="340" y="363"/>
                    <a:pt x="344" y="365"/>
                    <a:pt x="349" y="364"/>
                  </a:cubicBezTo>
                  <a:cubicBezTo>
                    <a:pt x="354" y="360"/>
                    <a:pt x="359" y="355"/>
                    <a:pt x="364" y="350"/>
                  </a:cubicBezTo>
                  <a:cubicBezTo>
                    <a:pt x="364" y="345"/>
                    <a:pt x="362" y="341"/>
                    <a:pt x="359" y="338"/>
                  </a:cubicBezTo>
                  <a:cubicBezTo>
                    <a:pt x="341" y="321"/>
                    <a:pt x="341" y="321"/>
                    <a:pt x="341" y="321"/>
                  </a:cubicBezTo>
                  <a:cubicBezTo>
                    <a:pt x="339" y="319"/>
                    <a:pt x="339" y="316"/>
                    <a:pt x="340" y="314"/>
                  </a:cubicBezTo>
                  <a:cubicBezTo>
                    <a:pt x="344" y="309"/>
                    <a:pt x="344" y="309"/>
                    <a:pt x="344" y="309"/>
                  </a:cubicBezTo>
                  <a:cubicBezTo>
                    <a:pt x="345" y="307"/>
                    <a:pt x="348" y="307"/>
                    <a:pt x="350" y="308"/>
                  </a:cubicBezTo>
                  <a:cubicBezTo>
                    <a:pt x="371" y="321"/>
                    <a:pt x="371" y="321"/>
                    <a:pt x="371" y="321"/>
                  </a:cubicBezTo>
                  <a:cubicBezTo>
                    <a:pt x="375" y="324"/>
                    <a:pt x="380" y="324"/>
                    <a:pt x="384" y="323"/>
                  </a:cubicBezTo>
                  <a:cubicBezTo>
                    <a:pt x="388" y="317"/>
                    <a:pt x="392" y="311"/>
                    <a:pt x="395" y="305"/>
                  </a:cubicBezTo>
                  <a:cubicBezTo>
                    <a:pt x="394" y="301"/>
                    <a:pt x="391" y="297"/>
                    <a:pt x="387" y="295"/>
                  </a:cubicBezTo>
                  <a:cubicBezTo>
                    <a:pt x="365" y="283"/>
                    <a:pt x="365" y="283"/>
                    <a:pt x="365" y="283"/>
                  </a:cubicBezTo>
                  <a:cubicBezTo>
                    <a:pt x="363" y="281"/>
                    <a:pt x="362" y="279"/>
                    <a:pt x="363" y="276"/>
                  </a:cubicBezTo>
                  <a:cubicBezTo>
                    <a:pt x="365" y="271"/>
                    <a:pt x="365" y="271"/>
                    <a:pt x="365" y="271"/>
                  </a:cubicBezTo>
                  <a:cubicBezTo>
                    <a:pt x="366" y="269"/>
                    <a:pt x="369" y="267"/>
                    <a:pt x="371" y="268"/>
                  </a:cubicBezTo>
                  <a:cubicBezTo>
                    <a:pt x="395" y="275"/>
                    <a:pt x="395" y="275"/>
                    <a:pt x="395" y="275"/>
                  </a:cubicBezTo>
                  <a:cubicBezTo>
                    <a:pt x="399" y="277"/>
                    <a:pt x="404" y="276"/>
                    <a:pt x="408" y="274"/>
                  </a:cubicBezTo>
                  <a:cubicBezTo>
                    <a:pt x="410" y="267"/>
                    <a:pt x="412" y="260"/>
                    <a:pt x="413" y="254"/>
                  </a:cubicBezTo>
                  <a:cubicBezTo>
                    <a:pt x="411" y="250"/>
                    <a:pt x="408" y="247"/>
                    <a:pt x="403" y="246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0B008F0D-5D64-4CDD-8766-224640220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1879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rgbClr val="364B4D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E1C5CA-AD3B-48D5-8855-8FFAA394BE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rgbClr val="5F838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6FBA3692-EEFC-49D5-B256-1C9962456A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9A3F1A-D432-4215-A4F6-2C908B6837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D1B6135-EA36-44D8-98D9-BF9F8B549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1C01CFF-9910-43E3-A355-63D29024CA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B41EF02-3A62-46EF-8EDD-AF1837C163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0B1CEDC-6437-49EF-87F9-E38A71551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D0E73880-4EF0-466E-9AB4-92206E7F1E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5978BE4-2372-4A6F-8B14-8BFE93522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1E7C8F-B253-4939-B515-9F5BE1BB1393}"/>
              </a:ext>
            </a:extLst>
          </p:cNvPr>
          <p:cNvSpPr txBox="1"/>
          <p:nvPr/>
        </p:nvSpPr>
        <p:spPr>
          <a:xfrm>
            <a:off x="5463539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D4762-C5B7-4F78-B5A9-0495F8B94D9D}"/>
              </a:ext>
            </a:extLst>
          </p:cNvPr>
          <p:cNvSpPr txBox="1"/>
          <p:nvPr/>
        </p:nvSpPr>
        <p:spPr>
          <a:xfrm>
            <a:off x="8345377" y="4934168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4C92E-C7CC-408A-A0C3-AA614CAEDDE6}"/>
              </a:ext>
            </a:extLst>
          </p:cNvPr>
          <p:cNvSpPr txBox="1"/>
          <p:nvPr/>
        </p:nvSpPr>
        <p:spPr>
          <a:xfrm>
            <a:off x="5463539" y="28216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A8A9B-C88D-49B0-9353-76A6C97F9399}"/>
              </a:ext>
            </a:extLst>
          </p:cNvPr>
          <p:cNvSpPr txBox="1"/>
          <p:nvPr/>
        </p:nvSpPr>
        <p:spPr>
          <a:xfrm>
            <a:off x="5501380" y="2368107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43B5-58B2-4CF0-8267-C4A0313F0DF6}"/>
              </a:ext>
            </a:extLst>
          </p:cNvPr>
          <p:cNvSpPr txBox="1"/>
          <p:nvPr/>
        </p:nvSpPr>
        <p:spPr>
          <a:xfrm>
            <a:off x="8381118" y="2378898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91A9B-7165-4F69-BC24-31635E3DB74E}"/>
              </a:ext>
            </a:extLst>
          </p:cNvPr>
          <p:cNvSpPr txBox="1"/>
          <p:nvPr/>
        </p:nvSpPr>
        <p:spPr>
          <a:xfrm>
            <a:off x="5501380" y="4535284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0E833E-5516-4518-9B55-FF1D28CB2611}"/>
              </a:ext>
            </a:extLst>
          </p:cNvPr>
          <p:cNvSpPr txBox="1"/>
          <p:nvPr/>
        </p:nvSpPr>
        <p:spPr>
          <a:xfrm>
            <a:off x="8381118" y="4519622"/>
            <a:ext cx="3038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Add Your Tittle 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96CD0-43D7-4937-A3EF-49B161B42BE5}"/>
              </a:ext>
            </a:extLst>
          </p:cNvPr>
          <p:cNvSpPr txBox="1"/>
          <p:nvPr/>
        </p:nvSpPr>
        <p:spPr>
          <a:xfrm>
            <a:off x="8381118" y="2834369"/>
            <a:ext cx="2881838" cy="8947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 Adipiscing Elit, Sed Diam Nonummy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Sed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 </a:t>
            </a:r>
            <a:r>
              <a:rPr lang="id-ID" sz="12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Lorem Ipsum </a:t>
            </a:r>
            <a:r>
              <a:rPr lang="id-ID" sz="12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</a:t>
            </a:r>
            <a:endParaRPr lang="en-US" sz="1200" dirty="0">
              <a:solidFill>
                <a:schemeClr val="tx2">
                  <a:lumMod val="50000"/>
                </a:schemeClr>
              </a:solidFill>
              <a:ea typeface="Roboto Thin" charset="0"/>
              <a:cs typeface="Roboto Thin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20504C-553A-4E23-98EA-EDDC51C32D13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F0476-7A3E-40AC-9E42-6D6C845295AA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8DA03-5ADC-4281-9989-E9F4AE97914A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969A73D6-6900-4063-933B-4D73D1C47192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5279EF06-E1C0-4D81-9C5E-35607AC7CEEE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453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91B9DE-D6FB-4779-9CE9-700D689CAC6A}"/>
              </a:ext>
            </a:extLst>
          </p:cNvPr>
          <p:cNvGrpSpPr/>
          <p:nvPr/>
        </p:nvGrpSpPr>
        <p:grpSpPr>
          <a:xfrm flipH="1">
            <a:off x="3623176" y="1872297"/>
            <a:ext cx="4683596" cy="4589917"/>
            <a:chOff x="4701881" y="2067360"/>
            <a:chExt cx="2767867" cy="2712505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5581B618-A844-4C79-AE64-8A40B356AE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1881" y="2759325"/>
              <a:ext cx="727552" cy="727552"/>
            </a:xfrm>
            <a:custGeom>
              <a:avLst/>
              <a:gdLst>
                <a:gd name="T0" fmla="*/ 303 w 337"/>
                <a:gd name="T1" fmla="*/ 184 h 337"/>
                <a:gd name="T2" fmla="*/ 337 w 337"/>
                <a:gd name="T3" fmla="*/ 169 h 337"/>
                <a:gd name="T4" fmla="*/ 303 w 337"/>
                <a:gd name="T5" fmla="*/ 154 h 337"/>
                <a:gd name="T6" fmla="*/ 333 w 337"/>
                <a:gd name="T7" fmla="*/ 134 h 337"/>
                <a:gd name="T8" fmla="*/ 294 w 337"/>
                <a:gd name="T9" fmla="*/ 119 h 337"/>
                <a:gd name="T10" fmla="*/ 319 w 337"/>
                <a:gd name="T11" fmla="*/ 92 h 337"/>
                <a:gd name="T12" fmla="*/ 277 w 337"/>
                <a:gd name="T13" fmla="*/ 89 h 337"/>
                <a:gd name="T14" fmla="*/ 294 w 337"/>
                <a:gd name="T15" fmla="*/ 56 h 337"/>
                <a:gd name="T16" fmla="*/ 253 w 337"/>
                <a:gd name="T17" fmla="*/ 63 h 337"/>
                <a:gd name="T18" fmla="*/ 260 w 337"/>
                <a:gd name="T19" fmla="*/ 27 h 337"/>
                <a:gd name="T20" fmla="*/ 223 w 337"/>
                <a:gd name="T21" fmla="*/ 45 h 337"/>
                <a:gd name="T22" fmla="*/ 221 w 337"/>
                <a:gd name="T23" fmla="*/ 9 h 337"/>
                <a:gd name="T24" fmla="*/ 189 w 337"/>
                <a:gd name="T25" fmla="*/ 35 h 337"/>
                <a:gd name="T26" fmla="*/ 177 w 337"/>
                <a:gd name="T27" fmla="*/ 1 h 337"/>
                <a:gd name="T28" fmla="*/ 157 w 337"/>
                <a:gd name="T29" fmla="*/ 30 h 337"/>
                <a:gd name="T30" fmla="*/ 140 w 337"/>
                <a:gd name="T31" fmla="*/ 13 h 337"/>
                <a:gd name="T32" fmla="*/ 122 w 337"/>
                <a:gd name="T33" fmla="*/ 38 h 337"/>
                <a:gd name="T34" fmla="*/ 101 w 337"/>
                <a:gd name="T35" fmla="*/ 25 h 337"/>
                <a:gd name="T36" fmla="*/ 90 w 337"/>
                <a:gd name="T37" fmla="*/ 55 h 337"/>
                <a:gd name="T38" fmla="*/ 66 w 337"/>
                <a:gd name="T39" fmla="*/ 48 h 337"/>
                <a:gd name="T40" fmla="*/ 63 w 337"/>
                <a:gd name="T41" fmla="*/ 79 h 337"/>
                <a:gd name="T42" fmla="*/ 38 w 337"/>
                <a:gd name="T43" fmla="*/ 78 h 337"/>
                <a:gd name="T44" fmla="*/ 43 w 337"/>
                <a:gd name="T45" fmla="*/ 109 h 337"/>
                <a:gd name="T46" fmla="*/ 19 w 337"/>
                <a:gd name="T47" fmla="*/ 115 h 337"/>
                <a:gd name="T48" fmla="*/ 32 w 337"/>
                <a:gd name="T49" fmla="*/ 144 h 337"/>
                <a:gd name="T50" fmla="*/ 11 w 337"/>
                <a:gd name="T51" fmla="*/ 156 h 337"/>
                <a:gd name="T52" fmla="*/ 10 w 337"/>
                <a:gd name="T53" fmla="*/ 181 h 337"/>
                <a:gd name="T54" fmla="*/ 32 w 337"/>
                <a:gd name="T55" fmla="*/ 193 h 337"/>
                <a:gd name="T56" fmla="*/ 19 w 337"/>
                <a:gd name="T57" fmla="*/ 221 h 337"/>
                <a:gd name="T58" fmla="*/ 43 w 337"/>
                <a:gd name="T59" fmla="*/ 227 h 337"/>
                <a:gd name="T60" fmla="*/ 37 w 337"/>
                <a:gd name="T61" fmla="*/ 258 h 337"/>
                <a:gd name="T62" fmla="*/ 62 w 337"/>
                <a:gd name="T63" fmla="*/ 258 h 337"/>
                <a:gd name="T64" fmla="*/ 65 w 337"/>
                <a:gd name="T65" fmla="*/ 289 h 337"/>
                <a:gd name="T66" fmla="*/ 89 w 337"/>
                <a:gd name="T67" fmla="*/ 283 h 337"/>
                <a:gd name="T68" fmla="*/ 100 w 337"/>
                <a:gd name="T69" fmla="*/ 312 h 337"/>
                <a:gd name="T70" fmla="*/ 121 w 337"/>
                <a:gd name="T71" fmla="*/ 299 h 337"/>
                <a:gd name="T72" fmla="*/ 139 w 337"/>
                <a:gd name="T73" fmla="*/ 325 h 337"/>
                <a:gd name="T74" fmla="*/ 157 w 337"/>
                <a:gd name="T75" fmla="*/ 307 h 337"/>
                <a:gd name="T76" fmla="*/ 177 w 337"/>
                <a:gd name="T77" fmla="*/ 337 h 337"/>
                <a:gd name="T78" fmla="*/ 188 w 337"/>
                <a:gd name="T79" fmla="*/ 302 h 337"/>
                <a:gd name="T80" fmla="*/ 220 w 337"/>
                <a:gd name="T81" fmla="*/ 329 h 337"/>
                <a:gd name="T82" fmla="*/ 222 w 337"/>
                <a:gd name="T83" fmla="*/ 293 h 337"/>
                <a:gd name="T84" fmla="*/ 260 w 337"/>
                <a:gd name="T85" fmla="*/ 310 h 337"/>
                <a:gd name="T86" fmla="*/ 253 w 337"/>
                <a:gd name="T87" fmla="*/ 275 h 337"/>
                <a:gd name="T88" fmla="*/ 293 w 337"/>
                <a:gd name="T89" fmla="*/ 282 h 337"/>
                <a:gd name="T90" fmla="*/ 277 w 337"/>
                <a:gd name="T91" fmla="*/ 249 h 337"/>
                <a:gd name="T92" fmla="*/ 318 w 337"/>
                <a:gd name="T93" fmla="*/ 246 h 337"/>
                <a:gd name="T94" fmla="*/ 294 w 337"/>
                <a:gd name="T95" fmla="*/ 218 h 337"/>
                <a:gd name="T96" fmla="*/ 333 w 337"/>
                <a:gd name="T97" fmla="*/ 204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37">
                  <a:moveTo>
                    <a:pt x="325" y="198"/>
                  </a:moveTo>
                  <a:cubicBezTo>
                    <a:pt x="305" y="193"/>
                    <a:pt x="305" y="193"/>
                    <a:pt x="305" y="193"/>
                  </a:cubicBezTo>
                  <a:cubicBezTo>
                    <a:pt x="303" y="193"/>
                    <a:pt x="302" y="191"/>
                    <a:pt x="302" y="189"/>
                  </a:cubicBezTo>
                  <a:cubicBezTo>
                    <a:pt x="303" y="184"/>
                    <a:pt x="303" y="184"/>
                    <a:pt x="303" y="184"/>
                  </a:cubicBezTo>
                  <a:cubicBezTo>
                    <a:pt x="303" y="182"/>
                    <a:pt x="305" y="181"/>
                    <a:pt x="307" y="181"/>
                  </a:cubicBezTo>
                  <a:cubicBezTo>
                    <a:pt x="327" y="182"/>
                    <a:pt x="327" y="182"/>
                    <a:pt x="327" y="182"/>
                  </a:cubicBezTo>
                  <a:cubicBezTo>
                    <a:pt x="331" y="182"/>
                    <a:pt x="334" y="180"/>
                    <a:pt x="337" y="177"/>
                  </a:cubicBezTo>
                  <a:cubicBezTo>
                    <a:pt x="337" y="175"/>
                    <a:pt x="337" y="172"/>
                    <a:pt x="337" y="169"/>
                  </a:cubicBezTo>
                  <a:cubicBezTo>
                    <a:pt x="337" y="166"/>
                    <a:pt x="337" y="163"/>
                    <a:pt x="337" y="161"/>
                  </a:cubicBezTo>
                  <a:cubicBezTo>
                    <a:pt x="334" y="158"/>
                    <a:pt x="331" y="157"/>
                    <a:pt x="327" y="157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05" y="157"/>
                    <a:pt x="303" y="156"/>
                    <a:pt x="303" y="154"/>
                  </a:cubicBezTo>
                  <a:cubicBezTo>
                    <a:pt x="302" y="149"/>
                    <a:pt x="302" y="149"/>
                    <a:pt x="302" y="149"/>
                  </a:cubicBezTo>
                  <a:cubicBezTo>
                    <a:pt x="302" y="147"/>
                    <a:pt x="304" y="145"/>
                    <a:pt x="306" y="145"/>
                  </a:cubicBezTo>
                  <a:cubicBezTo>
                    <a:pt x="325" y="140"/>
                    <a:pt x="325" y="140"/>
                    <a:pt x="325" y="140"/>
                  </a:cubicBezTo>
                  <a:cubicBezTo>
                    <a:pt x="329" y="139"/>
                    <a:pt x="332" y="137"/>
                    <a:pt x="333" y="134"/>
                  </a:cubicBezTo>
                  <a:cubicBezTo>
                    <a:pt x="332" y="128"/>
                    <a:pt x="331" y="123"/>
                    <a:pt x="329" y="117"/>
                  </a:cubicBezTo>
                  <a:cubicBezTo>
                    <a:pt x="326" y="116"/>
                    <a:pt x="322" y="115"/>
                    <a:pt x="319" y="116"/>
                  </a:cubicBezTo>
                  <a:cubicBezTo>
                    <a:pt x="299" y="122"/>
                    <a:pt x="299" y="122"/>
                    <a:pt x="299" y="122"/>
                  </a:cubicBezTo>
                  <a:cubicBezTo>
                    <a:pt x="297" y="122"/>
                    <a:pt x="295" y="121"/>
                    <a:pt x="294" y="119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2" y="113"/>
                    <a:pt x="293" y="111"/>
                    <a:pt x="295" y="110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6" y="99"/>
                    <a:pt x="318" y="96"/>
                    <a:pt x="319" y="92"/>
                  </a:cubicBezTo>
                  <a:cubicBezTo>
                    <a:pt x="316" y="87"/>
                    <a:pt x="313" y="82"/>
                    <a:pt x="310" y="78"/>
                  </a:cubicBezTo>
                  <a:cubicBezTo>
                    <a:pt x="307" y="77"/>
                    <a:pt x="303" y="77"/>
                    <a:pt x="300" y="79"/>
                  </a:cubicBezTo>
                  <a:cubicBezTo>
                    <a:pt x="283" y="90"/>
                    <a:pt x="283" y="90"/>
                    <a:pt x="283" y="90"/>
                  </a:cubicBezTo>
                  <a:cubicBezTo>
                    <a:pt x="281" y="91"/>
                    <a:pt x="279" y="90"/>
                    <a:pt x="277" y="89"/>
                  </a:cubicBezTo>
                  <a:cubicBezTo>
                    <a:pt x="275" y="85"/>
                    <a:pt x="275" y="85"/>
                    <a:pt x="275" y="85"/>
                  </a:cubicBezTo>
                  <a:cubicBezTo>
                    <a:pt x="273" y="83"/>
                    <a:pt x="274" y="81"/>
                    <a:pt x="275" y="79"/>
                  </a:cubicBezTo>
                  <a:cubicBezTo>
                    <a:pt x="290" y="66"/>
                    <a:pt x="290" y="66"/>
                    <a:pt x="290" y="66"/>
                  </a:cubicBezTo>
                  <a:cubicBezTo>
                    <a:pt x="293" y="63"/>
                    <a:pt x="294" y="60"/>
                    <a:pt x="294" y="56"/>
                  </a:cubicBezTo>
                  <a:cubicBezTo>
                    <a:pt x="290" y="52"/>
                    <a:pt x="286" y="48"/>
                    <a:pt x="282" y="44"/>
                  </a:cubicBezTo>
                  <a:cubicBezTo>
                    <a:pt x="278" y="44"/>
                    <a:pt x="275" y="45"/>
                    <a:pt x="272" y="4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4"/>
                    <a:pt x="255" y="64"/>
                    <a:pt x="253" y="63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8" y="59"/>
                    <a:pt x="247" y="57"/>
                    <a:pt x="248" y="55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61" y="35"/>
                    <a:pt x="261" y="31"/>
                    <a:pt x="260" y="27"/>
                  </a:cubicBezTo>
                  <a:cubicBezTo>
                    <a:pt x="256" y="24"/>
                    <a:pt x="251" y="22"/>
                    <a:pt x="246" y="19"/>
                  </a:cubicBezTo>
                  <a:cubicBezTo>
                    <a:pt x="242" y="20"/>
                    <a:pt x="239" y="22"/>
                    <a:pt x="237" y="25"/>
                  </a:cubicBezTo>
                  <a:cubicBezTo>
                    <a:pt x="228" y="43"/>
                    <a:pt x="228" y="43"/>
                    <a:pt x="228" y="43"/>
                  </a:cubicBezTo>
                  <a:cubicBezTo>
                    <a:pt x="227" y="45"/>
                    <a:pt x="225" y="46"/>
                    <a:pt x="223" y="45"/>
                  </a:cubicBezTo>
                  <a:cubicBezTo>
                    <a:pt x="218" y="43"/>
                    <a:pt x="218" y="43"/>
                    <a:pt x="218" y="43"/>
                  </a:cubicBezTo>
                  <a:cubicBezTo>
                    <a:pt x="217" y="42"/>
                    <a:pt x="216" y="40"/>
                    <a:pt x="216" y="38"/>
                  </a:cubicBezTo>
                  <a:cubicBezTo>
                    <a:pt x="222" y="19"/>
                    <a:pt x="222" y="19"/>
                    <a:pt x="222" y="19"/>
                  </a:cubicBezTo>
                  <a:cubicBezTo>
                    <a:pt x="223" y="16"/>
                    <a:pt x="223" y="12"/>
                    <a:pt x="221" y="9"/>
                  </a:cubicBezTo>
                  <a:cubicBezTo>
                    <a:pt x="215" y="7"/>
                    <a:pt x="210" y="5"/>
                    <a:pt x="204" y="4"/>
                  </a:cubicBezTo>
                  <a:cubicBezTo>
                    <a:pt x="201" y="6"/>
                    <a:pt x="199" y="9"/>
                    <a:pt x="198" y="12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34"/>
                    <a:pt x="191" y="35"/>
                    <a:pt x="189" y="35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2" y="34"/>
                    <a:pt x="181" y="32"/>
                    <a:pt x="181" y="30"/>
                  </a:cubicBezTo>
                  <a:cubicBezTo>
                    <a:pt x="182" y="11"/>
                    <a:pt x="182" y="11"/>
                    <a:pt x="182" y="11"/>
                  </a:cubicBezTo>
                  <a:cubicBezTo>
                    <a:pt x="182" y="7"/>
                    <a:pt x="180" y="3"/>
                    <a:pt x="177" y="1"/>
                  </a:cubicBezTo>
                  <a:cubicBezTo>
                    <a:pt x="175" y="0"/>
                    <a:pt x="172" y="0"/>
                    <a:pt x="169" y="0"/>
                  </a:cubicBezTo>
                  <a:cubicBezTo>
                    <a:pt x="166" y="0"/>
                    <a:pt x="163" y="0"/>
                    <a:pt x="161" y="1"/>
                  </a:cubicBezTo>
                  <a:cubicBezTo>
                    <a:pt x="158" y="3"/>
                    <a:pt x="157" y="6"/>
                    <a:pt x="157" y="10"/>
                  </a:cubicBezTo>
                  <a:cubicBezTo>
                    <a:pt x="157" y="30"/>
                    <a:pt x="157" y="30"/>
                    <a:pt x="157" y="30"/>
                  </a:cubicBezTo>
                  <a:cubicBezTo>
                    <a:pt x="157" y="32"/>
                    <a:pt x="156" y="34"/>
                    <a:pt x="154" y="34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7" y="35"/>
                    <a:pt x="145" y="34"/>
                    <a:pt x="145" y="32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9" y="9"/>
                    <a:pt x="137" y="6"/>
                    <a:pt x="134" y="4"/>
                  </a:cubicBezTo>
                  <a:cubicBezTo>
                    <a:pt x="128" y="5"/>
                    <a:pt x="123" y="7"/>
                    <a:pt x="117" y="8"/>
                  </a:cubicBezTo>
                  <a:cubicBezTo>
                    <a:pt x="116" y="11"/>
                    <a:pt x="115" y="15"/>
                    <a:pt x="116" y="19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22" y="40"/>
                    <a:pt x="121" y="42"/>
                    <a:pt x="119" y="43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5"/>
                    <a:pt x="111" y="45"/>
                    <a:pt x="110" y="43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99" y="22"/>
                    <a:pt x="96" y="19"/>
                    <a:pt x="92" y="19"/>
                  </a:cubicBezTo>
                  <a:cubicBezTo>
                    <a:pt x="87" y="21"/>
                    <a:pt x="82" y="24"/>
                    <a:pt x="78" y="27"/>
                  </a:cubicBezTo>
                  <a:cubicBezTo>
                    <a:pt x="77" y="30"/>
                    <a:pt x="77" y="34"/>
                    <a:pt x="79" y="37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6"/>
                    <a:pt x="90" y="59"/>
                    <a:pt x="89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3" y="64"/>
                    <a:pt x="81" y="64"/>
                    <a:pt x="79" y="62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5"/>
                    <a:pt x="60" y="43"/>
                    <a:pt x="56" y="44"/>
                  </a:cubicBezTo>
                  <a:cubicBezTo>
                    <a:pt x="52" y="47"/>
                    <a:pt x="48" y="51"/>
                    <a:pt x="44" y="56"/>
                  </a:cubicBezTo>
                  <a:cubicBezTo>
                    <a:pt x="44" y="59"/>
                    <a:pt x="45" y="63"/>
                    <a:pt x="48" y="65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64" y="80"/>
                    <a:pt x="64" y="83"/>
                    <a:pt x="63" y="84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9" y="90"/>
                    <a:pt x="57" y="90"/>
                    <a:pt x="55" y="8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5" y="76"/>
                    <a:pt x="31" y="76"/>
                    <a:pt x="27" y="77"/>
                  </a:cubicBezTo>
                  <a:cubicBezTo>
                    <a:pt x="24" y="82"/>
                    <a:pt x="22" y="87"/>
                    <a:pt x="19" y="92"/>
                  </a:cubicBezTo>
                  <a:cubicBezTo>
                    <a:pt x="20" y="95"/>
                    <a:pt x="22" y="98"/>
                    <a:pt x="25" y="100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5" y="110"/>
                    <a:pt x="46" y="113"/>
                    <a:pt x="45" y="115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2" y="121"/>
                    <a:pt x="40" y="122"/>
                    <a:pt x="38" y="12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6" y="114"/>
                    <a:pt x="12" y="115"/>
                    <a:pt x="9" y="117"/>
                  </a:cubicBezTo>
                  <a:cubicBezTo>
                    <a:pt x="7" y="122"/>
                    <a:pt x="5" y="127"/>
                    <a:pt x="4" y="133"/>
                  </a:cubicBezTo>
                  <a:cubicBezTo>
                    <a:pt x="6" y="136"/>
                    <a:pt x="9" y="138"/>
                    <a:pt x="12" y="139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4" y="144"/>
                    <a:pt x="35" y="146"/>
                    <a:pt x="35" y="149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4" y="155"/>
                    <a:pt x="32" y="157"/>
                    <a:pt x="30" y="157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7" y="156"/>
                    <a:pt x="3" y="157"/>
                    <a:pt x="1" y="160"/>
                  </a:cubicBezTo>
                  <a:cubicBezTo>
                    <a:pt x="0" y="163"/>
                    <a:pt x="0" y="166"/>
                    <a:pt x="0" y="169"/>
                  </a:cubicBezTo>
                  <a:cubicBezTo>
                    <a:pt x="0" y="171"/>
                    <a:pt x="0" y="174"/>
                    <a:pt x="1" y="177"/>
                  </a:cubicBezTo>
                  <a:cubicBezTo>
                    <a:pt x="3" y="179"/>
                    <a:pt x="6" y="181"/>
                    <a:pt x="10" y="181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4" y="182"/>
                    <a:pt x="34" y="184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90"/>
                    <a:pt x="34" y="192"/>
                    <a:pt x="32" y="193"/>
                  </a:cubicBezTo>
                  <a:cubicBezTo>
                    <a:pt x="13" y="197"/>
                    <a:pt x="13" y="197"/>
                    <a:pt x="13" y="197"/>
                  </a:cubicBezTo>
                  <a:cubicBezTo>
                    <a:pt x="9" y="198"/>
                    <a:pt x="6" y="201"/>
                    <a:pt x="4" y="204"/>
                  </a:cubicBezTo>
                  <a:cubicBezTo>
                    <a:pt x="5" y="209"/>
                    <a:pt x="7" y="215"/>
                    <a:pt x="8" y="220"/>
                  </a:cubicBezTo>
                  <a:cubicBezTo>
                    <a:pt x="11" y="222"/>
                    <a:pt x="15" y="222"/>
                    <a:pt x="19" y="221"/>
                  </a:cubicBezTo>
                  <a:cubicBezTo>
                    <a:pt x="38" y="216"/>
                    <a:pt x="38" y="216"/>
                    <a:pt x="38" y="216"/>
                  </a:cubicBezTo>
                  <a:cubicBezTo>
                    <a:pt x="40" y="215"/>
                    <a:pt x="42" y="216"/>
                    <a:pt x="43" y="218"/>
                  </a:cubicBezTo>
                  <a:cubicBezTo>
                    <a:pt x="45" y="222"/>
                    <a:pt x="45" y="222"/>
                    <a:pt x="45" y="222"/>
                  </a:cubicBezTo>
                  <a:cubicBezTo>
                    <a:pt x="45" y="224"/>
                    <a:pt x="45" y="226"/>
                    <a:pt x="43" y="227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2" y="238"/>
                    <a:pt x="19" y="242"/>
                    <a:pt x="19" y="245"/>
                  </a:cubicBezTo>
                  <a:cubicBezTo>
                    <a:pt x="21" y="250"/>
                    <a:pt x="24" y="255"/>
                    <a:pt x="27" y="260"/>
                  </a:cubicBezTo>
                  <a:cubicBezTo>
                    <a:pt x="30" y="261"/>
                    <a:pt x="34" y="260"/>
                    <a:pt x="37" y="258"/>
                  </a:cubicBezTo>
                  <a:cubicBezTo>
                    <a:pt x="55" y="248"/>
                    <a:pt x="55" y="248"/>
                    <a:pt x="55" y="248"/>
                  </a:cubicBezTo>
                  <a:cubicBezTo>
                    <a:pt x="56" y="247"/>
                    <a:pt x="59" y="247"/>
                    <a:pt x="60" y="249"/>
                  </a:cubicBezTo>
                  <a:cubicBezTo>
                    <a:pt x="63" y="253"/>
                    <a:pt x="63" y="253"/>
                    <a:pt x="63" y="253"/>
                  </a:cubicBezTo>
                  <a:cubicBezTo>
                    <a:pt x="64" y="254"/>
                    <a:pt x="64" y="257"/>
                    <a:pt x="62" y="258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74"/>
                    <a:pt x="43" y="278"/>
                    <a:pt x="44" y="281"/>
                  </a:cubicBezTo>
                  <a:cubicBezTo>
                    <a:pt x="47" y="286"/>
                    <a:pt x="51" y="289"/>
                    <a:pt x="56" y="293"/>
                  </a:cubicBezTo>
                  <a:cubicBezTo>
                    <a:pt x="59" y="293"/>
                    <a:pt x="63" y="292"/>
                    <a:pt x="65" y="289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3"/>
                    <a:pt x="83" y="273"/>
                    <a:pt x="84" y="274"/>
                  </a:cubicBezTo>
                  <a:cubicBezTo>
                    <a:pt x="88" y="277"/>
                    <a:pt x="88" y="277"/>
                    <a:pt x="88" y="277"/>
                  </a:cubicBezTo>
                  <a:cubicBezTo>
                    <a:pt x="90" y="278"/>
                    <a:pt x="90" y="281"/>
                    <a:pt x="89" y="283"/>
                  </a:cubicBezTo>
                  <a:cubicBezTo>
                    <a:pt x="78" y="299"/>
                    <a:pt x="78" y="299"/>
                    <a:pt x="78" y="299"/>
                  </a:cubicBezTo>
                  <a:cubicBezTo>
                    <a:pt x="76" y="302"/>
                    <a:pt x="76" y="306"/>
                    <a:pt x="77" y="310"/>
                  </a:cubicBezTo>
                  <a:cubicBezTo>
                    <a:pt x="82" y="313"/>
                    <a:pt x="87" y="316"/>
                    <a:pt x="92" y="318"/>
                  </a:cubicBezTo>
                  <a:cubicBezTo>
                    <a:pt x="95" y="318"/>
                    <a:pt x="98" y="315"/>
                    <a:pt x="100" y="312"/>
                  </a:cubicBezTo>
                  <a:cubicBezTo>
                    <a:pt x="109" y="294"/>
                    <a:pt x="109" y="294"/>
                    <a:pt x="109" y="294"/>
                  </a:cubicBezTo>
                  <a:cubicBezTo>
                    <a:pt x="110" y="292"/>
                    <a:pt x="113" y="292"/>
                    <a:pt x="115" y="292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1" y="295"/>
                    <a:pt x="122" y="297"/>
                    <a:pt x="121" y="299"/>
                  </a:cubicBezTo>
                  <a:cubicBezTo>
                    <a:pt x="115" y="318"/>
                    <a:pt x="115" y="318"/>
                    <a:pt x="115" y="318"/>
                  </a:cubicBezTo>
                  <a:cubicBezTo>
                    <a:pt x="114" y="322"/>
                    <a:pt x="115" y="326"/>
                    <a:pt x="117" y="329"/>
                  </a:cubicBezTo>
                  <a:cubicBezTo>
                    <a:pt x="122" y="331"/>
                    <a:pt x="127" y="332"/>
                    <a:pt x="133" y="333"/>
                  </a:cubicBezTo>
                  <a:cubicBezTo>
                    <a:pt x="136" y="332"/>
                    <a:pt x="138" y="329"/>
                    <a:pt x="139" y="325"/>
                  </a:cubicBezTo>
                  <a:cubicBezTo>
                    <a:pt x="144" y="305"/>
                    <a:pt x="144" y="305"/>
                    <a:pt x="144" y="305"/>
                  </a:cubicBezTo>
                  <a:cubicBezTo>
                    <a:pt x="144" y="303"/>
                    <a:pt x="146" y="302"/>
                    <a:pt x="149" y="302"/>
                  </a:cubicBezTo>
                  <a:cubicBezTo>
                    <a:pt x="153" y="303"/>
                    <a:pt x="153" y="303"/>
                    <a:pt x="153" y="303"/>
                  </a:cubicBezTo>
                  <a:cubicBezTo>
                    <a:pt x="155" y="303"/>
                    <a:pt x="157" y="305"/>
                    <a:pt x="157" y="30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331"/>
                    <a:pt x="157" y="334"/>
                    <a:pt x="160" y="337"/>
                  </a:cubicBezTo>
                  <a:cubicBezTo>
                    <a:pt x="163" y="337"/>
                    <a:pt x="166" y="337"/>
                    <a:pt x="169" y="337"/>
                  </a:cubicBezTo>
                  <a:cubicBezTo>
                    <a:pt x="171" y="337"/>
                    <a:pt x="174" y="337"/>
                    <a:pt x="177" y="337"/>
                  </a:cubicBezTo>
                  <a:cubicBezTo>
                    <a:pt x="179" y="334"/>
                    <a:pt x="181" y="331"/>
                    <a:pt x="181" y="327"/>
                  </a:cubicBezTo>
                  <a:cubicBezTo>
                    <a:pt x="180" y="307"/>
                    <a:pt x="180" y="307"/>
                    <a:pt x="180" y="307"/>
                  </a:cubicBezTo>
                  <a:cubicBezTo>
                    <a:pt x="180" y="305"/>
                    <a:pt x="182" y="303"/>
                    <a:pt x="184" y="303"/>
                  </a:cubicBezTo>
                  <a:cubicBezTo>
                    <a:pt x="188" y="302"/>
                    <a:pt x="188" y="302"/>
                    <a:pt x="188" y="302"/>
                  </a:cubicBezTo>
                  <a:cubicBezTo>
                    <a:pt x="190" y="302"/>
                    <a:pt x="192" y="304"/>
                    <a:pt x="193" y="306"/>
                  </a:cubicBezTo>
                  <a:cubicBezTo>
                    <a:pt x="197" y="325"/>
                    <a:pt x="197" y="325"/>
                    <a:pt x="197" y="325"/>
                  </a:cubicBezTo>
                  <a:cubicBezTo>
                    <a:pt x="198" y="329"/>
                    <a:pt x="201" y="332"/>
                    <a:pt x="204" y="333"/>
                  </a:cubicBezTo>
                  <a:cubicBezTo>
                    <a:pt x="209" y="332"/>
                    <a:pt x="215" y="331"/>
                    <a:pt x="220" y="329"/>
                  </a:cubicBezTo>
                  <a:cubicBezTo>
                    <a:pt x="222" y="326"/>
                    <a:pt x="222" y="322"/>
                    <a:pt x="221" y="319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15" y="297"/>
                    <a:pt x="216" y="295"/>
                    <a:pt x="218" y="294"/>
                  </a:cubicBezTo>
                  <a:cubicBezTo>
                    <a:pt x="222" y="293"/>
                    <a:pt x="222" y="293"/>
                    <a:pt x="222" y="293"/>
                  </a:cubicBezTo>
                  <a:cubicBezTo>
                    <a:pt x="224" y="292"/>
                    <a:pt x="226" y="293"/>
                    <a:pt x="227" y="295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6"/>
                    <a:pt x="242" y="318"/>
                    <a:pt x="245" y="319"/>
                  </a:cubicBezTo>
                  <a:cubicBezTo>
                    <a:pt x="250" y="316"/>
                    <a:pt x="255" y="313"/>
                    <a:pt x="260" y="310"/>
                  </a:cubicBezTo>
                  <a:cubicBezTo>
                    <a:pt x="261" y="307"/>
                    <a:pt x="260" y="303"/>
                    <a:pt x="258" y="300"/>
                  </a:cubicBezTo>
                  <a:cubicBezTo>
                    <a:pt x="248" y="283"/>
                    <a:pt x="248" y="283"/>
                    <a:pt x="248" y="283"/>
                  </a:cubicBezTo>
                  <a:cubicBezTo>
                    <a:pt x="247" y="281"/>
                    <a:pt x="247" y="279"/>
                    <a:pt x="249" y="277"/>
                  </a:cubicBezTo>
                  <a:cubicBezTo>
                    <a:pt x="253" y="275"/>
                    <a:pt x="253" y="275"/>
                    <a:pt x="253" y="275"/>
                  </a:cubicBezTo>
                  <a:cubicBezTo>
                    <a:pt x="254" y="273"/>
                    <a:pt x="257" y="274"/>
                    <a:pt x="258" y="275"/>
                  </a:cubicBezTo>
                  <a:cubicBezTo>
                    <a:pt x="271" y="290"/>
                    <a:pt x="271" y="290"/>
                    <a:pt x="271" y="290"/>
                  </a:cubicBezTo>
                  <a:cubicBezTo>
                    <a:pt x="274" y="293"/>
                    <a:pt x="278" y="294"/>
                    <a:pt x="281" y="294"/>
                  </a:cubicBezTo>
                  <a:cubicBezTo>
                    <a:pt x="286" y="290"/>
                    <a:pt x="289" y="286"/>
                    <a:pt x="293" y="282"/>
                  </a:cubicBezTo>
                  <a:cubicBezTo>
                    <a:pt x="293" y="278"/>
                    <a:pt x="292" y="275"/>
                    <a:pt x="289" y="272"/>
                  </a:cubicBezTo>
                  <a:cubicBezTo>
                    <a:pt x="275" y="258"/>
                    <a:pt x="275" y="258"/>
                    <a:pt x="275" y="258"/>
                  </a:cubicBezTo>
                  <a:cubicBezTo>
                    <a:pt x="273" y="257"/>
                    <a:pt x="273" y="255"/>
                    <a:pt x="274" y="253"/>
                  </a:cubicBezTo>
                  <a:cubicBezTo>
                    <a:pt x="277" y="249"/>
                    <a:pt x="277" y="249"/>
                    <a:pt x="277" y="249"/>
                  </a:cubicBezTo>
                  <a:cubicBezTo>
                    <a:pt x="278" y="248"/>
                    <a:pt x="281" y="247"/>
                    <a:pt x="283" y="248"/>
                  </a:cubicBezTo>
                  <a:cubicBezTo>
                    <a:pt x="299" y="259"/>
                    <a:pt x="299" y="259"/>
                    <a:pt x="299" y="259"/>
                  </a:cubicBezTo>
                  <a:cubicBezTo>
                    <a:pt x="302" y="261"/>
                    <a:pt x="306" y="261"/>
                    <a:pt x="310" y="260"/>
                  </a:cubicBezTo>
                  <a:cubicBezTo>
                    <a:pt x="313" y="256"/>
                    <a:pt x="316" y="251"/>
                    <a:pt x="318" y="246"/>
                  </a:cubicBezTo>
                  <a:cubicBezTo>
                    <a:pt x="318" y="242"/>
                    <a:pt x="315" y="239"/>
                    <a:pt x="312" y="237"/>
                  </a:cubicBezTo>
                  <a:cubicBezTo>
                    <a:pt x="294" y="228"/>
                    <a:pt x="294" y="228"/>
                    <a:pt x="294" y="228"/>
                  </a:cubicBezTo>
                  <a:cubicBezTo>
                    <a:pt x="292" y="227"/>
                    <a:pt x="292" y="225"/>
                    <a:pt x="292" y="223"/>
                  </a:cubicBezTo>
                  <a:cubicBezTo>
                    <a:pt x="294" y="218"/>
                    <a:pt x="294" y="218"/>
                    <a:pt x="294" y="218"/>
                  </a:cubicBezTo>
                  <a:cubicBezTo>
                    <a:pt x="295" y="217"/>
                    <a:pt x="297" y="216"/>
                    <a:pt x="299" y="216"/>
                  </a:cubicBezTo>
                  <a:cubicBezTo>
                    <a:pt x="318" y="222"/>
                    <a:pt x="318" y="222"/>
                    <a:pt x="318" y="222"/>
                  </a:cubicBezTo>
                  <a:cubicBezTo>
                    <a:pt x="322" y="223"/>
                    <a:pt x="326" y="223"/>
                    <a:pt x="329" y="221"/>
                  </a:cubicBezTo>
                  <a:cubicBezTo>
                    <a:pt x="331" y="215"/>
                    <a:pt x="332" y="210"/>
                    <a:pt x="333" y="204"/>
                  </a:cubicBezTo>
                  <a:cubicBezTo>
                    <a:pt x="332" y="201"/>
                    <a:pt x="329" y="199"/>
                    <a:pt x="325" y="1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7D4F63-AB39-467D-8708-ACD1401D5B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081862" y="3391980"/>
              <a:ext cx="1387886" cy="1387885"/>
            </a:xfrm>
            <a:custGeom>
              <a:avLst/>
              <a:gdLst>
                <a:gd name="T0" fmla="*/ 643 w 643"/>
                <a:gd name="T1" fmla="*/ 338 h 643"/>
                <a:gd name="T2" fmla="*/ 586 w 643"/>
                <a:gd name="T3" fmla="*/ 300 h 643"/>
                <a:gd name="T4" fmla="*/ 620 w 643"/>
                <a:gd name="T5" fmla="*/ 267 h 643"/>
                <a:gd name="T6" fmla="*/ 571 w 643"/>
                <a:gd name="T7" fmla="*/ 232 h 643"/>
                <a:gd name="T8" fmla="*/ 595 w 643"/>
                <a:gd name="T9" fmla="*/ 192 h 643"/>
                <a:gd name="T10" fmla="*/ 540 w 643"/>
                <a:gd name="T11" fmla="*/ 171 h 643"/>
                <a:gd name="T12" fmla="*/ 553 w 643"/>
                <a:gd name="T13" fmla="*/ 126 h 643"/>
                <a:gd name="T14" fmla="*/ 493 w 643"/>
                <a:gd name="T15" fmla="*/ 119 h 643"/>
                <a:gd name="T16" fmla="*/ 494 w 643"/>
                <a:gd name="T17" fmla="*/ 73 h 643"/>
                <a:gd name="T18" fmla="*/ 435 w 643"/>
                <a:gd name="T19" fmla="*/ 82 h 643"/>
                <a:gd name="T20" fmla="*/ 424 w 643"/>
                <a:gd name="T21" fmla="*/ 36 h 643"/>
                <a:gd name="T22" fmla="*/ 369 w 643"/>
                <a:gd name="T23" fmla="*/ 61 h 643"/>
                <a:gd name="T24" fmla="*/ 346 w 643"/>
                <a:gd name="T25" fmla="*/ 20 h 643"/>
                <a:gd name="T26" fmla="*/ 299 w 643"/>
                <a:gd name="T27" fmla="*/ 19 h 643"/>
                <a:gd name="T28" fmla="*/ 276 w 643"/>
                <a:gd name="T29" fmla="*/ 60 h 643"/>
                <a:gd name="T30" fmla="*/ 221 w 643"/>
                <a:gd name="T31" fmla="*/ 35 h 643"/>
                <a:gd name="T32" fmla="*/ 210 w 643"/>
                <a:gd name="T33" fmla="*/ 81 h 643"/>
                <a:gd name="T34" fmla="*/ 150 w 643"/>
                <a:gd name="T35" fmla="*/ 71 h 643"/>
                <a:gd name="T36" fmla="*/ 151 w 643"/>
                <a:gd name="T37" fmla="*/ 118 h 643"/>
                <a:gd name="T38" fmla="*/ 91 w 643"/>
                <a:gd name="T39" fmla="*/ 124 h 643"/>
                <a:gd name="T40" fmla="*/ 104 w 643"/>
                <a:gd name="T41" fmla="*/ 170 h 643"/>
                <a:gd name="T42" fmla="*/ 48 w 643"/>
                <a:gd name="T43" fmla="*/ 190 h 643"/>
                <a:gd name="T44" fmla="*/ 72 w 643"/>
                <a:gd name="T45" fmla="*/ 231 h 643"/>
                <a:gd name="T46" fmla="*/ 23 w 643"/>
                <a:gd name="T47" fmla="*/ 266 h 643"/>
                <a:gd name="T48" fmla="*/ 57 w 643"/>
                <a:gd name="T49" fmla="*/ 299 h 643"/>
                <a:gd name="T50" fmla="*/ 1 w 643"/>
                <a:gd name="T51" fmla="*/ 337 h 643"/>
                <a:gd name="T52" fmla="*/ 66 w 643"/>
                <a:gd name="T53" fmla="*/ 359 h 643"/>
                <a:gd name="T54" fmla="*/ 16 w 643"/>
                <a:gd name="T55" fmla="*/ 420 h 643"/>
                <a:gd name="T56" fmla="*/ 85 w 643"/>
                <a:gd name="T57" fmla="*/ 424 h 643"/>
                <a:gd name="T58" fmla="*/ 51 w 643"/>
                <a:gd name="T59" fmla="*/ 495 h 643"/>
                <a:gd name="T60" fmla="*/ 119 w 643"/>
                <a:gd name="T61" fmla="*/ 482 h 643"/>
                <a:gd name="T62" fmla="*/ 106 w 643"/>
                <a:gd name="T63" fmla="*/ 559 h 643"/>
                <a:gd name="T64" fmla="*/ 168 w 643"/>
                <a:gd name="T65" fmla="*/ 529 h 643"/>
                <a:gd name="T66" fmla="*/ 174 w 643"/>
                <a:gd name="T67" fmla="*/ 607 h 643"/>
                <a:gd name="T68" fmla="*/ 227 w 643"/>
                <a:gd name="T69" fmla="*/ 561 h 643"/>
                <a:gd name="T70" fmla="*/ 253 w 643"/>
                <a:gd name="T71" fmla="*/ 636 h 643"/>
                <a:gd name="T72" fmla="*/ 292 w 643"/>
                <a:gd name="T73" fmla="*/ 578 h 643"/>
                <a:gd name="T74" fmla="*/ 322 w 643"/>
                <a:gd name="T75" fmla="*/ 643 h 643"/>
                <a:gd name="T76" fmla="*/ 350 w 643"/>
                <a:gd name="T77" fmla="*/ 578 h 643"/>
                <a:gd name="T78" fmla="*/ 389 w 643"/>
                <a:gd name="T79" fmla="*/ 636 h 643"/>
                <a:gd name="T80" fmla="*/ 416 w 643"/>
                <a:gd name="T81" fmla="*/ 562 h 643"/>
                <a:gd name="T82" fmla="*/ 468 w 643"/>
                <a:gd name="T83" fmla="*/ 608 h 643"/>
                <a:gd name="T84" fmla="*/ 475 w 643"/>
                <a:gd name="T85" fmla="*/ 529 h 643"/>
                <a:gd name="T86" fmla="*/ 537 w 643"/>
                <a:gd name="T87" fmla="*/ 560 h 643"/>
                <a:gd name="T88" fmla="*/ 523 w 643"/>
                <a:gd name="T89" fmla="*/ 482 h 643"/>
                <a:gd name="T90" fmla="*/ 591 w 643"/>
                <a:gd name="T91" fmla="*/ 497 h 643"/>
                <a:gd name="T92" fmla="*/ 558 w 643"/>
                <a:gd name="T93" fmla="*/ 425 h 643"/>
                <a:gd name="T94" fmla="*/ 627 w 643"/>
                <a:gd name="T95" fmla="*/ 421 h 643"/>
                <a:gd name="T96" fmla="*/ 577 w 643"/>
                <a:gd name="T97" fmla="*/ 360 h 643"/>
                <a:gd name="T98" fmla="*/ 324 w 643"/>
                <a:gd name="T99" fmla="*/ 11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43">
                  <a:moveTo>
                    <a:pt x="578" y="351"/>
                  </a:moveTo>
                  <a:cubicBezTo>
                    <a:pt x="579" y="347"/>
                    <a:pt x="582" y="345"/>
                    <a:pt x="586" y="345"/>
                  </a:cubicBezTo>
                  <a:cubicBezTo>
                    <a:pt x="624" y="346"/>
                    <a:pt x="624" y="346"/>
                    <a:pt x="624" y="346"/>
                  </a:cubicBezTo>
                  <a:cubicBezTo>
                    <a:pt x="631" y="347"/>
                    <a:pt x="638" y="343"/>
                    <a:pt x="643" y="338"/>
                  </a:cubicBezTo>
                  <a:cubicBezTo>
                    <a:pt x="643" y="333"/>
                    <a:pt x="643" y="327"/>
                    <a:pt x="643" y="322"/>
                  </a:cubicBezTo>
                  <a:cubicBezTo>
                    <a:pt x="643" y="316"/>
                    <a:pt x="643" y="311"/>
                    <a:pt x="643" y="306"/>
                  </a:cubicBezTo>
                  <a:cubicBezTo>
                    <a:pt x="638" y="301"/>
                    <a:pt x="631" y="298"/>
                    <a:pt x="624" y="299"/>
                  </a:cubicBezTo>
                  <a:cubicBezTo>
                    <a:pt x="586" y="300"/>
                    <a:pt x="586" y="300"/>
                    <a:pt x="586" y="300"/>
                  </a:cubicBezTo>
                  <a:cubicBezTo>
                    <a:pt x="582" y="300"/>
                    <a:pt x="578" y="297"/>
                    <a:pt x="578" y="293"/>
                  </a:cubicBezTo>
                  <a:cubicBezTo>
                    <a:pt x="577" y="284"/>
                    <a:pt x="577" y="284"/>
                    <a:pt x="577" y="284"/>
                  </a:cubicBezTo>
                  <a:cubicBezTo>
                    <a:pt x="576" y="280"/>
                    <a:pt x="579" y="276"/>
                    <a:pt x="583" y="27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27" y="266"/>
                    <a:pt x="633" y="261"/>
                    <a:pt x="636" y="255"/>
                  </a:cubicBezTo>
                  <a:cubicBezTo>
                    <a:pt x="634" y="244"/>
                    <a:pt x="631" y="234"/>
                    <a:pt x="628" y="224"/>
                  </a:cubicBezTo>
                  <a:cubicBezTo>
                    <a:pt x="622" y="220"/>
                    <a:pt x="615" y="219"/>
                    <a:pt x="608" y="221"/>
                  </a:cubicBezTo>
                  <a:cubicBezTo>
                    <a:pt x="571" y="232"/>
                    <a:pt x="571" y="232"/>
                    <a:pt x="571" y="232"/>
                  </a:cubicBezTo>
                  <a:cubicBezTo>
                    <a:pt x="567" y="233"/>
                    <a:pt x="563" y="231"/>
                    <a:pt x="562" y="228"/>
                  </a:cubicBezTo>
                  <a:cubicBezTo>
                    <a:pt x="558" y="219"/>
                    <a:pt x="558" y="219"/>
                    <a:pt x="558" y="219"/>
                  </a:cubicBezTo>
                  <a:cubicBezTo>
                    <a:pt x="557" y="216"/>
                    <a:pt x="559" y="211"/>
                    <a:pt x="562" y="209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602" y="189"/>
                    <a:pt x="606" y="182"/>
                    <a:pt x="608" y="176"/>
                  </a:cubicBezTo>
                  <a:cubicBezTo>
                    <a:pt x="603" y="166"/>
                    <a:pt x="598" y="157"/>
                    <a:pt x="592" y="148"/>
                  </a:cubicBezTo>
                  <a:cubicBezTo>
                    <a:pt x="586" y="146"/>
                    <a:pt x="578" y="147"/>
                    <a:pt x="572" y="150"/>
                  </a:cubicBezTo>
                  <a:cubicBezTo>
                    <a:pt x="540" y="171"/>
                    <a:pt x="540" y="171"/>
                    <a:pt x="540" y="171"/>
                  </a:cubicBezTo>
                  <a:cubicBezTo>
                    <a:pt x="536" y="173"/>
                    <a:pt x="532" y="172"/>
                    <a:pt x="529" y="169"/>
                  </a:cubicBezTo>
                  <a:cubicBezTo>
                    <a:pt x="524" y="161"/>
                    <a:pt x="524" y="161"/>
                    <a:pt x="524" y="161"/>
                  </a:cubicBezTo>
                  <a:cubicBezTo>
                    <a:pt x="522" y="158"/>
                    <a:pt x="522" y="154"/>
                    <a:pt x="525" y="151"/>
                  </a:cubicBezTo>
                  <a:cubicBezTo>
                    <a:pt x="553" y="126"/>
                    <a:pt x="553" y="126"/>
                    <a:pt x="553" y="126"/>
                  </a:cubicBezTo>
                  <a:cubicBezTo>
                    <a:pt x="558" y="121"/>
                    <a:pt x="561" y="114"/>
                    <a:pt x="560" y="107"/>
                  </a:cubicBezTo>
                  <a:cubicBezTo>
                    <a:pt x="553" y="99"/>
                    <a:pt x="546" y="91"/>
                    <a:pt x="538" y="84"/>
                  </a:cubicBezTo>
                  <a:cubicBezTo>
                    <a:pt x="531" y="84"/>
                    <a:pt x="524" y="86"/>
                    <a:pt x="519" y="91"/>
                  </a:cubicBezTo>
                  <a:cubicBezTo>
                    <a:pt x="493" y="119"/>
                    <a:pt x="493" y="119"/>
                    <a:pt x="493" y="119"/>
                  </a:cubicBezTo>
                  <a:cubicBezTo>
                    <a:pt x="490" y="122"/>
                    <a:pt x="486" y="123"/>
                    <a:pt x="483" y="120"/>
                  </a:cubicBezTo>
                  <a:cubicBezTo>
                    <a:pt x="476" y="115"/>
                    <a:pt x="476" y="115"/>
                    <a:pt x="476" y="115"/>
                  </a:cubicBezTo>
                  <a:cubicBezTo>
                    <a:pt x="472" y="112"/>
                    <a:pt x="472" y="108"/>
                    <a:pt x="474" y="104"/>
                  </a:cubicBezTo>
                  <a:cubicBezTo>
                    <a:pt x="494" y="73"/>
                    <a:pt x="494" y="73"/>
                    <a:pt x="494" y="73"/>
                  </a:cubicBezTo>
                  <a:cubicBezTo>
                    <a:pt x="498" y="66"/>
                    <a:pt x="499" y="59"/>
                    <a:pt x="497" y="52"/>
                  </a:cubicBezTo>
                  <a:cubicBezTo>
                    <a:pt x="488" y="46"/>
                    <a:pt x="478" y="41"/>
                    <a:pt x="469" y="36"/>
                  </a:cubicBezTo>
                  <a:cubicBezTo>
                    <a:pt x="462" y="37"/>
                    <a:pt x="456" y="42"/>
                    <a:pt x="453" y="48"/>
                  </a:cubicBezTo>
                  <a:cubicBezTo>
                    <a:pt x="435" y="82"/>
                    <a:pt x="435" y="82"/>
                    <a:pt x="435" y="82"/>
                  </a:cubicBezTo>
                  <a:cubicBezTo>
                    <a:pt x="433" y="85"/>
                    <a:pt x="429" y="87"/>
                    <a:pt x="425" y="85"/>
                  </a:cubicBezTo>
                  <a:cubicBezTo>
                    <a:pt x="417" y="82"/>
                    <a:pt x="417" y="82"/>
                    <a:pt x="417" y="82"/>
                  </a:cubicBezTo>
                  <a:cubicBezTo>
                    <a:pt x="413" y="80"/>
                    <a:pt x="411" y="76"/>
                    <a:pt x="412" y="72"/>
                  </a:cubicBezTo>
                  <a:cubicBezTo>
                    <a:pt x="424" y="36"/>
                    <a:pt x="424" y="36"/>
                    <a:pt x="424" y="36"/>
                  </a:cubicBezTo>
                  <a:cubicBezTo>
                    <a:pt x="426" y="29"/>
                    <a:pt x="425" y="22"/>
                    <a:pt x="421" y="16"/>
                  </a:cubicBezTo>
                  <a:cubicBezTo>
                    <a:pt x="411" y="13"/>
                    <a:pt x="400" y="10"/>
                    <a:pt x="390" y="8"/>
                  </a:cubicBezTo>
                  <a:cubicBezTo>
                    <a:pt x="384" y="11"/>
                    <a:pt x="379" y="16"/>
                    <a:pt x="378" y="23"/>
                  </a:cubicBezTo>
                  <a:cubicBezTo>
                    <a:pt x="369" y="61"/>
                    <a:pt x="369" y="61"/>
                    <a:pt x="369" y="61"/>
                  </a:cubicBezTo>
                  <a:cubicBezTo>
                    <a:pt x="368" y="65"/>
                    <a:pt x="364" y="67"/>
                    <a:pt x="360" y="67"/>
                  </a:cubicBezTo>
                  <a:cubicBezTo>
                    <a:pt x="351" y="65"/>
                    <a:pt x="351" y="65"/>
                    <a:pt x="351" y="65"/>
                  </a:cubicBezTo>
                  <a:cubicBezTo>
                    <a:pt x="347" y="65"/>
                    <a:pt x="345" y="61"/>
                    <a:pt x="345" y="57"/>
                  </a:cubicBezTo>
                  <a:cubicBezTo>
                    <a:pt x="346" y="20"/>
                    <a:pt x="346" y="20"/>
                    <a:pt x="346" y="20"/>
                  </a:cubicBezTo>
                  <a:cubicBezTo>
                    <a:pt x="347" y="12"/>
                    <a:pt x="344" y="5"/>
                    <a:pt x="338" y="1"/>
                  </a:cubicBezTo>
                  <a:cubicBezTo>
                    <a:pt x="333" y="0"/>
                    <a:pt x="327" y="0"/>
                    <a:pt x="322" y="0"/>
                  </a:cubicBezTo>
                  <a:cubicBezTo>
                    <a:pt x="317" y="0"/>
                    <a:pt x="311" y="0"/>
                    <a:pt x="306" y="1"/>
                  </a:cubicBezTo>
                  <a:cubicBezTo>
                    <a:pt x="301" y="5"/>
                    <a:pt x="298" y="12"/>
                    <a:pt x="299" y="19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300" y="61"/>
                    <a:pt x="297" y="65"/>
                    <a:pt x="293" y="65"/>
                  </a:cubicBezTo>
                  <a:cubicBezTo>
                    <a:pt x="284" y="66"/>
                    <a:pt x="284" y="66"/>
                    <a:pt x="284" y="66"/>
                  </a:cubicBezTo>
                  <a:cubicBezTo>
                    <a:pt x="280" y="67"/>
                    <a:pt x="276" y="64"/>
                    <a:pt x="276" y="60"/>
                  </a:cubicBezTo>
                  <a:cubicBezTo>
                    <a:pt x="267" y="24"/>
                    <a:pt x="267" y="24"/>
                    <a:pt x="267" y="24"/>
                  </a:cubicBezTo>
                  <a:cubicBezTo>
                    <a:pt x="266" y="16"/>
                    <a:pt x="261" y="11"/>
                    <a:pt x="255" y="7"/>
                  </a:cubicBezTo>
                  <a:cubicBezTo>
                    <a:pt x="244" y="10"/>
                    <a:pt x="234" y="12"/>
                    <a:pt x="224" y="16"/>
                  </a:cubicBezTo>
                  <a:cubicBezTo>
                    <a:pt x="220" y="21"/>
                    <a:pt x="219" y="28"/>
                    <a:pt x="221" y="35"/>
                  </a:cubicBezTo>
                  <a:cubicBezTo>
                    <a:pt x="232" y="72"/>
                    <a:pt x="232" y="72"/>
                    <a:pt x="232" y="72"/>
                  </a:cubicBezTo>
                  <a:cubicBezTo>
                    <a:pt x="233" y="76"/>
                    <a:pt x="231" y="80"/>
                    <a:pt x="228" y="82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6" y="86"/>
                    <a:pt x="211" y="85"/>
                    <a:pt x="210" y="81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89" y="41"/>
                    <a:pt x="182" y="37"/>
                    <a:pt x="176" y="35"/>
                  </a:cubicBezTo>
                  <a:cubicBezTo>
                    <a:pt x="166" y="40"/>
                    <a:pt x="157" y="46"/>
                    <a:pt x="148" y="51"/>
                  </a:cubicBezTo>
                  <a:cubicBezTo>
                    <a:pt x="146" y="58"/>
                    <a:pt x="147" y="65"/>
                    <a:pt x="150" y="71"/>
                  </a:cubicBezTo>
                  <a:cubicBezTo>
                    <a:pt x="171" y="104"/>
                    <a:pt x="171" y="104"/>
                    <a:pt x="171" y="104"/>
                  </a:cubicBezTo>
                  <a:cubicBezTo>
                    <a:pt x="173" y="107"/>
                    <a:pt x="172" y="112"/>
                    <a:pt x="169" y="114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58" y="122"/>
                    <a:pt x="154" y="121"/>
                    <a:pt x="151" y="118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1" y="85"/>
                    <a:pt x="114" y="83"/>
                    <a:pt x="107" y="83"/>
                  </a:cubicBezTo>
                  <a:cubicBezTo>
                    <a:pt x="99" y="90"/>
                    <a:pt x="91" y="98"/>
                    <a:pt x="84" y="106"/>
                  </a:cubicBezTo>
                  <a:cubicBezTo>
                    <a:pt x="84" y="112"/>
                    <a:pt x="86" y="119"/>
                    <a:pt x="91" y="124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2" y="153"/>
                    <a:pt x="123" y="158"/>
                    <a:pt x="120" y="161"/>
                  </a:cubicBezTo>
                  <a:cubicBezTo>
                    <a:pt x="115" y="168"/>
                    <a:pt x="115" y="168"/>
                    <a:pt x="115" y="168"/>
                  </a:cubicBezTo>
                  <a:cubicBezTo>
                    <a:pt x="112" y="171"/>
                    <a:pt x="108" y="172"/>
                    <a:pt x="104" y="170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66" y="145"/>
                    <a:pt x="59" y="145"/>
                    <a:pt x="52" y="147"/>
                  </a:cubicBezTo>
                  <a:cubicBezTo>
                    <a:pt x="46" y="156"/>
                    <a:pt x="41" y="165"/>
                    <a:pt x="36" y="174"/>
                  </a:cubicBezTo>
                  <a:cubicBezTo>
                    <a:pt x="38" y="181"/>
                    <a:pt x="42" y="187"/>
                    <a:pt x="48" y="190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5" y="210"/>
                    <a:pt x="87" y="215"/>
                    <a:pt x="85" y="218"/>
                  </a:cubicBezTo>
                  <a:cubicBezTo>
                    <a:pt x="82" y="227"/>
                    <a:pt x="82" y="227"/>
                    <a:pt x="82" y="227"/>
                  </a:cubicBezTo>
                  <a:cubicBezTo>
                    <a:pt x="80" y="230"/>
                    <a:pt x="76" y="232"/>
                    <a:pt x="72" y="231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29" y="217"/>
                    <a:pt x="22" y="219"/>
                    <a:pt x="16" y="222"/>
                  </a:cubicBezTo>
                  <a:cubicBezTo>
                    <a:pt x="13" y="233"/>
                    <a:pt x="10" y="243"/>
                    <a:pt x="8" y="253"/>
                  </a:cubicBezTo>
                  <a:cubicBezTo>
                    <a:pt x="11" y="259"/>
                    <a:pt x="16" y="264"/>
                    <a:pt x="23" y="266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5" y="275"/>
                    <a:pt x="67" y="279"/>
                    <a:pt x="67" y="283"/>
                  </a:cubicBezTo>
                  <a:cubicBezTo>
                    <a:pt x="65" y="292"/>
                    <a:pt x="65" y="292"/>
                    <a:pt x="65" y="292"/>
                  </a:cubicBezTo>
                  <a:cubicBezTo>
                    <a:pt x="65" y="296"/>
                    <a:pt x="61" y="299"/>
                    <a:pt x="57" y="299"/>
                  </a:cubicBezTo>
                  <a:cubicBezTo>
                    <a:pt x="20" y="297"/>
                    <a:pt x="20" y="297"/>
                    <a:pt x="20" y="297"/>
                  </a:cubicBezTo>
                  <a:cubicBezTo>
                    <a:pt x="12" y="297"/>
                    <a:pt x="5" y="300"/>
                    <a:pt x="1" y="305"/>
                  </a:cubicBezTo>
                  <a:cubicBezTo>
                    <a:pt x="1" y="310"/>
                    <a:pt x="0" y="316"/>
                    <a:pt x="0" y="322"/>
                  </a:cubicBezTo>
                  <a:cubicBezTo>
                    <a:pt x="0" y="327"/>
                    <a:pt x="0" y="332"/>
                    <a:pt x="1" y="337"/>
                  </a:cubicBezTo>
                  <a:cubicBezTo>
                    <a:pt x="5" y="342"/>
                    <a:pt x="12" y="345"/>
                    <a:pt x="19" y="345"/>
                  </a:cubicBezTo>
                  <a:cubicBezTo>
                    <a:pt x="57" y="344"/>
                    <a:pt x="57" y="344"/>
                    <a:pt x="57" y="344"/>
                  </a:cubicBezTo>
                  <a:cubicBezTo>
                    <a:pt x="61" y="343"/>
                    <a:pt x="65" y="346"/>
                    <a:pt x="65" y="350"/>
                  </a:cubicBezTo>
                  <a:cubicBezTo>
                    <a:pt x="66" y="359"/>
                    <a:pt x="66" y="359"/>
                    <a:pt x="66" y="359"/>
                  </a:cubicBezTo>
                  <a:cubicBezTo>
                    <a:pt x="67" y="363"/>
                    <a:pt x="64" y="367"/>
                    <a:pt x="60" y="368"/>
                  </a:cubicBezTo>
                  <a:cubicBezTo>
                    <a:pt x="24" y="376"/>
                    <a:pt x="24" y="376"/>
                    <a:pt x="24" y="376"/>
                  </a:cubicBezTo>
                  <a:cubicBezTo>
                    <a:pt x="16" y="378"/>
                    <a:pt x="11" y="382"/>
                    <a:pt x="7" y="389"/>
                  </a:cubicBezTo>
                  <a:cubicBezTo>
                    <a:pt x="10" y="399"/>
                    <a:pt x="12" y="409"/>
                    <a:pt x="16" y="420"/>
                  </a:cubicBezTo>
                  <a:cubicBezTo>
                    <a:pt x="21" y="423"/>
                    <a:pt x="28" y="424"/>
                    <a:pt x="35" y="422"/>
                  </a:cubicBezTo>
                  <a:cubicBezTo>
                    <a:pt x="72" y="411"/>
                    <a:pt x="72" y="411"/>
                    <a:pt x="72" y="411"/>
                  </a:cubicBezTo>
                  <a:cubicBezTo>
                    <a:pt x="76" y="410"/>
                    <a:pt x="80" y="412"/>
                    <a:pt x="82" y="416"/>
                  </a:cubicBezTo>
                  <a:cubicBezTo>
                    <a:pt x="85" y="424"/>
                    <a:pt x="85" y="424"/>
                    <a:pt x="85" y="424"/>
                  </a:cubicBezTo>
                  <a:cubicBezTo>
                    <a:pt x="86" y="428"/>
                    <a:pt x="85" y="432"/>
                    <a:pt x="81" y="434"/>
                  </a:cubicBezTo>
                  <a:cubicBezTo>
                    <a:pt x="48" y="451"/>
                    <a:pt x="48" y="451"/>
                    <a:pt x="48" y="451"/>
                  </a:cubicBezTo>
                  <a:cubicBezTo>
                    <a:pt x="41" y="455"/>
                    <a:pt x="37" y="461"/>
                    <a:pt x="35" y="468"/>
                  </a:cubicBezTo>
                  <a:cubicBezTo>
                    <a:pt x="40" y="477"/>
                    <a:pt x="46" y="486"/>
                    <a:pt x="51" y="495"/>
                  </a:cubicBezTo>
                  <a:cubicBezTo>
                    <a:pt x="58" y="497"/>
                    <a:pt x="65" y="497"/>
                    <a:pt x="71" y="493"/>
                  </a:cubicBezTo>
                  <a:cubicBezTo>
                    <a:pt x="104" y="473"/>
                    <a:pt x="104" y="473"/>
                    <a:pt x="104" y="473"/>
                  </a:cubicBezTo>
                  <a:cubicBezTo>
                    <a:pt x="107" y="471"/>
                    <a:pt x="112" y="471"/>
                    <a:pt x="114" y="475"/>
                  </a:cubicBezTo>
                  <a:cubicBezTo>
                    <a:pt x="119" y="482"/>
                    <a:pt x="119" y="482"/>
                    <a:pt x="119" y="482"/>
                  </a:cubicBezTo>
                  <a:cubicBezTo>
                    <a:pt x="122" y="485"/>
                    <a:pt x="121" y="490"/>
                    <a:pt x="118" y="492"/>
                  </a:cubicBezTo>
                  <a:cubicBezTo>
                    <a:pt x="91" y="518"/>
                    <a:pt x="91" y="518"/>
                    <a:pt x="91" y="518"/>
                  </a:cubicBezTo>
                  <a:cubicBezTo>
                    <a:pt x="85" y="523"/>
                    <a:pt x="83" y="530"/>
                    <a:pt x="83" y="537"/>
                  </a:cubicBezTo>
                  <a:cubicBezTo>
                    <a:pt x="90" y="545"/>
                    <a:pt x="98" y="552"/>
                    <a:pt x="106" y="559"/>
                  </a:cubicBezTo>
                  <a:cubicBezTo>
                    <a:pt x="112" y="560"/>
                    <a:pt x="119" y="557"/>
                    <a:pt x="124" y="552"/>
                  </a:cubicBezTo>
                  <a:cubicBezTo>
                    <a:pt x="150" y="524"/>
                    <a:pt x="150" y="524"/>
                    <a:pt x="150" y="524"/>
                  </a:cubicBezTo>
                  <a:cubicBezTo>
                    <a:pt x="153" y="521"/>
                    <a:pt x="158" y="521"/>
                    <a:pt x="161" y="523"/>
                  </a:cubicBezTo>
                  <a:cubicBezTo>
                    <a:pt x="168" y="529"/>
                    <a:pt x="168" y="529"/>
                    <a:pt x="168" y="529"/>
                  </a:cubicBezTo>
                  <a:cubicBezTo>
                    <a:pt x="171" y="531"/>
                    <a:pt x="172" y="536"/>
                    <a:pt x="170" y="539"/>
                  </a:cubicBezTo>
                  <a:cubicBezTo>
                    <a:pt x="149" y="571"/>
                    <a:pt x="149" y="571"/>
                    <a:pt x="149" y="571"/>
                  </a:cubicBezTo>
                  <a:cubicBezTo>
                    <a:pt x="145" y="577"/>
                    <a:pt x="145" y="585"/>
                    <a:pt x="147" y="591"/>
                  </a:cubicBezTo>
                  <a:cubicBezTo>
                    <a:pt x="156" y="597"/>
                    <a:pt x="165" y="602"/>
                    <a:pt x="174" y="607"/>
                  </a:cubicBezTo>
                  <a:cubicBezTo>
                    <a:pt x="181" y="606"/>
                    <a:pt x="187" y="602"/>
                    <a:pt x="190" y="595"/>
                  </a:cubicBezTo>
                  <a:cubicBezTo>
                    <a:pt x="209" y="561"/>
                    <a:pt x="209" y="561"/>
                    <a:pt x="209" y="561"/>
                  </a:cubicBezTo>
                  <a:cubicBezTo>
                    <a:pt x="210" y="558"/>
                    <a:pt x="215" y="556"/>
                    <a:pt x="218" y="558"/>
                  </a:cubicBezTo>
                  <a:cubicBezTo>
                    <a:pt x="227" y="561"/>
                    <a:pt x="227" y="561"/>
                    <a:pt x="227" y="561"/>
                  </a:cubicBezTo>
                  <a:cubicBezTo>
                    <a:pt x="230" y="563"/>
                    <a:pt x="232" y="567"/>
                    <a:pt x="231" y="571"/>
                  </a:cubicBezTo>
                  <a:cubicBezTo>
                    <a:pt x="220" y="607"/>
                    <a:pt x="220" y="607"/>
                    <a:pt x="220" y="607"/>
                  </a:cubicBezTo>
                  <a:cubicBezTo>
                    <a:pt x="217" y="614"/>
                    <a:pt x="219" y="621"/>
                    <a:pt x="223" y="627"/>
                  </a:cubicBezTo>
                  <a:cubicBezTo>
                    <a:pt x="233" y="631"/>
                    <a:pt x="243" y="633"/>
                    <a:pt x="253" y="636"/>
                  </a:cubicBezTo>
                  <a:cubicBezTo>
                    <a:pt x="259" y="632"/>
                    <a:pt x="264" y="627"/>
                    <a:pt x="266" y="620"/>
                  </a:cubicBezTo>
                  <a:cubicBezTo>
                    <a:pt x="274" y="583"/>
                    <a:pt x="274" y="583"/>
                    <a:pt x="274" y="583"/>
                  </a:cubicBezTo>
                  <a:cubicBezTo>
                    <a:pt x="275" y="579"/>
                    <a:pt x="279" y="576"/>
                    <a:pt x="283" y="577"/>
                  </a:cubicBezTo>
                  <a:cubicBezTo>
                    <a:pt x="292" y="578"/>
                    <a:pt x="292" y="578"/>
                    <a:pt x="292" y="578"/>
                  </a:cubicBezTo>
                  <a:cubicBezTo>
                    <a:pt x="296" y="578"/>
                    <a:pt x="299" y="582"/>
                    <a:pt x="299" y="586"/>
                  </a:cubicBezTo>
                  <a:cubicBezTo>
                    <a:pt x="297" y="624"/>
                    <a:pt x="297" y="624"/>
                    <a:pt x="297" y="624"/>
                  </a:cubicBezTo>
                  <a:cubicBezTo>
                    <a:pt x="297" y="631"/>
                    <a:pt x="300" y="638"/>
                    <a:pt x="305" y="643"/>
                  </a:cubicBezTo>
                  <a:cubicBezTo>
                    <a:pt x="310" y="643"/>
                    <a:pt x="316" y="643"/>
                    <a:pt x="322" y="643"/>
                  </a:cubicBezTo>
                  <a:cubicBezTo>
                    <a:pt x="327" y="643"/>
                    <a:pt x="332" y="643"/>
                    <a:pt x="337" y="643"/>
                  </a:cubicBezTo>
                  <a:cubicBezTo>
                    <a:pt x="342" y="638"/>
                    <a:pt x="345" y="631"/>
                    <a:pt x="345" y="624"/>
                  </a:cubicBezTo>
                  <a:cubicBezTo>
                    <a:pt x="344" y="586"/>
                    <a:pt x="344" y="586"/>
                    <a:pt x="344" y="586"/>
                  </a:cubicBezTo>
                  <a:cubicBezTo>
                    <a:pt x="343" y="582"/>
                    <a:pt x="346" y="578"/>
                    <a:pt x="350" y="578"/>
                  </a:cubicBezTo>
                  <a:cubicBezTo>
                    <a:pt x="359" y="577"/>
                    <a:pt x="359" y="577"/>
                    <a:pt x="359" y="577"/>
                  </a:cubicBezTo>
                  <a:cubicBezTo>
                    <a:pt x="363" y="576"/>
                    <a:pt x="367" y="579"/>
                    <a:pt x="368" y="583"/>
                  </a:cubicBezTo>
                  <a:cubicBezTo>
                    <a:pt x="376" y="620"/>
                    <a:pt x="376" y="620"/>
                    <a:pt x="376" y="620"/>
                  </a:cubicBezTo>
                  <a:cubicBezTo>
                    <a:pt x="378" y="627"/>
                    <a:pt x="382" y="633"/>
                    <a:pt x="389" y="636"/>
                  </a:cubicBezTo>
                  <a:cubicBezTo>
                    <a:pt x="399" y="634"/>
                    <a:pt x="409" y="631"/>
                    <a:pt x="420" y="628"/>
                  </a:cubicBezTo>
                  <a:cubicBezTo>
                    <a:pt x="423" y="622"/>
                    <a:pt x="424" y="615"/>
                    <a:pt x="422" y="608"/>
                  </a:cubicBezTo>
                  <a:cubicBezTo>
                    <a:pt x="411" y="571"/>
                    <a:pt x="411" y="571"/>
                    <a:pt x="411" y="571"/>
                  </a:cubicBezTo>
                  <a:cubicBezTo>
                    <a:pt x="410" y="567"/>
                    <a:pt x="412" y="563"/>
                    <a:pt x="416" y="562"/>
                  </a:cubicBezTo>
                  <a:cubicBezTo>
                    <a:pt x="424" y="558"/>
                    <a:pt x="424" y="558"/>
                    <a:pt x="424" y="558"/>
                  </a:cubicBezTo>
                  <a:cubicBezTo>
                    <a:pt x="428" y="557"/>
                    <a:pt x="432" y="559"/>
                    <a:pt x="434" y="562"/>
                  </a:cubicBezTo>
                  <a:cubicBezTo>
                    <a:pt x="451" y="595"/>
                    <a:pt x="451" y="595"/>
                    <a:pt x="451" y="595"/>
                  </a:cubicBezTo>
                  <a:cubicBezTo>
                    <a:pt x="455" y="602"/>
                    <a:pt x="461" y="606"/>
                    <a:pt x="468" y="608"/>
                  </a:cubicBezTo>
                  <a:cubicBezTo>
                    <a:pt x="477" y="603"/>
                    <a:pt x="487" y="598"/>
                    <a:pt x="495" y="592"/>
                  </a:cubicBezTo>
                  <a:cubicBezTo>
                    <a:pt x="497" y="586"/>
                    <a:pt x="497" y="578"/>
                    <a:pt x="493" y="572"/>
                  </a:cubicBezTo>
                  <a:cubicBezTo>
                    <a:pt x="473" y="540"/>
                    <a:pt x="473" y="540"/>
                    <a:pt x="473" y="540"/>
                  </a:cubicBezTo>
                  <a:cubicBezTo>
                    <a:pt x="471" y="536"/>
                    <a:pt x="471" y="532"/>
                    <a:pt x="475" y="529"/>
                  </a:cubicBezTo>
                  <a:cubicBezTo>
                    <a:pt x="482" y="524"/>
                    <a:pt x="482" y="524"/>
                    <a:pt x="482" y="524"/>
                  </a:cubicBezTo>
                  <a:cubicBezTo>
                    <a:pt x="485" y="521"/>
                    <a:pt x="490" y="522"/>
                    <a:pt x="492" y="525"/>
                  </a:cubicBezTo>
                  <a:cubicBezTo>
                    <a:pt x="518" y="553"/>
                    <a:pt x="518" y="553"/>
                    <a:pt x="518" y="553"/>
                  </a:cubicBezTo>
                  <a:cubicBezTo>
                    <a:pt x="523" y="558"/>
                    <a:pt x="530" y="561"/>
                    <a:pt x="537" y="560"/>
                  </a:cubicBezTo>
                  <a:cubicBezTo>
                    <a:pt x="545" y="553"/>
                    <a:pt x="552" y="546"/>
                    <a:pt x="560" y="538"/>
                  </a:cubicBezTo>
                  <a:cubicBezTo>
                    <a:pt x="560" y="531"/>
                    <a:pt x="557" y="524"/>
                    <a:pt x="552" y="519"/>
                  </a:cubicBezTo>
                  <a:cubicBezTo>
                    <a:pt x="524" y="493"/>
                    <a:pt x="524" y="493"/>
                    <a:pt x="524" y="493"/>
                  </a:cubicBezTo>
                  <a:cubicBezTo>
                    <a:pt x="521" y="490"/>
                    <a:pt x="521" y="486"/>
                    <a:pt x="523" y="482"/>
                  </a:cubicBezTo>
                  <a:cubicBezTo>
                    <a:pt x="529" y="476"/>
                    <a:pt x="529" y="476"/>
                    <a:pt x="529" y="476"/>
                  </a:cubicBezTo>
                  <a:cubicBezTo>
                    <a:pt x="531" y="472"/>
                    <a:pt x="536" y="472"/>
                    <a:pt x="539" y="474"/>
                  </a:cubicBezTo>
                  <a:cubicBezTo>
                    <a:pt x="571" y="494"/>
                    <a:pt x="571" y="494"/>
                    <a:pt x="571" y="494"/>
                  </a:cubicBezTo>
                  <a:cubicBezTo>
                    <a:pt x="577" y="498"/>
                    <a:pt x="585" y="499"/>
                    <a:pt x="591" y="497"/>
                  </a:cubicBezTo>
                  <a:cubicBezTo>
                    <a:pt x="597" y="488"/>
                    <a:pt x="602" y="478"/>
                    <a:pt x="607" y="469"/>
                  </a:cubicBezTo>
                  <a:cubicBezTo>
                    <a:pt x="606" y="462"/>
                    <a:pt x="602" y="456"/>
                    <a:pt x="595" y="453"/>
                  </a:cubicBezTo>
                  <a:cubicBezTo>
                    <a:pt x="561" y="435"/>
                    <a:pt x="561" y="435"/>
                    <a:pt x="561" y="435"/>
                  </a:cubicBezTo>
                  <a:cubicBezTo>
                    <a:pt x="558" y="433"/>
                    <a:pt x="556" y="429"/>
                    <a:pt x="558" y="425"/>
                  </a:cubicBezTo>
                  <a:cubicBezTo>
                    <a:pt x="562" y="417"/>
                    <a:pt x="562" y="417"/>
                    <a:pt x="562" y="417"/>
                  </a:cubicBezTo>
                  <a:cubicBezTo>
                    <a:pt x="563" y="413"/>
                    <a:pt x="567" y="411"/>
                    <a:pt x="571" y="412"/>
                  </a:cubicBezTo>
                  <a:cubicBezTo>
                    <a:pt x="607" y="424"/>
                    <a:pt x="607" y="424"/>
                    <a:pt x="607" y="424"/>
                  </a:cubicBezTo>
                  <a:cubicBezTo>
                    <a:pt x="614" y="426"/>
                    <a:pt x="622" y="425"/>
                    <a:pt x="627" y="421"/>
                  </a:cubicBezTo>
                  <a:cubicBezTo>
                    <a:pt x="631" y="411"/>
                    <a:pt x="633" y="400"/>
                    <a:pt x="636" y="390"/>
                  </a:cubicBezTo>
                  <a:cubicBezTo>
                    <a:pt x="633" y="384"/>
                    <a:pt x="627" y="379"/>
                    <a:pt x="620" y="378"/>
                  </a:cubicBezTo>
                  <a:cubicBezTo>
                    <a:pt x="583" y="369"/>
                    <a:pt x="583" y="369"/>
                    <a:pt x="583" y="369"/>
                  </a:cubicBezTo>
                  <a:cubicBezTo>
                    <a:pt x="579" y="368"/>
                    <a:pt x="576" y="364"/>
                    <a:pt x="577" y="360"/>
                  </a:cubicBezTo>
                  <a:lnTo>
                    <a:pt x="578" y="351"/>
                  </a:lnTo>
                  <a:close/>
                  <a:moveTo>
                    <a:pt x="324" y="530"/>
                  </a:moveTo>
                  <a:cubicBezTo>
                    <a:pt x="209" y="530"/>
                    <a:pt x="116" y="437"/>
                    <a:pt x="116" y="322"/>
                  </a:cubicBezTo>
                  <a:cubicBezTo>
                    <a:pt x="116" y="206"/>
                    <a:pt x="209" y="113"/>
                    <a:pt x="324" y="113"/>
                  </a:cubicBezTo>
                  <a:cubicBezTo>
                    <a:pt x="440" y="113"/>
                    <a:pt x="533" y="206"/>
                    <a:pt x="533" y="322"/>
                  </a:cubicBezTo>
                  <a:cubicBezTo>
                    <a:pt x="533" y="437"/>
                    <a:pt x="440" y="530"/>
                    <a:pt x="324" y="5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7D7B4153-A6A5-4B0E-8762-BE7BB69DBF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69022" y="3585730"/>
              <a:ext cx="1006974" cy="1004338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770318-21EB-4F98-A62B-D168ED1C2C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070934" y="2189936"/>
              <a:ext cx="2056126" cy="20548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C1FD32A5-8563-4EF5-92E2-1F97F5B56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48356" y="2067360"/>
              <a:ext cx="2301279" cy="2299961"/>
            </a:xfrm>
            <a:custGeom>
              <a:avLst/>
              <a:gdLst>
                <a:gd name="T0" fmla="*/ 958 w 1066"/>
                <a:gd name="T1" fmla="*/ 582 h 1066"/>
                <a:gd name="T2" fmla="*/ 1066 w 1066"/>
                <a:gd name="T3" fmla="*/ 533 h 1066"/>
                <a:gd name="T4" fmla="*/ 958 w 1066"/>
                <a:gd name="T5" fmla="*/ 485 h 1066"/>
                <a:gd name="T6" fmla="*/ 1055 w 1066"/>
                <a:gd name="T7" fmla="*/ 422 h 1066"/>
                <a:gd name="T8" fmla="*/ 931 w 1066"/>
                <a:gd name="T9" fmla="*/ 377 h 1066"/>
                <a:gd name="T10" fmla="*/ 1008 w 1066"/>
                <a:gd name="T11" fmla="*/ 290 h 1066"/>
                <a:gd name="T12" fmla="*/ 877 w 1066"/>
                <a:gd name="T13" fmla="*/ 279 h 1066"/>
                <a:gd name="T14" fmla="*/ 929 w 1066"/>
                <a:gd name="T15" fmla="*/ 176 h 1066"/>
                <a:gd name="T16" fmla="*/ 800 w 1066"/>
                <a:gd name="T17" fmla="*/ 198 h 1066"/>
                <a:gd name="T18" fmla="*/ 823 w 1066"/>
                <a:gd name="T19" fmla="*/ 85 h 1066"/>
                <a:gd name="T20" fmla="*/ 704 w 1066"/>
                <a:gd name="T21" fmla="*/ 141 h 1066"/>
                <a:gd name="T22" fmla="*/ 697 w 1066"/>
                <a:gd name="T23" fmla="*/ 25 h 1066"/>
                <a:gd name="T24" fmla="*/ 597 w 1066"/>
                <a:gd name="T25" fmla="*/ 110 h 1066"/>
                <a:gd name="T26" fmla="*/ 561 w 1066"/>
                <a:gd name="T27" fmla="*/ 0 h 1066"/>
                <a:gd name="T28" fmla="*/ 496 w 1066"/>
                <a:gd name="T29" fmla="*/ 94 h 1066"/>
                <a:gd name="T30" fmla="*/ 443 w 1066"/>
                <a:gd name="T31" fmla="*/ 38 h 1066"/>
                <a:gd name="T32" fmla="*/ 384 w 1066"/>
                <a:gd name="T33" fmla="*/ 119 h 1066"/>
                <a:gd name="T34" fmla="*/ 318 w 1066"/>
                <a:gd name="T35" fmla="*/ 78 h 1066"/>
                <a:gd name="T36" fmla="*/ 282 w 1066"/>
                <a:gd name="T37" fmla="*/ 171 h 1066"/>
                <a:gd name="T38" fmla="*/ 207 w 1066"/>
                <a:gd name="T39" fmla="*/ 150 h 1066"/>
                <a:gd name="T40" fmla="*/ 197 w 1066"/>
                <a:gd name="T41" fmla="*/ 248 h 1066"/>
                <a:gd name="T42" fmla="*/ 119 w 1066"/>
                <a:gd name="T43" fmla="*/ 247 h 1066"/>
                <a:gd name="T44" fmla="*/ 135 w 1066"/>
                <a:gd name="T45" fmla="*/ 345 h 1066"/>
                <a:gd name="T46" fmla="*/ 59 w 1066"/>
                <a:gd name="T47" fmla="*/ 364 h 1066"/>
                <a:gd name="T48" fmla="*/ 100 w 1066"/>
                <a:gd name="T49" fmla="*/ 454 h 1066"/>
                <a:gd name="T50" fmla="*/ 32 w 1066"/>
                <a:gd name="T51" fmla="*/ 492 h 1066"/>
                <a:gd name="T52" fmla="*/ 31 w 1066"/>
                <a:gd name="T53" fmla="*/ 571 h 1066"/>
                <a:gd name="T54" fmla="*/ 99 w 1066"/>
                <a:gd name="T55" fmla="*/ 609 h 1066"/>
                <a:gd name="T56" fmla="*/ 58 w 1066"/>
                <a:gd name="T57" fmla="*/ 700 h 1066"/>
                <a:gd name="T58" fmla="*/ 134 w 1066"/>
                <a:gd name="T59" fmla="*/ 719 h 1066"/>
                <a:gd name="T60" fmla="*/ 117 w 1066"/>
                <a:gd name="T61" fmla="*/ 817 h 1066"/>
                <a:gd name="T62" fmla="*/ 196 w 1066"/>
                <a:gd name="T63" fmla="*/ 816 h 1066"/>
                <a:gd name="T64" fmla="*/ 205 w 1066"/>
                <a:gd name="T65" fmla="*/ 915 h 1066"/>
                <a:gd name="T66" fmla="*/ 280 w 1066"/>
                <a:gd name="T67" fmla="*/ 894 h 1066"/>
                <a:gd name="T68" fmla="*/ 315 w 1066"/>
                <a:gd name="T69" fmla="*/ 987 h 1066"/>
                <a:gd name="T70" fmla="*/ 382 w 1066"/>
                <a:gd name="T71" fmla="*/ 947 h 1066"/>
                <a:gd name="T72" fmla="*/ 440 w 1066"/>
                <a:gd name="T73" fmla="*/ 1028 h 1066"/>
                <a:gd name="T74" fmla="*/ 495 w 1066"/>
                <a:gd name="T75" fmla="*/ 972 h 1066"/>
                <a:gd name="T76" fmla="*/ 558 w 1066"/>
                <a:gd name="T77" fmla="*/ 1066 h 1066"/>
                <a:gd name="T78" fmla="*/ 595 w 1066"/>
                <a:gd name="T79" fmla="*/ 956 h 1066"/>
                <a:gd name="T80" fmla="*/ 695 w 1066"/>
                <a:gd name="T81" fmla="*/ 1041 h 1066"/>
                <a:gd name="T82" fmla="*/ 703 w 1066"/>
                <a:gd name="T83" fmla="*/ 926 h 1066"/>
                <a:gd name="T84" fmla="*/ 821 w 1066"/>
                <a:gd name="T85" fmla="*/ 981 h 1066"/>
                <a:gd name="T86" fmla="*/ 799 w 1066"/>
                <a:gd name="T87" fmla="*/ 868 h 1066"/>
                <a:gd name="T88" fmla="*/ 928 w 1066"/>
                <a:gd name="T89" fmla="*/ 891 h 1066"/>
                <a:gd name="T90" fmla="*/ 877 w 1066"/>
                <a:gd name="T91" fmla="*/ 788 h 1066"/>
                <a:gd name="T92" fmla="*/ 1007 w 1066"/>
                <a:gd name="T93" fmla="*/ 777 h 1066"/>
                <a:gd name="T94" fmla="*/ 931 w 1066"/>
                <a:gd name="T95" fmla="*/ 691 h 1066"/>
                <a:gd name="T96" fmla="*/ 1054 w 1066"/>
                <a:gd name="T97" fmla="*/ 64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66" h="1066">
                  <a:moveTo>
                    <a:pt x="1028" y="626"/>
                  </a:moveTo>
                  <a:cubicBezTo>
                    <a:pt x="966" y="611"/>
                    <a:pt x="966" y="611"/>
                    <a:pt x="966" y="611"/>
                  </a:cubicBezTo>
                  <a:cubicBezTo>
                    <a:pt x="959" y="610"/>
                    <a:pt x="955" y="603"/>
                    <a:pt x="956" y="597"/>
                  </a:cubicBezTo>
                  <a:cubicBezTo>
                    <a:pt x="958" y="582"/>
                    <a:pt x="958" y="582"/>
                    <a:pt x="958" y="582"/>
                  </a:cubicBezTo>
                  <a:cubicBezTo>
                    <a:pt x="959" y="576"/>
                    <a:pt x="965" y="571"/>
                    <a:pt x="972" y="571"/>
                  </a:cubicBezTo>
                  <a:cubicBezTo>
                    <a:pt x="1034" y="574"/>
                    <a:pt x="1034" y="574"/>
                    <a:pt x="1034" y="574"/>
                  </a:cubicBezTo>
                  <a:cubicBezTo>
                    <a:pt x="1046" y="574"/>
                    <a:pt x="1058" y="569"/>
                    <a:pt x="1065" y="561"/>
                  </a:cubicBezTo>
                  <a:cubicBezTo>
                    <a:pt x="1066" y="551"/>
                    <a:pt x="1066" y="542"/>
                    <a:pt x="1066" y="533"/>
                  </a:cubicBezTo>
                  <a:cubicBezTo>
                    <a:pt x="1066" y="524"/>
                    <a:pt x="1066" y="516"/>
                    <a:pt x="1066" y="507"/>
                  </a:cubicBezTo>
                  <a:cubicBezTo>
                    <a:pt x="1058" y="499"/>
                    <a:pt x="1047" y="494"/>
                    <a:pt x="1035" y="495"/>
                  </a:cubicBezTo>
                  <a:cubicBezTo>
                    <a:pt x="971" y="496"/>
                    <a:pt x="971" y="496"/>
                    <a:pt x="971" y="496"/>
                  </a:cubicBezTo>
                  <a:cubicBezTo>
                    <a:pt x="965" y="497"/>
                    <a:pt x="959" y="492"/>
                    <a:pt x="958" y="485"/>
                  </a:cubicBezTo>
                  <a:cubicBezTo>
                    <a:pt x="956" y="470"/>
                    <a:pt x="956" y="470"/>
                    <a:pt x="956" y="470"/>
                  </a:cubicBezTo>
                  <a:cubicBezTo>
                    <a:pt x="956" y="464"/>
                    <a:pt x="960" y="458"/>
                    <a:pt x="966" y="456"/>
                  </a:cubicBezTo>
                  <a:cubicBezTo>
                    <a:pt x="1027" y="443"/>
                    <a:pt x="1027" y="443"/>
                    <a:pt x="1027" y="443"/>
                  </a:cubicBezTo>
                  <a:cubicBezTo>
                    <a:pt x="1040" y="440"/>
                    <a:pt x="1049" y="432"/>
                    <a:pt x="1055" y="422"/>
                  </a:cubicBezTo>
                  <a:cubicBezTo>
                    <a:pt x="1051" y="404"/>
                    <a:pt x="1046" y="387"/>
                    <a:pt x="1041" y="370"/>
                  </a:cubicBezTo>
                  <a:cubicBezTo>
                    <a:pt x="1031" y="364"/>
                    <a:pt x="1020" y="362"/>
                    <a:pt x="1008" y="366"/>
                  </a:cubicBezTo>
                  <a:cubicBezTo>
                    <a:pt x="947" y="384"/>
                    <a:pt x="947" y="384"/>
                    <a:pt x="947" y="384"/>
                  </a:cubicBezTo>
                  <a:cubicBezTo>
                    <a:pt x="941" y="386"/>
                    <a:pt x="934" y="383"/>
                    <a:pt x="931" y="377"/>
                  </a:cubicBezTo>
                  <a:cubicBezTo>
                    <a:pt x="926" y="363"/>
                    <a:pt x="926" y="363"/>
                    <a:pt x="926" y="363"/>
                  </a:cubicBezTo>
                  <a:cubicBezTo>
                    <a:pt x="923" y="357"/>
                    <a:pt x="926" y="350"/>
                    <a:pt x="932" y="347"/>
                  </a:cubicBezTo>
                  <a:cubicBezTo>
                    <a:pt x="987" y="318"/>
                    <a:pt x="987" y="318"/>
                    <a:pt x="987" y="318"/>
                  </a:cubicBezTo>
                  <a:cubicBezTo>
                    <a:pt x="998" y="312"/>
                    <a:pt x="1006" y="302"/>
                    <a:pt x="1008" y="290"/>
                  </a:cubicBezTo>
                  <a:cubicBezTo>
                    <a:pt x="1000" y="275"/>
                    <a:pt x="991" y="259"/>
                    <a:pt x="981" y="244"/>
                  </a:cubicBezTo>
                  <a:cubicBezTo>
                    <a:pt x="971" y="241"/>
                    <a:pt x="959" y="242"/>
                    <a:pt x="949" y="249"/>
                  </a:cubicBezTo>
                  <a:cubicBezTo>
                    <a:pt x="894" y="282"/>
                    <a:pt x="894" y="282"/>
                    <a:pt x="894" y="282"/>
                  </a:cubicBezTo>
                  <a:cubicBezTo>
                    <a:pt x="889" y="286"/>
                    <a:pt x="881" y="284"/>
                    <a:pt x="877" y="27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5" y="262"/>
                    <a:pt x="865" y="254"/>
                    <a:pt x="870" y="250"/>
                  </a:cubicBezTo>
                  <a:cubicBezTo>
                    <a:pt x="916" y="207"/>
                    <a:pt x="916" y="207"/>
                    <a:pt x="916" y="207"/>
                  </a:cubicBezTo>
                  <a:cubicBezTo>
                    <a:pt x="925" y="199"/>
                    <a:pt x="930" y="187"/>
                    <a:pt x="929" y="176"/>
                  </a:cubicBezTo>
                  <a:cubicBezTo>
                    <a:pt x="917" y="163"/>
                    <a:pt x="905" y="150"/>
                    <a:pt x="891" y="138"/>
                  </a:cubicBezTo>
                  <a:cubicBezTo>
                    <a:pt x="880" y="138"/>
                    <a:pt x="869" y="142"/>
                    <a:pt x="861" y="151"/>
                  </a:cubicBezTo>
                  <a:cubicBezTo>
                    <a:pt x="817" y="197"/>
                    <a:pt x="817" y="197"/>
                    <a:pt x="817" y="197"/>
                  </a:cubicBezTo>
                  <a:cubicBezTo>
                    <a:pt x="813" y="202"/>
                    <a:pt x="805" y="202"/>
                    <a:pt x="800" y="198"/>
                  </a:cubicBezTo>
                  <a:cubicBezTo>
                    <a:pt x="788" y="189"/>
                    <a:pt x="788" y="189"/>
                    <a:pt x="788" y="189"/>
                  </a:cubicBezTo>
                  <a:cubicBezTo>
                    <a:pt x="783" y="185"/>
                    <a:pt x="782" y="178"/>
                    <a:pt x="785" y="172"/>
                  </a:cubicBezTo>
                  <a:cubicBezTo>
                    <a:pt x="819" y="119"/>
                    <a:pt x="819" y="119"/>
                    <a:pt x="819" y="119"/>
                  </a:cubicBezTo>
                  <a:cubicBezTo>
                    <a:pt x="825" y="109"/>
                    <a:pt x="827" y="96"/>
                    <a:pt x="823" y="85"/>
                  </a:cubicBezTo>
                  <a:cubicBezTo>
                    <a:pt x="808" y="76"/>
                    <a:pt x="793" y="67"/>
                    <a:pt x="777" y="59"/>
                  </a:cubicBezTo>
                  <a:cubicBezTo>
                    <a:pt x="766" y="61"/>
                    <a:pt x="757" y="68"/>
                    <a:pt x="751" y="79"/>
                  </a:cubicBezTo>
                  <a:cubicBezTo>
                    <a:pt x="721" y="135"/>
                    <a:pt x="721" y="135"/>
                    <a:pt x="721" y="135"/>
                  </a:cubicBezTo>
                  <a:cubicBezTo>
                    <a:pt x="717" y="141"/>
                    <a:pt x="710" y="143"/>
                    <a:pt x="704" y="141"/>
                  </a:cubicBezTo>
                  <a:cubicBezTo>
                    <a:pt x="691" y="135"/>
                    <a:pt x="691" y="135"/>
                    <a:pt x="691" y="135"/>
                  </a:cubicBezTo>
                  <a:cubicBezTo>
                    <a:pt x="685" y="132"/>
                    <a:pt x="681" y="125"/>
                    <a:pt x="683" y="119"/>
                  </a:cubicBezTo>
                  <a:cubicBezTo>
                    <a:pt x="702" y="59"/>
                    <a:pt x="702" y="59"/>
                    <a:pt x="702" y="59"/>
                  </a:cubicBezTo>
                  <a:cubicBezTo>
                    <a:pt x="706" y="48"/>
                    <a:pt x="704" y="35"/>
                    <a:pt x="697" y="25"/>
                  </a:cubicBezTo>
                  <a:cubicBezTo>
                    <a:pt x="681" y="20"/>
                    <a:pt x="664" y="15"/>
                    <a:pt x="646" y="12"/>
                  </a:cubicBezTo>
                  <a:cubicBezTo>
                    <a:pt x="636" y="17"/>
                    <a:pt x="629" y="26"/>
                    <a:pt x="626" y="38"/>
                  </a:cubicBezTo>
                  <a:cubicBezTo>
                    <a:pt x="611" y="100"/>
                    <a:pt x="611" y="100"/>
                    <a:pt x="611" y="100"/>
                  </a:cubicBezTo>
                  <a:cubicBezTo>
                    <a:pt x="610" y="106"/>
                    <a:pt x="603" y="111"/>
                    <a:pt x="597" y="110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76" y="107"/>
                    <a:pt x="571" y="101"/>
                    <a:pt x="571" y="94"/>
                  </a:cubicBezTo>
                  <a:cubicBezTo>
                    <a:pt x="574" y="32"/>
                    <a:pt x="574" y="32"/>
                    <a:pt x="574" y="32"/>
                  </a:cubicBezTo>
                  <a:cubicBezTo>
                    <a:pt x="574" y="19"/>
                    <a:pt x="569" y="8"/>
                    <a:pt x="561" y="0"/>
                  </a:cubicBezTo>
                  <a:cubicBezTo>
                    <a:pt x="551" y="0"/>
                    <a:pt x="542" y="0"/>
                    <a:pt x="533" y="0"/>
                  </a:cubicBezTo>
                  <a:cubicBezTo>
                    <a:pt x="524" y="0"/>
                    <a:pt x="516" y="0"/>
                    <a:pt x="507" y="0"/>
                  </a:cubicBezTo>
                  <a:cubicBezTo>
                    <a:pt x="499" y="8"/>
                    <a:pt x="494" y="19"/>
                    <a:pt x="495" y="31"/>
                  </a:cubicBezTo>
                  <a:cubicBezTo>
                    <a:pt x="496" y="94"/>
                    <a:pt x="496" y="94"/>
                    <a:pt x="496" y="94"/>
                  </a:cubicBezTo>
                  <a:cubicBezTo>
                    <a:pt x="497" y="101"/>
                    <a:pt x="492" y="107"/>
                    <a:pt x="485" y="108"/>
                  </a:cubicBezTo>
                  <a:cubicBezTo>
                    <a:pt x="470" y="109"/>
                    <a:pt x="470" y="109"/>
                    <a:pt x="470" y="109"/>
                  </a:cubicBezTo>
                  <a:cubicBezTo>
                    <a:pt x="464" y="110"/>
                    <a:pt x="458" y="106"/>
                    <a:pt x="456" y="99"/>
                  </a:cubicBezTo>
                  <a:cubicBezTo>
                    <a:pt x="443" y="38"/>
                    <a:pt x="443" y="38"/>
                    <a:pt x="443" y="38"/>
                  </a:cubicBezTo>
                  <a:cubicBezTo>
                    <a:pt x="440" y="26"/>
                    <a:pt x="432" y="16"/>
                    <a:pt x="422" y="11"/>
                  </a:cubicBezTo>
                  <a:cubicBezTo>
                    <a:pt x="404" y="15"/>
                    <a:pt x="387" y="19"/>
                    <a:pt x="370" y="25"/>
                  </a:cubicBezTo>
                  <a:cubicBezTo>
                    <a:pt x="364" y="34"/>
                    <a:pt x="362" y="46"/>
                    <a:pt x="366" y="58"/>
                  </a:cubicBezTo>
                  <a:cubicBezTo>
                    <a:pt x="384" y="119"/>
                    <a:pt x="384" y="119"/>
                    <a:pt x="384" y="119"/>
                  </a:cubicBezTo>
                  <a:cubicBezTo>
                    <a:pt x="386" y="125"/>
                    <a:pt x="383" y="132"/>
                    <a:pt x="377" y="134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57" y="142"/>
                    <a:pt x="350" y="140"/>
                    <a:pt x="347" y="134"/>
                  </a:cubicBezTo>
                  <a:cubicBezTo>
                    <a:pt x="318" y="78"/>
                    <a:pt x="318" y="78"/>
                    <a:pt x="318" y="78"/>
                  </a:cubicBezTo>
                  <a:cubicBezTo>
                    <a:pt x="312" y="67"/>
                    <a:pt x="302" y="60"/>
                    <a:pt x="290" y="58"/>
                  </a:cubicBezTo>
                  <a:cubicBezTo>
                    <a:pt x="275" y="66"/>
                    <a:pt x="259" y="75"/>
                    <a:pt x="244" y="84"/>
                  </a:cubicBezTo>
                  <a:cubicBezTo>
                    <a:pt x="241" y="95"/>
                    <a:pt x="242" y="107"/>
                    <a:pt x="249" y="117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86" y="177"/>
                    <a:pt x="284" y="184"/>
                    <a:pt x="279" y="188"/>
                  </a:cubicBezTo>
                  <a:cubicBezTo>
                    <a:pt x="267" y="197"/>
                    <a:pt x="267" y="197"/>
                    <a:pt x="267" y="197"/>
                  </a:cubicBezTo>
                  <a:cubicBezTo>
                    <a:pt x="262" y="201"/>
                    <a:pt x="254" y="200"/>
                    <a:pt x="250" y="19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199" y="140"/>
                    <a:pt x="187" y="136"/>
                    <a:pt x="176" y="137"/>
                  </a:cubicBezTo>
                  <a:cubicBezTo>
                    <a:pt x="163" y="149"/>
                    <a:pt x="150" y="161"/>
                    <a:pt x="138" y="174"/>
                  </a:cubicBezTo>
                  <a:cubicBezTo>
                    <a:pt x="138" y="185"/>
                    <a:pt x="142" y="197"/>
                    <a:pt x="151" y="205"/>
                  </a:cubicBezTo>
                  <a:cubicBezTo>
                    <a:pt x="197" y="248"/>
                    <a:pt x="197" y="248"/>
                    <a:pt x="197" y="248"/>
                  </a:cubicBezTo>
                  <a:cubicBezTo>
                    <a:pt x="202" y="253"/>
                    <a:pt x="202" y="261"/>
                    <a:pt x="198" y="266"/>
                  </a:cubicBezTo>
                  <a:cubicBezTo>
                    <a:pt x="189" y="277"/>
                    <a:pt x="189" y="277"/>
                    <a:pt x="189" y="277"/>
                  </a:cubicBezTo>
                  <a:cubicBezTo>
                    <a:pt x="185" y="283"/>
                    <a:pt x="178" y="284"/>
                    <a:pt x="172" y="280"/>
                  </a:cubicBezTo>
                  <a:cubicBezTo>
                    <a:pt x="119" y="247"/>
                    <a:pt x="119" y="247"/>
                    <a:pt x="119" y="247"/>
                  </a:cubicBezTo>
                  <a:cubicBezTo>
                    <a:pt x="109" y="240"/>
                    <a:pt x="96" y="239"/>
                    <a:pt x="85" y="242"/>
                  </a:cubicBezTo>
                  <a:cubicBezTo>
                    <a:pt x="76" y="257"/>
                    <a:pt x="67" y="273"/>
                    <a:pt x="59" y="288"/>
                  </a:cubicBezTo>
                  <a:cubicBezTo>
                    <a:pt x="61" y="299"/>
                    <a:pt x="68" y="309"/>
                    <a:pt x="79" y="31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41" y="348"/>
                    <a:pt x="143" y="355"/>
                    <a:pt x="141" y="362"/>
                  </a:cubicBezTo>
                  <a:cubicBezTo>
                    <a:pt x="135" y="375"/>
                    <a:pt x="135" y="375"/>
                    <a:pt x="135" y="375"/>
                  </a:cubicBezTo>
                  <a:cubicBezTo>
                    <a:pt x="132" y="381"/>
                    <a:pt x="125" y="384"/>
                    <a:pt x="119" y="382"/>
                  </a:cubicBezTo>
                  <a:cubicBezTo>
                    <a:pt x="59" y="364"/>
                    <a:pt x="59" y="364"/>
                    <a:pt x="59" y="364"/>
                  </a:cubicBezTo>
                  <a:cubicBezTo>
                    <a:pt x="48" y="360"/>
                    <a:pt x="35" y="362"/>
                    <a:pt x="25" y="368"/>
                  </a:cubicBezTo>
                  <a:cubicBezTo>
                    <a:pt x="20" y="385"/>
                    <a:pt x="15" y="402"/>
                    <a:pt x="12" y="420"/>
                  </a:cubicBezTo>
                  <a:cubicBezTo>
                    <a:pt x="17" y="429"/>
                    <a:pt x="26" y="437"/>
                    <a:pt x="38" y="440"/>
                  </a:cubicBezTo>
                  <a:cubicBezTo>
                    <a:pt x="100" y="454"/>
                    <a:pt x="100" y="454"/>
                    <a:pt x="100" y="454"/>
                  </a:cubicBezTo>
                  <a:cubicBezTo>
                    <a:pt x="106" y="456"/>
                    <a:pt x="111" y="462"/>
                    <a:pt x="110" y="469"/>
                  </a:cubicBezTo>
                  <a:cubicBezTo>
                    <a:pt x="107" y="483"/>
                    <a:pt x="107" y="483"/>
                    <a:pt x="107" y="483"/>
                  </a:cubicBezTo>
                  <a:cubicBezTo>
                    <a:pt x="107" y="490"/>
                    <a:pt x="101" y="495"/>
                    <a:pt x="94" y="495"/>
                  </a:cubicBezTo>
                  <a:cubicBezTo>
                    <a:pt x="32" y="492"/>
                    <a:pt x="32" y="492"/>
                    <a:pt x="32" y="492"/>
                  </a:cubicBezTo>
                  <a:cubicBezTo>
                    <a:pt x="19" y="491"/>
                    <a:pt x="8" y="497"/>
                    <a:pt x="0" y="505"/>
                  </a:cubicBezTo>
                  <a:cubicBezTo>
                    <a:pt x="0" y="514"/>
                    <a:pt x="0" y="524"/>
                    <a:pt x="0" y="533"/>
                  </a:cubicBezTo>
                  <a:cubicBezTo>
                    <a:pt x="0" y="541"/>
                    <a:pt x="0" y="550"/>
                    <a:pt x="0" y="558"/>
                  </a:cubicBezTo>
                  <a:cubicBezTo>
                    <a:pt x="8" y="566"/>
                    <a:pt x="19" y="571"/>
                    <a:pt x="31" y="571"/>
                  </a:cubicBezTo>
                  <a:cubicBezTo>
                    <a:pt x="94" y="569"/>
                    <a:pt x="94" y="569"/>
                    <a:pt x="94" y="569"/>
                  </a:cubicBezTo>
                  <a:cubicBezTo>
                    <a:pt x="101" y="569"/>
                    <a:pt x="107" y="574"/>
                    <a:pt x="108" y="581"/>
                  </a:cubicBezTo>
                  <a:cubicBezTo>
                    <a:pt x="109" y="595"/>
                    <a:pt x="109" y="595"/>
                    <a:pt x="109" y="595"/>
                  </a:cubicBezTo>
                  <a:cubicBezTo>
                    <a:pt x="110" y="602"/>
                    <a:pt x="106" y="608"/>
                    <a:pt x="99" y="609"/>
                  </a:cubicBezTo>
                  <a:cubicBezTo>
                    <a:pt x="38" y="623"/>
                    <a:pt x="38" y="623"/>
                    <a:pt x="38" y="623"/>
                  </a:cubicBezTo>
                  <a:cubicBezTo>
                    <a:pt x="26" y="626"/>
                    <a:pt x="16" y="634"/>
                    <a:pt x="11" y="644"/>
                  </a:cubicBezTo>
                  <a:cubicBezTo>
                    <a:pt x="15" y="661"/>
                    <a:pt x="19" y="679"/>
                    <a:pt x="25" y="695"/>
                  </a:cubicBezTo>
                  <a:cubicBezTo>
                    <a:pt x="34" y="701"/>
                    <a:pt x="46" y="703"/>
                    <a:pt x="58" y="700"/>
                  </a:cubicBezTo>
                  <a:cubicBezTo>
                    <a:pt x="119" y="681"/>
                    <a:pt x="119" y="681"/>
                    <a:pt x="119" y="681"/>
                  </a:cubicBezTo>
                  <a:cubicBezTo>
                    <a:pt x="125" y="680"/>
                    <a:pt x="132" y="683"/>
                    <a:pt x="134" y="689"/>
                  </a:cubicBezTo>
                  <a:cubicBezTo>
                    <a:pt x="140" y="703"/>
                    <a:pt x="140" y="703"/>
                    <a:pt x="140" y="703"/>
                  </a:cubicBezTo>
                  <a:cubicBezTo>
                    <a:pt x="142" y="709"/>
                    <a:pt x="140" y="716"/>
                    <a:pt x="134" y="719"/>
                  </a:cubicBezTo>
                  <a:cubicBezTo>
                    <a:pt x="78" y="748"/>
                    <a:pt x="78" y="748"/>
                    <a:pt x="78" y="748"/>
                  </a:cubicBezTo>
                  <a:cubicBezTo>
                    <a:pt x="67" y="754"/>
                    <a:pt x="60" y="764"/>
                    <a:pt x="58" y="775"/>
                  </a:cubicBezTo>
                  <a:cubicBezTo>
                    <a:pt x="66" y="791"/>
                    <a:pt x="75" y="806"/>
                    <a:pt x="84" y="821"/>
                  </a:cubicBezTo>
                  <a:cubicBezTo>
                    <a:pt x="95" y="825"/>
                    <a:pt x="107" y="823"/>
                    <a:pt x="117" y="817"/>
                  </a:cubicBezTo>
                  <a:cubicBezTo>
                    <a:pt x="171" y="784"/>
                    <a:pt x="171" y="784"/>
                    <a:pt x="171" y="784"/>
                  </a:cubicBezTo>
                  <a:cubicBezTo>
                    <a:pt x="177" y="780"/>
                    <a:pt x="184" y="781"/>
                    <a:pt x="188" y="787"/>
                  </a:cubicBezTo>
                  <a:cubicBezTo>
                    <a:pt x="197" y="799"/>
                    <a:pt x="197" y="799"/>
                    <a:pt x="197" y="799"/>
                  </a:cubicBezTo>
                  <a:cubicBezTo>
                    <a:pt x="201" y="804"/>
                    <a:pt x="200" y="811"/>
                    <a:pt x="196" y="816"/>
                  </a:cubicBezTo>
                  <a:cubicBezTo>
                    <a:pt x="150" y="858"/>
                    <a:pt x="150" y="858"/>
                    <a:pt x="150" y="858"/>
                  </a:cubicBezTo>
                  <a:cubicBezTo>
                    <a:pt x="140" y="867"/>
                    <a:pt x="136" y="878"/>
                    <a:pt x="137" y="890"/>
                  </a:cubicBezTo>
                  <a:cubicBezTo>
                    <a:pt x="149" y="903"/>
                    <a:pt x="161" y="916"/>
                    <a:pt x="174" y="928"/>
                  </a:cubicBezTo>
                  <a:cubicBezTo>
                    <a:pt x="185" y="928"/>
                    <a:pt x="197" y="924"/>
                    <a:pt x="205" y="915"/>
                  </a:cubicBezTo>
                  <a:cubicBezTo>
                    <a:pt x="248" y="869"/>
                    <a:pt x="248" y="869"/>
                    <a:pt x="248" y="869"/>
                  </a:cubicBezTo>
                  <a:cubicBezTo>
                    <a:pt x="253" y="864"/>
                    <a:pt x="261" y="863"/>
                    <a:pt x="266" y="867"/>
                  </a:cubicBezTo>
                  <a:cubicBezTo>
                    <a:pt x="277" y="877"/>
                    <a:pt x="277" y="877"/>
                    <a:pt x="277" y="877"/>
                  </a:cubicBezTo>
                  <a:cubicBezTo>
                    <a:pt x="283" y="881"/>
                    <a:pt x="284" y="888"/>
                    <a:pt x="280" y="894"/>
                  </a:cubicBezTo>
                  <a:cubicBezTo>
                    <a:pt x="247" y="946"/>
                    <a:pt x="247" y="946"/>
                    <a:pt x="247" y="946"/>
                  </a:cubicBezTo>
                  <a:cubicBezTo>
                    <a:pt x="240" y="957"/>
                    <a:pt x="239" y="969"/>
                    <a:pt x="242" y="980"/>
                  </a:cubicBezTo>
                  <a:cubicBezTo>
                    <a:pt x="257" y="990"/>
                    <a:pt x="273" y="999"/>
                    <a:pt x="288" y="1007"/>
                  </a:cubicBezTo>
                  <a:cubicBezTo>
                    <a:pt x="299" y="1004"/>
                    <a:pt x="309" y="997"/>
                    <a:pt x="315" y="987"/>
                  </a:cubicBezTo>
                  <a:cubicBezTo>
                    <a:pt x="345" y="931"/>
                    <a:pt x="345" y="931"/>
                    <a:pt x="345" y="931"/>
                  </a:cubicBezTo>
                  <a:cubicBezTo>
                    <a:pt x="348" y="925"/>
                    <a:pt x="355" y="922"/>
                    <a:pt x="362" y="925"/>
                  </a:cubicBezTo>
                  <a:cubicBezTo>
                    <a:pt x="375" y="931"/>
                    <a:pt x="375" y="931"/>
                    <a:pt x="375" y="931"/>
                  </a:cubicBezTo>
                  <a:cubicBezTo>
                    <a:pt x="381" y="934"/>
                    <a:pt x="384" y="940"/>
                    <a:pt x="382" y="947"/>
                  </a:cubicBezTo>
                  <a:cubicBezTo>
                    <a:pt x="364" y="1006"/>
                    <a:pt x="364" y="1006"/>
                    <a:pt x="364" y="1006"/>
                  </a:cubicBezTo>
                  <a:cubicBezTo>
                    <a:pt x="360" y="1018"/>
                    <a:pt x="362" y="1031"/>
                    <a:pt x="368" y="1040"/>
                  </a:cubicBezTo>
                  <a:cubicBezTo>
                    <a:pt x="385" y="1046"/>
                    <a:pt x="402" y="1050"/>
                    <a:pt x="420" y="1054"/>
                  </a:cubicBezTo>
                  <a:cubicBezTo>
                    <a:pt x="429" y="1049"/>
                    <a:pt x="437" y="1040"/>
                    <a:pt x="440" y="1028"/>
                  </a:cubicBezTo>
                  <a:cubicBezTo>
                    <a:pt x="454" y="966"/>
                    <a:pt x="454" y="966"/>
                    <a:pt x="454" y="966"/>
                  </a:cubicBezTo>
                  <a:cubicBezTo>
                    <a:pt x="456" y="959"/>
                    <a:pt x="462" y="955"/>
                    <a:pt x="469" y="956"/>
                  </a:cubicBezTo>
                  <a:cubicBezTo>
                    <a:pt x="483" y="958"/>
                    <a:pt x="483" y="958"/>
                    <a:pt x="483" y="958"/>
                  </a:cubicBezTo>
                  <a:cubicBezTo>
                    <a:pt x="490" y="959"/>
                    <a:pt x="495" y="965"/>
                    <a:pt x="495" y="972"/>
                  </a:cubicBezTo>
                  <a:cubicBezTo>
                    <a:pt x="492" y="1034"/>
                    <a:pt x="492" y="1034"/>
                    <a:pt x="492" y="1034"/>
                  </a:cubicBezTo>
                  <a:cubicBezTo>
                    <a:pt x="491" y="1046"/>
                    <a:pt x="497" y="1058"/>
                    <a:pt x="505" y="1065"/>
                  </a:cubicBezTo>
                  <a:cubicBezTo>
                    <a:pt x="514" y="1066"/>
                    <a:pt x="524" y="1066"/>
                    <a:pt x="533" y="1066"/>
                  </a:cubicBezTo>
                  <a:cubicBezTo>
                    <a:pt x="541" y="1066"/>
                    <a:pt x="550" y="1066"/>
                    <a:pt x="558" y="1066"/>
                  </a:cubicBezTo>
                  <a:cubicBezTo>
                    <a:pt x="566" y="1058"/>
                    <a:pt x="571" y="1047"/>
                    <a:pt x="571" y="1035"/>
                  </a:cubicBezTo>
                  <a:cubicBezTo>
                    <a:pt x="569" y="971"/>
                    <a:pt x="569" y="971"/>
                    <a:pt x="569" y="971"/>
                  </a:cubicBezTo>
                  <a:cubicBezTo>
                    <a:pt x="569" y="965"/>
                    <a:pt x="574" y="959"/>
                    <a:pt x="581" y="958"/>
                  </a:cubicBezTo>
                  <a:cubicBezTo>
                    <a:pt x="595" y="956"/>
                    <a:pt x="595" y="956"/>
                    <a:pt x="595" y="956"/>
                  </a:cubicBezTo>
                  <a:cubicBezTo>
                    <a:pt x="602" y="956"/>
                    <a:pt x="608" y="960"/>
                    <a:pt x="609" y="966"/>
                  </a:cubicBezTo>
                  <a:cubicBezTo>
                    <a:pt x="623" y="1027"/>
                    <a:pt x="623" y="1027"/>
                    <a:pt x="623" y="1027"/>
                  </a:cubicBezTo>
                  <a:cubicBezTo>
                    <a:pt x="626" y="1040"/>
                    <a:pt x="634" y="1049"/>
                    <a:pt x="644" y="1055"/>
                  </a:cubicBezTo>
                  <a:cubicBezTo>
                    <a:pt x="661" y="1051"/>
                    <a:pt x="679" y="1046"/>
                    <a:pt x="695" y="1041"/>
                  </a:cubicBezTo>
                  <a:cubicBezTo>
                    <a:pt x="701" y="1031"/>
                    <a:pt x="703" y="1020"/>
                    <a:pt x="700" y="1008"/>
                  </a:cubicBezTo>
                  <a:cubicBezTo>
                    <a:pt x="681" y="947"/>
                    <a:pt x="681" y="947"/>
                    <a:pt x="681" y="947"/>
                  </a:cubicBezTo>
                  <a:cubicBezTo>
                    <a:pt x="680" y="941"/>
                    <a:pt x="683" y="934"/>
                    <a:pt x="689" y="931"/>
                  </a:cubicBezTo>
                  <a:cubicBezTo>
                    <a:pt x="703" y="926"/>
                    <a:pt x="703" y="926"/>
                    <a:pt x="703" y="926"/>
                  </a:cubicBezTo>
                  <a:cubicBezTo>
                    <a:pt x="709" y="923"/>
                    <a:pt x="716" y="926"/>
                    <a:pt x="719" y="932"/>
                  </a:cubicBezTo>
                  <a:cubicBezTo>
                    <a:pt x="748" y="987"/>
                    <a:pt x="748" y="987"/>
                    <a:pt x="748" y="987"/>
                  </a:cubicBezTo>
                  <a:cubicBezTo>
                    <a:pt x="754" y="998"/>
                    <a:pt x="764" y="1006"/>
                    <a:pt x="775" y="1008"/>
                  </a:cubicBezTo>
                  <a:cubicBezTo>
                    <a:pt x="791" y="1000"/>
                    <a:pt x="806" y="991"/>
                    <a:pt x="821" y="981"/>
                  </a:cubicBezTo>
                  <a:cubicBezTo>
                    <a:pt x="825" y="971"/>
                    <a:pt x="823" y="959"/>
                    <a:pt x="817" y="949"/>
                  </a:cubicBezTo>
                  <a:cubicBezTo>
                    <a:pt x="784" y="894"/>
                    <a:pt x="784" y="894"/>
                    <a:pt x="784" y="894"/>
                  </a:cubicBezTo>
                  <a:cubicBezTo>
                    <a:pt x="780" y="889"/>
                    <a:pt x="781" y="881"/>
                    <a:pt x="787" y="877"/>
                  </a:cubicBezTo>
                  <a:cubicBezTo>
                    <a:pt x="799" y="868"/>
                    <a:pt x="799" y="868"/>
                    <a:pt x="799" y="868"/>
                  </a:cubicBezTo>
                  <a:cubicBezTo>
                    <a:pt x="804" y="865"/>
                    <a:pt x="811" y="865"/>
                    <a:pt x="816" y="870"/>
                  </a:cubicBezTo>
                  <a:cubicBezTo>
                    <a:pt x="858" y="916"/>
                    <a:pt x="858" y="916"/>
                    <a:pt x="858" y="916"/>
                  </a:cubicBezTo>
                  <a:cubicBezTo>
                    <a:pt x="867" y="925"/>
                    <a:pt x="878" y="930"/>
                    <a:pt x="890" y="929"/>
                  </a:cubicBezTo>
                  <a:cubicBezTo>
                    <a:pt x="903" y="917"/>
                    <a:pt x="916" y="905"/>
                    <a:pt x="928" y="891"/>
                  </a:cubicBezTo>
                  <a:cubicBezTo>
                    <a:pt x="928" y="880"/>
                    <a:pt x="924" y="869"/>
                    <a:pt x="915" y="861"/>
                  </a:cubicBezTo>
                  <a:cubicBezTo>
                    <a:pt x="869" y="817"/>
                    <a:pt x="869" y="817"/>
                    <a:pt x="869" y="817"/>
                  </a:cubicBezTo>
                  <a:cubicBezTo>
                    <a:pt x="864" y="813"/>
                    <a:pt x="863" y="805"/>
                    <a:pt x="867" y="800"/>
                  </a:cubicBezTo>
                  <a:cubicBezTo>
                    <a:pt x="877" y="788"/>
                    <a:pt x="877" y="788"/>
                    <a:pt x="877" y="788"/>
                  </a:cubicBezTo>
                  <a:cubicBezTo>
                    <a:pt x="881" y="783"/>
                    <a:pt x="888" y="782"/>
                    <a:pt x="894" y="785"/>
                  </a:cubicBezTo>
                  <a:cubicBezTo>
                    <a:pt x="946" y="819"/>
                    <a:pt x="946" y="819"/>
                    <a:pt x="946" y="819"/>
                  </a:cubicBezTo>
                  <a:cubicBezTo>
                    <a:pt x="957" y="826"/>
                    <a:pt x="969" y="827"/>
                    <a:pt x="980" y="823"/>
                  </a:cubicBezTo>
                  <a:cubicBezTo>
                    <a:pt x="990" y="808"/>
                    <a:pt x="999" y="793"/>
                    <a:pt x="1007" y="777"/>
                  </a:cubicBezTo>
                  <a:cubicBezTo>
                    <a:pt x="1004" y="766"/>
                    <a:pt x="997" y="757"/>
                    <a:pt x="987" y="751"/>
                  </a:cubicBezTo>
                  <a:cubicBezTo>
                    <a:pt x="931" y="721"/>
                    <a:pt x="931" y="721"/>
                    <a:pt x="931" y="721"/>
                  </a:cubicBezTo>
                  <a:cubicBezTo>
                    <a:pt x="925" y="717"/>
                    <a:pt x="922" y="710"/>
                    <a:pt x="925" y="704"/>
                  </a:cubicBezTo>
                  <a:cubicBezTo>
                    <a:pt x="931" y="691"/>
                    <a:pt x="931" y="691"/>
                    <a:pt x="931" y="691"/>
                  </a:cubicBezTo>
                  <a:cubicBezTo>
                    <a:pt x="934" y="685"/>
                    <a:pt x="940" y="681"/>
                    <a:pt x="947" y="683"/>
                  </a:cubicBezTo>
                  <a:cubicBezTo>
                    <a:pt x="1006" y="702"/>
                    <a:pt x="1006" y="702"/>
                    <a:pt x="1006" y="702"/>
                  </a:cubicBezTo>
                  <a:cubicBezTo>
                    <a:pt x="1018" y="706"/>
                    <a:pt x="1031" y="704"/>
                    <a:pt x="1040" y="697"/>
                  </a:cubicBezTo>
                  <a:cubicBezTo>
                    <a:pt x="1046" y="681"/>
                    <a:pt x="1050" y="664"/>
                    <a:pt x="1054" y="646"/>
                  </a:cubicBezTo>
                  <a:cubicBezTo>
                    <a:pt x="1049" y="636"/>
                    <a:pt x="1040" y="629"/>
                    <a:pt x="1028" y="626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DA4F9421-5783-4E86-857F-B950331F80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06904" y="3228543"/>
              <a:ext cx="786863" cy="780273"/>
            </a:xfrm>
            <a:custGeom>
              <a:avLst/>
              <a:gdLst>
                <a:gd name="T0" fmla="*/ 0 w 364"/>
                <a:gd name="T1" fmla="*/ 0 h 362"/>
                <a:gd name="T2" fmla="*/ 364 w 364"/>
                <a:gd name="T3" fmla="*/ 362 h 362"/>
                <a:gd name="T4" fmla="*/ 364 w 364"/>
                <a:gd name="T5" fmla="*/ 0 h 362"/>
                <a:gd name="T6" fmla="*/ 0 w 364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4" h="362">
                  <a:moveTo>
                    <a:pt x="0" y="0"/>
                  </a:moveTo>
                  <a:cubicBezTo>
                    <a:pt x="1" y="200"/>
                    <a:pt x="164" y="361"/>
                    <a:pt x="364" y="362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6352B02-878B-409E-91E5-7903B3A94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4" y="3228543"/>
              <a:ext cx="893623" cy="785545"/>
            </a:xfrm>
            <a:custGeom>
              <a:avLst/>
              <a:gdLst>
                <a:gd name="T0" fmla="*/ 42 w 414"/>
                <a:gd name="T1" fmla="*/ 0 h 364"/>
                <a:gd name="T2" fmla="*/ 42 w 414"/>
                <a:gd name="T3" fmla="*/ 224 h 364"/>
                <a:gd name="T4" fmla="*/ 0 w 414"/>
                <a:gd name="T5" fmla="*/ 249 h 364"/>
                <a:gd name="T6" fmla="*/ 42 w 414"/>
                <a:gd name="T7" fmla="*/ 273 h 364"/>
                <a:gd name="T8" fmla="*/ 42 w 414"/>
                <a:gd name="T9" fmla="*/ 362 h 364"/>
                <a:gd name="T10" fmla="*/ 45 w 414"/>
                <a:gd name="T11" fmla="*/ 364 h 364"/>
                <a:gd name="T12" fmla="*/ 414 w 414"/>
                <a:gd name="T13" fmla="*/ 0 h 364"/>
                <a:gd name="T14" fmla="*/ 42 w 414"/>
                <a:gd name="T15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4" h="364">
                  <a:moveTo>
                    <a:pt x="42" y="0"/>
                  </a:moveTo>
                  <a:cubicBezTo>
                    <a:pt x="42" y="224"/>
                    <a:pt x="42" y="224"/>
                    <a:pt x="42" y="224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42" y="273"/>
                    <a:pt x="42" y="273"/>
                    <a:pt x="42" y="273"/>
                  </a:cubicBezTo>
                  <a:cubicBezTo>
                    <a:pt x="42" y="362"/>
                    <a:pt x="42" y="362"/>
                    <a:pt x="42" y="362"/>
                  </a:cubicBezTo>
                  <a:cubicBezTo>
                    <a:pt x="46" y="362"/>
                    <a:pt x="44" y="364"/>
                    <a:pt x="45" y="364"/>
                  </a:cubicBezTo>
                  <a:cubicBezTo>
                    <a:pt x="248" y="364"/>
                    <a:pt x="413" y="200"/>
                    <a:pt x="414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7D092DD5-1236-40E2-8BFB-B1D011BC60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04223" y="2420592"/>
              <a:ext cx="802680" cy="897579"/>
            </a:xfrm>
            <a:custGeom>
              <a:avLst/>
              <a:gdLst>
                <a:gd name="T0" fmla="*/ 3 w 372"/>
                <a:gd name="T1" fmla="*/ 1 h 416"/>
                <a:gd name="T2" fmla="*/ 0 w 372"/>
                <a:gd name="T3" fmla="*/ 0 h 416"/>
                <a:gd name="T4" fmla="*/ 0 w 372"/>
                <a:gd name="T5" fmla="*/ 374 h 416"/>
                <a:gd name="T6" fmla="*/ 226 w 372"/>
                <a:gd name="T7" fmla="*/ 374 h 416"/>
                <a:gd name="T8" fmla="*/ 251 w 372"/>
                <a:gd name="T9" fmla="*/ 416 h 416"/>
                <a:gd name="T10" fmla="*/ 275 w 372"/>
                <a:gd name="T11" fmla="*/ 374 h 416"/>
                <a:gd name="T12" fmla="*/ 372 w 372"/>
                <a:gd name="T13" fmla="*/ 374 h 416"/>
                <a:gd name="T14" fmla="*/ 372 w 372"/>
                <a:gd name="T15" fmla="*/ 370 h 416"/>
                <a:gd name="T16" fmla="*/ 3 w 372"/>
                <a:gd name="T17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416">
                  <a:moveTo>
                    <a:pt x="3" y="1"/>
                  </a:moveTo>
                  <a:cubicBezTo>
                    <a:pt x="2" y="1"/>
                    <a:pt x="4" y="0"/>
                    <a:pt x="0" y="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226" y="374"/>
                    <a:pt x="226" y="374"/>
                    <a:pt x="226" y="374"/>
                  </a:cubicBezTo>
                  <a:cubicBezTo>
                    <a:pt x="251" y="416"/>
                    <a:pt x="251" y="416"/>
                    <a:pt x="251" y="416"/>
                  </a:cubicBezTo>
                  <a:cubicBezTo>
                    <a:pt x="275" y="374"/>
                    <a:pt x="275" y="374"/>
                    <a:pt x="275" y="374"/>
                  </a:cubicBezTo>
                  <a:cubicBezTo>
                    <a:pt x="372" y="374"/>
                    <a:pt x="372" y="374"/>
                    <a:pt x="372" y="374"/>
                  </a:cubicBezTo>
                  <a:cubicBezTo>
                    <a:pt x="372" y="370"/>
                    <a:pt x="372" y="371"/>
                    <a:pt x="372" y="370"/>
                  </a:cubicBezTo>
                  <a:cubicBezTo>
                    <a:pt x="372" y="167"/>
                    <a:pt x="206" y="1"/>
                    <a:pt x="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BB391FC-26A1-4518-B188-09BC6C0217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17279" y="2420592"/>
              <a:ext cx="877807" cy="807951"/>
            </a:xfrm>
            <a:custGeom>
              <a:avLst/>
              <a:gdLst>
                <a:gd name="T0" fmla="*/ 407 w 407"/>
                <a:gd name="T1" fmla="*/ 122 h 374"/>
                <a:gd name="T2" fmla="*/ 365 w 407"/>
                <a:gd name="T3" fmla="*/ 98 h 374"/>
                <a:gd name="T4" fmla="*/ 365 w 407"/>
                <a:gd name="T5" fmla="*/ 0 h 374"/>
                <a:gd name="T6" fmla="*/ 0 w 407"/>
                <a:gd name="T7" fmla="*/ 370 h 374"/>
                <a:gd name="T8" fmla="*/ 1 w 407"/>
                <a:gd name="T9" fmla="*/ 374 h 374"/>
                <a:gd name="T10" fmla="*/ 365 w 407"/>
                <a:gd name="T11" fmla="*/ 374 h 374"/>
                <a:gd name="T12" fmla="*/ 365 w 407"/>
                <a:gd name="T13" fmla="*/ 146 h 374"/>
                <a:gd name="T14" fmla="*/ 407 w 407"/>
                <a:gd name="T15" fmla="*/ 1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374">
                  <a:moveTo>
                    <a:pt x="407" y="122"/>
                  </a:moveTo>
                  <a:cubicBezTo>
                    <a:pt x="365" y="98"/>
                    <a:pt x="365" y="98"/>
                    <a:pt x="365" y="98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165" y="1"/>
                    <a:pt x="0" y="168"/>
                    <a:pt x="0" y="370"/>
                  </a:cubicBezTo>
                  <a:cubicBezTo>
                    <a:pt x="0" y="371"/>
                    <a:pt x="1" y="370"/>
                    <a:pt x="1" y="374"/>
                  </a:cubicBezTo>
                  <a:cubicBezTo>
                    <a:pt x="365" y="374"/>
                    <a:pt x="365" y="374"/>
                    <a:pt x="365" y="374"/>
                  </a:cubicBezTo>
                  <a:cubicBezTo>
                    <a:pt x="365" y="146"/>
                    <a:pt x="365" y="146"/>
                    <a:pt x="365" y="146"/>
                  </a:cubicBezTo>
                  <a:lnTo>
                    <a:pt x="407" y="1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71769438-B50E-4557-A519-2318189C3A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76122" y="3137600"/>
              <a:ext cx="142347" cy="125212"/>
            </a:xfrm>
            <a:custGeom>
              <a:avLst/>
              <a:gdLst>
                <a:gd name="T0" fmla="*/ 54 w 108"/>
                <a:gd name="T1" fmla="*/ 0 h 95"/>
                <a:gd name="T2" fmla="*/ 0 w 108"/>
                <a:gd name="T3" fmla="*/ 95 h 95"/>
                <a:gd name="T4" fmla="*/ 108 w 108"/>
                <a:gd name="T5" fmla="*/ 95 h 95"/>
                <a:gd name="T6" fmla="*/ 54 w 10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5">
                  <a:moveTo>
                    <a:pt x="54" y="0"/>
                  </a:moveTo>
                  <a:lnTo>
                    <a:pt x="0" y="95"/>
                  </a:lnTo>
                  <a:lnTo>
                    <a:pt x="108" y="9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50" charset="0"/>
              </a:endParaRPr>
            </a:p>
          </p:txBody>
        </p:sp>
      </p:grpSp>
      <p:grpSp>
        <p:nvGrpSpPr>
          <p:cNvPr id="15" name="Group 634">
            <a:extLst>
              <a:ext uri="{FF2B5EF4-FFF2-40B4-BE49-F238E27FC236}">
                <a16:creationId xmlns:a16="http://schemas.microsoft.com/office/drawing/2014/main" id="{59C03A5E-D6C9-444D-A007-1957AF69B5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7660" y="3056286"/>
            <a:ext cx="256873" cy="261825"/>
            <a:chOff x="1052" y="3415"/>
            <a:chExt cx="415" cy="423"/>
          </a:xfrm>
          <a:solidFill>
            <a:schemeClr val="bg1"/>
          </a:solidFill>
        </p:grpSpPr>
        <p:sp>
          <p:nvSpPr>
            <p:cNvPr id="16" name="Freeform 636">
              <a:extLst>
                <a:ext uri="{FF2B5EF4-FFF2-40B4-BE49-F238E27FC236}">
                  <a16:creationId xmlns:a16="http://schemas.microsoft.com/office/drawing/2014/main" id="{352F2DDE-E0E6-4737-958F-C9FF2A595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3470"/>
              <a:ext cx="310" cy="312"/>
            </a:xfrm>
            <a:custGeom>
              <a:avLst/>
              <a:gdLst>
                <a:gd name="T0" fmla="*/ 1241 w 2482"/>
                <a:gd name="T1" fmla="*/ 1202 h 2492"/>
                <a:gd name="T2" fmla="*/ 2482 w 2482"/>
                <a:gd name="T3" fmla="*/ 1246 h 2492"/>
                <a:gd name="T4" fmla="*/ 2471 w 2482"/>
                <a:gd name="T5" fmla="*/ 1423 h 2492"/>
                <a:gd name="T6" fmla="*/ 2434 w 2482"/>
                <a:gd name="T7" fmla="*/ 1591 h 2492"/>
                <a:gd name="T8" fmla="*/ 2377 w 2482"/>
                <a:gd name="T9" fmla="*/ 1750 h 2492"/>
                <a:gd name="T10" fmla="*/ 2298 w 2482"/>
                <a:gd name="T11" fmla="*/ 1898 h 2492"/>
                <a:gd name="T12" fmla="*/ 2202 w 2482"/>
                <a:gd name="T13" fmla="*/ 2034 h 2492"/>
                <a:gd name="T14" fmla="*/ 2089 w 2482"/>
                <a:gd name="T15" fmla="*/ 2156 h 2492"/>
                <a:gd name="T16" fmla="*/ 1960 w 2482"/>
                <a:gd name="T17" fmla="*/ 2262 h 2492"/>
                <a:gd name="T18" fmla="*/ 1819 w 2482"/>
                <a:gd name="T19" fmla="*/ 2348 h 2492"/>
                <a:gd name="T20" fmla="*/ 1665 w 2482"/>
                <a:gd name="T21" fmla="*/ 2417 h 2492"/>
                <a:gd name="T22" fmla="*/ 1502 w 2482"/>
                <a:gd name="T23" fmla="*/ 2464 h 2492"/>
                <a:gd name="T24" fmla="*/ 1330 w 2482"/>
                <a:gd name="T25" fmla="*/ 2489 h 2492"/>
                <a:gd name="T26" fmla="*/ 1153 w 2482"/>
                <a:gd name="T27" fmla="*/ 2489 h 2492"/>
                <a:gd name="T28" fmla="*/ 980 w 2482"/>
                <a:gd name="T29" fmla="*/ 2464 h 2492"/>
                <a:gd name="T30" fmla="*/ 817 w 2482"/>
                <a:gd name="T31" fmla="*/ 2417 h 2492"/>
                <a:gd name="T32" fmla="*/ 663 w 2482"/>
                <a:gd name="T33" fmla="*/ 2348 h 2492"/>
                <a:gd name="T34" fmla="*/ 521 w 2482"/>
                <a:gd name="T35" fmla="*/ 2262 h 2492"/>
                <a:gd name="T36" fmla="*/ 393 w 2482"/>
                <a:gd name="T37" fmla="*/ 2156 h 2492"/>
                <a:gd name="T38" fmla="*/ 280 w 2482"/>
                <a:gd name="T39" fmla="*/ 2034 h 2492"/>
                <a:gd name="T40" fmla="*/ 183 w 2482"/>
                <a:gd name="T41" fmla="*/ 1898 h 2492"/>
                <a:gd name="T42" fmla="*/ 106 w 2482"/>
                <a:gd name="T43" fmla="*/ 1750 h 2492"/>
                <a:gd name="T44" fmla="*/ 49 w 2482"/>
                <a:gd name="T45" fmla="*/ 1591 h 2492"/>
                <a:gd name="T46" fmla="*/ 12 w 2482"/>
                <a:gd name="T47" fmla="*/ 1423 h 2492"/>
                <a:gd name="T48" fmla="*/ 0 w 2482"/>
                <a:gd name="T49" fmla="*/ 1246 h 2492"/>
                <a:gd name="T50" fmla="*/ 12 w 2482"/>
                <a:gd name="T51" fmla="*/ 1070 h 2492"/>
                <a:gd name="T52" fmla="*/ 49 w 2482"/>
                <a:gd name="T53" fmla="*/ 901 h 2492"/>
                <a:gd name="T54" fmla="*/ 106 w 2482"/>
                <a:gd name="T55" fmla="*/ 742 h 2492"/>
                <a:gd name="T56" fmla="*/ 183 w 2482"/>
                <a:gd name="T57" fmla="*/ 593 h 2492"/>
                <a:gd name="T58" fmla="*/ 280 w 2482"/>
                <a:gd name="T59" fmla="*/ 457 h 2492"/>
                <a:gd name="T60" fmla="*/ 393 w 2482"/>
                <a:gd name="T61" fmla="*/ 337 h 2492"/>
                <a:gd name="T62" fmla="*/ 521 w 2482"/>
                <a:gd name="T63" fmla="*/ 231 h 2492"/>
                <a:gd name="T64" fmla="*/ 663 w 2482"/>
                <a:gd name="T65" fmla="*/ 143 h 2492"/>
                <a:gd name="T66" fmla="*/ 817 w 2482"/>
                <a:gd name="T67" fmla="*/ 75 h 2492"/>
                <a:gd name="T68" fmla="*/ 980 w 2482"/>
                <a:gd name="T69" fmla="*/ 28 h 2492"/>
                <a:gd name="T70" fmla="*/ 1153 w 2482"/>
                <a:gd name="T71" fmla="*/ 4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2" h="2492">
                  <a:moveTo>
                    <a:pt x="1241" y="0"/>
                  </a:moveTo>
                  <a:lnTo>
                    <a:pt x="1241" y="1202"/>
                  </a:lnTo>
                  <a:lnTo>
                    <a:pt x="2481" y="1202"/>
                  </a:lnTo>
                  <a:lnTo>
                    <a:pt x="2482" y="1246"/>
                  </a:lnTo>
                  <a:lnTo>
                    <a:pt x="2479" y="1335"/>
                  </a:lnTo>
                  <a:lnTo>
                    <a:pt x="2471" y="1423"/>
                  </a:lnTo>
                  <a:lnTo>
                    <a:pt x="2455" y="1507"/>
                  </a:lnTo>
                  <a:lnTo>
                    <a:pt x="2434" y="1591"/>
                  </a:lnTo>
                  <a:lnTo>
                    <a:pt x="2408" y="1672"/>
                  </a:lnTo>
                  <a:lnTo>
                    <a:pt x="2377" y="1750"/>
                  </a:lnTo>
                  <a:lnTo>
                    <a:pt x="2340" y="1826"/>
                  </a:lnTo>
                  <a:lnTo>
                    <a:pt x="2298" y="1898"/>
                  </a:lnTo>
                  <a:lnTo>
                    <a:pt x="2252" y="1968"/>
                  </a:lnTo>
                  <a:lnTo>
                    <a:pt x="2202" y="2034"/>
                  </a:lnTo>
                  <a:lnTo>
                    <a:pt x="2148" y="2097"/>
                  </a:lnTo>
                  <a:lnTo>
                    <a:pt x="2089" y="2156"/>
                  </a:lnTo>
                  <a:lnTo>
                    <a:pt x="2027" y="2210"/>
                  </a:lnTo>
                  <a:lnTo>
                    <a:pt x="1960" y="2262"/>
                  </a:lnTo>
                  <a:lnTo>
                    <a:pt x="1891" y="2308"/>
                  </a:lnTo>
                  <a:lnTo>
                    <a:pt x="1819" y="2348"/>
                  </a:lnTo>
                  <a:lnTo>
                    <a:pt x="1743" y="2385"/>
                  </a:lnTo>
                  <a:lnTo>
                    <a:pt x="1665" y="2417"/>
                  </a:lnTo>
                  <a:lnTo>
                    <a:pt x="1585" y="2444"/>
                  </a:lnTo>
                  <a:lnTo>
                    <a:pt x="1502" y="2464"/>
                  </a:lnTo>
                  <a:lnTo>
                    <a:pt x="1417" y="2479"/>
                  </a:lnTo>
                  <a:lnTo>
                    <a:pt x="1330" y="2489"/>
                  </a:lnTo>
                  <a:lnTo>
                    <a:pt x="1241" y="2492"/>
                  </a:lnTo>
                  <a:lnTo>
                    <a:pt x="1153" y="2489"/>
                  </a:lnTo>
                  <a:lnTo>
                    <a:pt x="1066" y="2479"/>
                  </a:lnTo>
                  <a:lnTo>
                    <a:pt x="980" y="2464"/>
                  </a:lnTo>
                  <a:lnTo>
                    <a:pt x="898" y="2444"/>
                  </a:lnTo>
                  <a:lnTo>
                    <a:pt x="817" y="2417"/>
                  </a:lnTo>
                  <a:lnTo>
                    <a:pt x="738" y="2385"/>
                  </a:lnTo>
                  <a:lnTo>
                    <a:pt x="663" y="2348"/>
                  </a:lnTo>
                  <a:lnTo>
                    <a:pt x="591" y="2308"/>
                  </a:lnTo>
                  <a:lnTo>
                    <a:pt x="521" y="2262"/>
                  </a:lnTo>
                  <a:lnTo>
                    <a:pt x="456" y="2210"/>
                  </a:lnTo>
                  <a:lnTo>
                    <a:pt x="393" y="2156"/>
                  </a:lnTo>
                  <a:lnTo>
                    <a:pt x="335" y="2097"/>
                  </a:lnTo>
                  <a:lnTo>
                    <a:pt x="280" y="2034"/>
                  </a:lnTo>
                  <a:lnTo>
                    <a:pt x="229" y="1968"/>
                  </a:lnTo>
                  <a:lnTo>
                    <a:pt x="183" y="1898"/>
                  </a:lnTo>
                  <a:lnTo>
                    <a:pt x="143" y="1826"/>
                  </a:lnTo>
                  <a:lnTo>
                    <a:pt x="106" y="1750"/>
                  </a:lnTo>
                  <a:lnTo>
                    <a:pt x="75" y="1672"/>
                  </a:lnTo>
                  <a:lnTo>
                    <a:pt x="49" y="1591"/>
                  </a:lnTo>
                  <a:lnTo>
                    <a:pt x="28" y="1507"/>
                  </a:lnTo>
                  <a:lnTo>
                    <a:pt x="12" y="1423"/>
                  </a:lnTo>
                  <a:lnTo>
                    <a:pt x="3" y="1335"/>
                  </a:lnTo>
                  <a:lnTo>
                    <a:pt x="0" y="1246"/>
                  </a:lnTo>
                  <a:lnTo>
                    <a:pt x="3" y="1157"/>
                  </a:lnTo>
                  <a:lnTo>
                    <a:pt x="12" y="1070"/>
                  </a:lnTo>
                  <a:lnTo>
                    <a:pt x="28" y="984"/>
                  </a:lnTo>
                  <a:lnTo>
                    <a:pt x="49" y="901"/>
                  </a:lnTo>
                  <a:lnTo>
                    <a:pt x="75" y="820"/>
                  </a:lnTo>
                  <a:lnTo>
                    <a:pt x="106" y="742"/>
                  </a:lnTo>
                  <a:lnTo>
                    <a:pt x="143" y="665"/>
                  </a:lnTo>
                  <a:lnTo>
                    <a:pt x="183" y="593"/>
                  </a:lnTo>
                  <a:lnTo>
                    <a:pt x="229" y="524"/>
                  </a:lnTo>
                  <a:lnTo>
                    <a:pt x="280" y="457"/>
                  </a:lnTo>
                  <a:lnTo>
                    <a:pt x="335" y="395"/>
                  </a:lnTo>
                  <a:lnTo>
                    <a:pt x="393" y="337"/>
                  </a:lnTo>
                  <a:lnTo>
                    <a:pt x="456" y="281"/>
                  </a:lnTo>
                  <a:lnTo>
                    <a:pt x="521" y="231"/>
                  </a:lnTo>
                  <a:lnTo>
                    <a:pt x="591" y="185"/>
                  </a:lnTo>
                  <a:lnTo>
                    <a:pt x="663" y="143"/>
                  </a:lnTo>
                  <a:lnTo>
                    <a:pt x="738" y="106"/>
                  </a:lnTo>
                  <a:lnTo>
                    <a:pt x="817" y="75"/>
                  </a:lnTo>
                  <a:lnTo>
                    <a:pt x="898" y="49"/>
                  </a:lnTo>
                  <a:lnTo>
                    <a:pt x="980" y="28"/>
                  </a:lnTo>
                  <a:lnTo>
                    <a:pt x="1066" y="13"/>
                  </a:lnTo>
                  <a:lnTo>
                    <a:pt x="1153" y="4"/>
                  </a:lnTo>
                  <a:lnTo>
                    <a:pt x="12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37">
              <a:extLst>
                <a:ext uri="{FF2B5EF4-FFF2-40B4-BE49-F238E27FC236}">
                  <a16:creationId xmlns:a16="http://schemas.microsoft.com/office/drawing/2014/main" id="{8B112815-25D8-4C2A-90D1-E64DF63AA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" y="3415"/>
              <a:ext cx="362" cy="420"/>
            </a:xfrm>
            <a:custGeom>
              <a:avLst/>
              <a:gdLst>
                <a:gd name="T0" fmla="*/ 1846 w 2898"/>
                <a:gd name="T1" fmla="*/ 8 h 3364"/>
                <a:gd name="T2" fmla="*/ 2116 w 2898"/>
                <a:gd name="T3" fmla="*/ 56 h 3364"/>
                <a:gd name="T4" fmla="*/ 2376 w 2898"/>
                <a:gd name="T5" fmla="*/ 147 h 3364"/>
                <a:gd name="T6" fmla="*/ 2621 w 2898"/>
                <a:gd name="T7" fmla="*/ 283 h 3364"/>
                <a:gd name="T8" fmla="*/ 2702 w 2898"/>
                <a:gd name="T9" fmla="*/ 198 h 3364"/>
                <a:gd name="T10" fmla="*/ 2736 w 2898"/>
                <a:gd name="T11" fmla="*/ 144 h 3364"/>
                <a:gd name="T12" fmla="*/ 2798 w 2898"/>
                <a:gd name="T13" fmla="*/ 122 h 3364"/>
                <a:gd name="T14" fmla="*/ 2860 w 2898"/>
                <a:gd name="T15" fmla="*/ 144 h 3364"/>
                <a:gd name="T16" fmla="*/ 2895 w 2898"/>
                <a:gd name="T17" fmla="*/ 198 h 3364"/>
                <a:gd name="T18" fmla="*/ 2896 w 2898"/>
                <a:gd name="T19" fmla="*/ 624 h 3364"/>
                <a:gd name="T20" fmla="*/ 2869 w 2898"/>
                <a:gd name="T21" fmla="*/ 676 h 3364"/>
                <a:gd name="T22" fmla="*/ 2817 w 2898"/>
                <a:gd name="T23" fmla="*/ 703 h 3364"/>
                <a:gd name="T24" fmla="*/ 2405 w 2898"/>
                <a:gd name="T25" fmla="*/ 702 h 3364"/>
                <a:gd name="T26" fmla="*/ 2351 w 2898"/>
                <a:gd name="T27" fmla="*/ 667 h 3364"/>
                <a:gd name="T28" fmla="*/ 2329 w 2898"/>
                <a:gd name="T29" fmla="*/ 605 h 3364"/>
                <a:gd name="T30" fmla="*/ 2351 w 2898"/>
                <a:gd name="T31" fmla="*/ 542 h 3364"/>
                <a:gd name="T32" fmla="*/ 2405 w 2898"/>
                <a:gd name="T33" fmla="*/ 507 h 3364"/>
                <a:gd name="T34" fmla="*/ 2461 w 2898"/>
                <a:gd name="T35" fmla="*/ 456 h 3364"/>
                <a:gd name="T36" fmla="*/ 2232 w 2898"/>
                <a:gd name="T37" fmla="*/ 340 h 3364"/>
                <a:gd name="T38" fmla="*/ 1990 w 2898"/>
                <a:gd name="T39" fmla="*/ 265 h 3364"/>
                <a:gd name="T40" fmla="*/ 1741 w 2898"/>
                <a:gd name="T41" fmla="*/ 235 h 3364"/>
                <a:gd name="T42" fmla="*/ 1490 w 2898"/>
                <a:gd name="T43" fmla="*/ 246 h 3364"/>
                <a:gd name="T44" fmla="*/ 1245 w 2898"/>
                <a:gd name="T45" fmla="*/ 302 h 3364"/>
                <a:gd name="T46" fmla="*/ 1009 w 2898"/>
                <a:gd name="T47" fmla="*/ 400 h 3364"/>
                <a:gd name="T48" fmla="*/ 791 w 2898"/>
                <a:gd name="T49" fmla="*/ 542 h 3364"/>
                <a:gd name="T50" fmla="*/ 597 w 2898"/>
                <a:gd name="T51" fmla="*/ 725 h 3364"/>
                <a:gd name="T52" fmla="*/ 440 w 2898"/>
                <a:gd name="T53" fmla="*/ 939 h 3364"/>
                <a:gd name="T54" fmla="*/ 326 w 2898"/>
                <a:gd name="T55" fmla="*/ 1174 h 3364"/>
                <a:gd name="T56" fmla="*/ 256 w 2898"/>
                <a:gd name="T57" fmla="*/ 1428 h 3364"/>
                <a:gd name="T58" fmla="*/ 232 w 2898"/>
                <a:gd name="T59" fmla="*/ 1693 h 3364"/>
                <a:gd name="T60" fmla="*/ 256 w 2898"/>
                <a:gd name="T61" fmla="*/ 1959 h 3364"/>
                <a:gd name="T62" fmla="*/ 326 w 2898"/>
                <a:gd name="T63" fmla="*/ 2211 h 3364"/>
                <a:gd name="T64" fmla="*/ 440 w 2898"/>
                <a:gd name="T65" fmla="*/ 2447 h 3364"/>
                <a:gd name="T66" fmla="*/ 597 w 2898"/>
                <a:gd name="T67" fmla="*/ 2660 h 3364"/>
                <a:gd name="T68" fmla="*/ 794 w 2898"/>
                <a:gd name="T69" fmla="*/ 2847 h 3364"/>
                <a:gd name="T70" fmla="*/ 1022 w 2898"/>
                <a:gd name="T71" fmla="*/ 2992 h 3364"/>
                <a:gd name="T72" fmla="*/ 1272 w 2898"/>
                <a:gd name="T73" fmla="*/ 3093 h 3364"/>
                <a:gd name="T74" fmla="*/ 1411 w 2898"/>
                <a:gd name="T75" fmla="*/ 3364 h 3364"/>
                <a:gd name="T76" fmla="*/ 1133 w 2898"/>
                <a:gd name="T77" fmla="*/ 3293 h 3364"/>
                <a:gd name="T78" fmla="*/ 873 w 2898"/>
                <a:gd name="T79" fmla="*/ 3178 h 3364"/>
                <a:gd name="T80" fmla="*/ 638 w 2898"/>
                <a:gd name="T81" fmla="*/ 3019 h 3364"/>
                <a:gd name="T82" fmla="*/ 428 w 2898"/>
                <a:gd name="T83" fmla="*/ 2821 h 3364"/>
                <a:gd name="T84" fmla="*/ 257 w 2898"/>
                <a:gd name="T85" fmla="*/ 2592 h 3364"/>
                <a:gd name="T86" fmla="*/ 127 w 2898"/>
                <a:gd name="T87" fmla="*/ 2341 h 3364"/>
                <a:gd name="T88" fmla="*/ 42 w 2898"/>
                <a:gd name="T89" fmla="*/ 2072 h 3364"/>
                <a:gd name="T90" fmla="*/ 2 w 2898"/>
                <a:gd name="T91" fmla="*/ 1789 h 3364"/>
                <a:gd name="T92" fmla="*/ 10 w 2898"/>
                <a:gd name="T93" fmla="*/ 1501 h 3364"/>
                <a:gd name="T94" fmla="*/ 66 w 2898"/>
                <a:gd name="T95" fmla="*/ 1222 h 3364"/>
                <a:gd name="T96" fmla="*/ 166 w 2898"/>
                <a:gd name="T97" fmla="*/ 959 h 3364"/>
                <a:gd name="T98" fmla="*/ 309 w 2898"/>
                <a:gd name="T99" fmla="*/ 715 h 3364"/>
                <a:gd name="T100" fmla="*/ 494 w 2898"/>
                <a:gd name="T101" fmla="*/ 496 h 3364"/>
                <a:gd name="T102" fmla="*/ 715 w 2898"/>
                <a:gd name="T103" fmla="*/ 309 h 3364"/>
                <a:gd name="T104" fmla="*/ 957 w 2898"/>
                <a:gd name="T105" fmla="*/ 166 h 3364"/>
                <a:gd name="T106" fmla="*/ 1215 w 2898"/>
                <a:gd name="T107" fmla="*/ 67 h 3364"/>
                <a:gd name="T108" fmla="*/ 1483 w 2898"/>
                <a:gd name="T109" fmla="*/ 13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98" h="3364">
                  <a:moveTo>
                    <a:pt x="1664" y="0"/>
                  </a:moveTo>
                  <a:lnTo>
                    <a:pt x="1755" y="1"/>
                  </a:lnTo>
                  <a:lnTo>
                    <a:pt x="1846" y="8"/>
                  </a:lnTo>
                  <a:lnTo>
                    <a:pt x="1937" y="19"/>
                  </a:lnTo>
                  <a:lnTo>
                    <a:pt x="2026" y="35"/>
                  </a:lnTo>
                  <a:lnTo>
                    <a:pt x="2116" y="56"/>
                  </a:lnTo>
                  <a:lnTo>
                    <a:pt x="2204" y="81"/>
                  </a:lnTo>
                  <a:lnTo>
                    <a:pt x="2290" y="112"/>
                  </a:lnTo>
                  <a:lnTo>
                    <a:pt x="2376" y="147"/>
                  </a:lnTo>
                  <a:lnTo>
                    <a:pt x="2459" y="188"/>
                  </a:lnTo>
                  <a:lnTo>
                    <a:pt x="2541" y="233"/>
                  </a:lnTo>
                  <a:lnTo>
                    <a:pt x="2621" y="283"/>
                  </a:lnTo>
                  <a:lnTo>
                    <a:pt x="2698" y="337"/>
                  </a:lnTo>
                  <a:lnTo>
                    <a:pt x="2698" y="221"/>
                  </a:lnTo>
                  <a:lnTo>
                    <a:pt x="2702" y="198"/>
                  </a:lnTo>
                  <a:lnTo>
                    <a:pt x="2709" y="177"/>
                  </a:lnTo>
                  <a:lnTo>
                    <a:pt x="2720" y="159"/>
                  </a:lnTo>
                  <a:lnTo>
                    <a:pt x="2736" y="144"/>
                  </a:lnTo>
                  <a:lnTo>
                    <a:pt x="2755" y="132"/>
                  </a:lnTo>
                  <a:lnTo>
                    <a:pt x="2776" y="124"/>
                  </a:lnTo>
                  <a:lnTo>
                    <a:pt x="2798" y="122"/>
                  </a:lnTo>
                  <a:lnTo>
                    <a:pt x="2821" y="124"/>
                  </a:lnTo>
                  <a:lnTo>
                    <a:pt x="2841" y="132"/>
                  </a:lnTo>
                  <a:lnTo>
                    <a:pt x="2860" y="144"/>
                  </a:lnTo>
                  <a:lnTo>
                    <a:pt x="2876" y="159"/>
                  </a:lnTo>
                  <a:lnTo>
                    <a:pt x="2887" y="177"/>
                  </a:lnTo>
                  <a:lnTo>
                    <a:pt x="2895" y="198"/>
                  </a:lnTo>
                  <a:lnTo>
                    <a:pt x="2898" y="221"/>
                  </a:lnTo>
                  <a:lnTo>
                    <a:pt x="2898" y="605"/>
                  </a:lnTo>
                  <a:lnTo>
                    <a:pt x="2896" y="624"/>
                  </a:lnTo>
                  <a:lnTo>
                    <a:pt x="2890" y="643"/>
                  </a:lnTo>
                  <a:lnTo>
                    <a:pt x="2881" y="660"/>
                  </a:lnTo>
                  <a:lnTo>
                    <a:pt x="2869" y="676"/>
                  </a:lnTo>
                  <a:lnTo>
                    <a:pt x="2853" y="688"/>
                  </a:lnTo>
                  <a:lnTo>
                    <a:pt x="2836" y="697"/>
                  </a:lnTo>
                  <a:lnTo>
                    <a:pt x="2817" y="703"/>
                  </a:lnTo>
                  <a:lnTo>
                    <a:pt x="2798" y="705"/>
                  </a:lnTo>
                  <a:lnTo>
                    <a:pt x="2428" y="705"/>
                  </a:lnTo>
                  <a:lnTo>
                    <a:pt x="2405" y="702"/>
                  </a:lnTo>
                  <a:lnTo>
                    <a:pt x="2384" y="695"/>
                  </a:lnTo>
                  <a:lnTo>
                    <a:pt x="2366" y="683"/>
                  </a:lnTo>
                  <a:lnTo>
                    <a:pt x="2351" y="667"/>
                  </a:lnTo>
                  <a:lnTo>
                    <a:pt x="2338" y="649"/>
                  </a:lnTo>
                  <a:lnTo>
                    <a:pt x="2331" y="628"/>
                  </a:lnTo>
                  <a:lnTo>
                    <a:pt x="2329" y="605"/>
                  </a:lnTo>
                  <a:lnTo>
                    <a:pt x="2331" y="582"/>
                  </a:lnTo>
                  <a:lnTo>
                    <a:pt x="2338" y="561"/>
                  </a:lnTo>
                  <a:lnTo>
                    <a:pt x="2351" y="542"/>
                  </a:lnTo>
                  <a:lnTo>
                    <a:pt x="2366" y="527"/>
                  </a:lnTo>
                  <a:lnTo>
                    <a:pt x="2384" y="514"/>
                  </a:lnTo>
                  <a:lnTo>
                    <a:pt x="2405" y="507"/>
                  </a:lnTo>
                  <a:lnTo>
                    <a:pt x="2428" y="505"/>
                  </a:lnTo>
                  <a:lnTo>
                    <a:pt x="2533" y="505"/>
                  </a:lnTo>
                  <a:lnTo>
                    <a:pt x="2461" y="456"/>
                  </a:lnTo>
                  <a:lnTo>
                    <a:pt x="2386" y="413"/>
                  </a:lnTo>
                  <a:lnTo>
                    <a:pt x="2310" y="373"/>
                  </a:lnTo>
                  <a:lnTo>
                    <a:pt x="2232" y="340"/>
                  </a:lnTo>
                  <a:lnTo>
                    <a:pt x="2153" y="310"/>
                  </a:lnTo>
                  <a:lnTo>
                    <a:pt x="2072" y="285"/>
                  </a:lnTo>
                  <a:lnTo>
                    <a:pt x="1990" y="265"/>
                  </a:lnTo>
                  <a:lnTo>
                    <a:pt x="1907" y="251"/>
                  </a:lnTo>
                  <a:lnTo>
                    <a:pt x="1824" y="240"/>
                  </a:lnTo>
                  <a:lnTo>
                    <a:pt x="1741" y="235"/>
                  </a:lnTo>
                  <a:lnTo>
                    <a:pt x="1657" y="234"/>
                  </a:lnTo>
                  <a:lnTo>
                    <a:pt x="1574" y="238"/>
                  </a:lnTo>
                  <a:lnTo>
                    <a:pt x="1490" y="246"/>
                  </a:lnTo>
                  <a:lnTo>
                    <a:pt x="1408" y="260"/>
                  </a:lnTo>
                  <a:lnTo>
                    <a:pt x="1325" y="279"/>
                  </a:lnTo>
                  <a:lnTo>
                    <a:pt x="1245" y="302"/>
                  </a:lnTo>
                  <a:lnTo>
                    <a:pt x="1165" y="330"/>
                  </a:lnTo>
                  <a:lnTo>
                    <a:pt x="1086" y="363"/>
                  </a:lnTo>
                  <a:lnTo>
                    <a:pt x="1009" y="400"/>
                  </a:lnTo>
                  <a:lnTo>
                    <a:pt x="935" y="443"/>
                  </a:lnTo>
                  <a:lnTo>
                    <a:pt x="862" y="490"/>
                  </a:lnTo>
                  <a:lnTo>
                    <a:pt x="791" y="542"/>
                  </a:lnTo>
                  <a:lnTo>
                    <a:pt x="723" y="598"/>
                  </a:lnTo>
                  <a:lnTo>
                    <a:pt x="658" y="660"/>
                  </a:lnTo>
                  <a:lnTo>
                    <a:pt x="597" y="725"/>
                  </a:lnTo>
                  <a:lnTo>
                    <a:pt x="541" y="794"/>
                  </a:lnTo>
                  <a:lnTo>
                    <a:pt x="488" y="865"/>
                  </a:lnTo>
                  <a:lnTo>
                    <a:pt x="440" y="939"/>
                  </a:lnTo>
                  <a:lnTo>
                    <a:pt x="398" y="1015"/>
                  </a:lnTo>
                  <a:lnTo>
                    <a:pt x="359" y="1094"/>
                  </a:lnTo>
                  <a:lnTo>
                    <a:pt x="326" y="1174"/>
                  </a:lnTo>
                  <a:lnTo>
                    <a:pt x="297" y="1257"/>
                  </a:lnTo>
                  <a:lnTo>
                    <a:pt x="274" y="1342"/>
                  </a:lnTo>
                  <a:lnTo>
                    <a:pt x="256" y="1428"/>
                  </a:lnTo>
                  <a:lnTo>
                    <a:pt x="243" y="1515"/>
                  </a:lnTo>
                  <a:lnTo>
                    <a:pt x="235" y="1604"/>
                  </a:lnTo>
                  <a:lnTo>
                    <a:pt x="232" y="1693"/>
                  </a:lnTo>
                  <a:lnTo>
                    <a:pt x="235" y="1783"/>
                  </a:lnTo>
                  <a:lnTo>
                    <a:pt x="243" y="1871"/>
                  </a:lnTo>
                  <a:lnTo>
                    <a:pt x="256" y="1959"/>
                  </a:lnTo>
                  <a:lnTo>
                    <a:pt x="274" y="2045"/>
                  </a:lnTo>
                  <a:lnTo>
                    <a:pt x="297" y="2128"/>
                  </a:lnTo>
                  <a:lnTo>
                    <a:pt x="326" y="2211"/>
                  </a:lnTo>
                  <a:lnTo>
                    <a:pt x="359" y="2292"/>
                  </a:lnTo>
                  <a:lnTo>
                    <a:pt x="398" y="2370"/>
                  </a:lnTo>
                  <a:lnTo>
                    <a:pt x="440" y="2447"/>
                  </a:lnTo>
                  <a:lnTo>
                    <a:pt x="488" y="2521"/>
                  </a:lnTo>
                  <a:lnTo>
                    <a:pt x="541" y="2592"/>
                  </a:lnTo>
                  <a:lnTo>
                    <a:pt x="597" y="2660"/>
                  </a:lnTo>
                  <a:lnTo>
                    <a:pt x="658" y="2725"/>
                  </a:lnTo>
                  <a:lnTo>
                    <a:pt x="725" y="2788"/>
                  </a:lnTo>
                  <a:lnTo>
                    <a:pt x="794" y="2847"/>
                  </a:lnTo>
                  <a:lnTo>
                    <a:pt x="867" y="2900"/>
                  </a:lnTo>
                  <a:lnTo>
                    <a:pt x="943" y="2948"/>
                  </a:lnTo>
                  <a:lnTo>
                    <a:pt x="1022" y="2992"/>
                  </a:lnTo>
                  <a:lnTo>
                    <a:pt x="1103" y="3031"/>
                  </a:lnTo>
                  <a:lnTo>
                    <a:pt x="1186" y="3065"/>
                  </a:lnTo>
                  <a:lnTo>
                    <a:pt x="1272" y="3093"/>
                  </a:lnTo>
                  <a:lnTo>
                    <a:pt x="1359" y="3116"/>
                  </a:lnTo>
                  <a:lnTo>
                    <a:pt x="1448" y="3134"/>
                  </a:lnTo>
                  <a:lnTo>
                    <a:pt x="1411" y="3364"/>
                  </a:lnTo>
                  <a:lnTo>
                    <a:pt x="1316" y="3345"/>
                  </a:lnTo>
                  <a:lnTo>
                    <a:pt x="1224" y="3322"/>
                  </a:lnTo>
                  <a:lnTo>
                    <a:pt x="1133" y="3293"/>
                  </a:lnTo>
                  <a:lnTo>
                    <a:pt x="1045" y="3259"/>
                  </a:lnTo>
                  <a:lnTo>
                    <a:pt x="958" y="3221"/>
                  </a:lnTo>
                  <a:lnTo>
                    <a:pt x="873" y="3178"/>
                  </a:lnTo>
                  <a:lnTo>
                    <a:pt x="792" y="3130"/>
                  </a:lnTo>
                  <a:lnTo>
                    <a:pt x="713" y="3076"/>
                  </a:lnTo>
                  <a:lnTo>
                    <a:pt x="638" y="3019"/>
                  </a:lnTo>
                  <a:lnTo>
                    <a:pt x="563" y="2957"/>
                  </a:lnTo>
                  <a:lnTo>
                    <a:pt x="494" y="2891"/>
                  </a:lnTo>
                  <a:lnTo>
                    <a:pt x="428" y="2821"/>
                  </a:lnTo>
                  <a:lnTo>
                    <a:pt x="366" y="2747"/>
                  </a:lnTo>
                  <a:lnTo>
                    <a:pt x="309" y="2671"/>
                  </a:lnTo>
                  <a:lnTo>
                    <a:pt x="257" y="2592"/>
                  </a:lnTo>
                  <a:lnTo>
                    <a:pt x="209" y="2511"/>
                  </a:lnTo>
                  <a:lnTo>
                    <a:pt x="166" y="2427"/>
                  </a:lnTo>
                  <a:lnTo>
                    <a:pt x="127" y="2341"/>
                  </a:lnTo>
                  <a:lnTo>
                    <a:pt x="94" y="2253"/>
                  </a:lnTo>
                  <a:lnTo>
                    <a:pt x="66" y="2164"/>
                  </a:lnTo>
                  <a:lnTo>
                    <a:pt x="42" y="2072"/>
                  </a:lnTo>
                  <a:lnTo>
                    <a:pt x="24" y="1980"/>
                  </a:lnTo>
                  <a:lnTo>
                    <a:pt x="10" y="1885"/>
                  </a:lnTo>
                  <a:lnTo>
                    <a:pt x="2" y="1789"/>
                  </a:lnTo>
                  <a:lnTo>
                    <a:pt x="0" y="1693"/>
                  </a:lnTo>
                  <a:lnTo>
                    <a:pt x="2" y="1596"/>
                  </a:lnTo>
                  <a:lnTo>
                    <a:pt x="10" y="1501"/>
                  </a:lnTo>
                  <a:lnTo>
                    <a:pt x="24" y="1407"/>
                  </a:lnTo>
                  <a:lnTo>
                    <a:pt x="42" y="1314"/>
                  </a:lnTo>
                  <a:lnTo>
                    <a:pt x="66" y="1222"/>
                  </a:lnTo>
                  <a:lnTo>
                    <a:pt x="94" y="1132"/>
                  </a:lnTo>
                  <a:lnTo>
                    <a:pt x="127" y="1044"/>
                  </a:lnTo>
                  <a:lnTo>
                    <a:pt x="166" y="959"/>
                  </a:lnTo>
                  <a:lnTo>
                    <a:pt x="209" y="875"/>
                  </a:lnTo>
                  <a:lnTo>
                    <a:pt x="257" y="794"/>
                  </a:lnTo>
                  <a:lnTo>
                    <a:pt x="309" y="715"/>
                  </a:lnTo>
                  <a:lnTo>
                    <a:pt x="366" y="639"/>
                  </a:lnTo>
                  <a:lnTo>
                    <a:pt x="428" y="566"/>
                  </a:lnTo>
                  <a:lnTo>
                    <a:pt x="494" y="496"/>
                  </a:lnTo>
                  <a:lnTo>
                    <a:pt x="565" y="429"/>
                  </a:lnTo>
                  <a:lnTo>
                    <a:pt x="639" y="366"/>
                  </a:lnTo>
                  <a:lnTo>
                    <a:pt x="715" y="309"/>
                  </a:lnTo>
                  <a:lnTo>
                    <a:pt x="793" y="257"/>
                  </a:lnTo>
                  <a:lnTo>
                    <a:pt x="873" y="209"/>
                  </a:lnTo>
                  <a:lnTo>
                    <a:pt x="957" y="166"/>
                  </a:lnTo>
                  <a:lnTo>
                    <a:pt x="1041" y="128"/>
                  </a:lnTo>
                  <a:lnTo>
                    <a:pt x="1127" y="96"/>
                  </a:lnTo>
                  <a:lnTo>
                    <a:pt x="1215" y="67"/>
                  </a:lnTo>
                  <a:lnTo>
                    <a:pt x="1303" y="44"/>
                  </a:lnTo>
                  <a:lnTo>
                    <a:pt x="1393" y="26"/>
                  </a:lnTo>
                  <a:lnTo>
                    <a:pt x="1483" y="13"/>
                  </a:lnTo>
                  <a:lnTo>
                    <a:pt x="1574" y="4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38">
              <a:extLst>
                <a:ext uri="{FF2B5EF4-FFF2-40B4-BE49-F238E27FC236}">
                  <a16:creationId xmlns:a16="http://schemas.microsoft.com/office/drawing/2014/main" id="{DDB7FD2E-BE5F-4462-BBBC-6A98C76FE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3796"/>
              <a:ext cx="88" cy="42"/>
            </a:xfrm>
            <a:custGeom>
              <a:avLst/>
              <a:gdLst>
                <a:gd name="T0" fmla="*/ 614 w 699"/>
                <a:gd name="T1" fmla="*/ 0 h 335"/>
                <a:gd name="T2" fmla="*/ 699 w 699"/>
                <a:gd name="T3" fmla="*/ 217 h 335"/>
                <a:gd name="T4" fmla="*/ 624 w 699"/>
                <a:gd name="T5" fmla="*/ 244 h 335"/>
                <a:gd name="T6" fmla="*/ 548 w 699"/>
                <a:gd name="T7" fmla="*/ 268 h 335"/>
                <a:gd name="T8" fmla="*/ 456 w 699"/>
                <a:gd name="T9" fmla="*/ 292 h 335"/>
                <a:gd name="T10" fmla="*/ 362 w 699"/>
                <a:gd name="T11" fmla="*/ 311 h 335"/>
                <a:gd name="T12" fmla="*/ 268 w 699"/>
                <a:gd name="T13" fmla="*/ 325 h 335"/>
                <a:gd name="T14" fmla="*/ 173 w 699"/>
                <a:gd name="T15" fmla="*/ 333 h 335"/>
                <a:gd name="T16" fmla="*/ 77 w 699"/>
                <a:gd name="T17" fmla="*/ 335 h 335"/>
                <a:gd name="T18" fmla="*/ 0 w 699"/>
                <a:gd name="T19" fmla="*/ 333 h 335"/>
                <a:gd name="T20" fmla="*/ 11 w 699"/>
                <a:gd name="T21" fmla="*/ 101 h 335"/>
                <a:gd name="T22" fmla="*/ 107 w 699"/>
                <a:gd name="T23" fmla="*/ 102 h 335"/>
                <a:gd name="T24" fmla="*/ 201 w 699"/>
                <a:gd name="T25" fmla="*/ 96 h 335"/>
                <a:gd name="T26" fmla="*/ 296 w 699"/>
                <a:gd name="T27" fmla="*/ 86 h 335"/>
                <a:gd name="T28" fmla="*/ 390 w 699"/>
                <a:gd name="T29" fmla="*/ 68 h 335"/>
                <a:gd name="T30" fmla="*/ 483 w 699"/>
                <a:gd name="T31" fmla="*/ 44 h 335"/>
                <a:gd name="T32" fmla="*/ 549 w 699"/>
                <a:gd name="T33" fmla="*/ 24 h 335"/>
                <a:gd name="T34" fmla="*/ 614 w 699"/>
                <a:gd name="T35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9" h="335">
                  <a:moveTo>
                    <a:pt x="614" y="0"/>
                  </a:moveTo>
                  <a:lnTo>
                    <a:pt x="699" y="217"/>
                  </a:lnTo>
                  <a:lnTo>
                    <a:pt x="624" y="244"/>
                  </a:lnTo>
                  <a:lnTo>
                    <a:pt x="548" y="268"/>
                  </a:lnTo>
                  <a:lnTo>
                    <a:pt x="456" y="292"/>
                  </a:lnTo>
                  <a:lnTo>
                    <a:pt x="362" y="311"/>
                  </a:lnTo>
                  <a:lnTo>
                    <a:pt x="268" y="325"/>
                  </a:lnTo>
                  <a:lnTo>
                    <a:pt x="173" y="333"/>
                  </a:lnTo>
                  <a:lnTo>
                    <a:pt x="77" y="335"/>
                  </a:lnTo>
                  <a:lnTo>
                    <a:pt x="0" y="333"/>
                  </a:lnTo>
                  <a:lnTo>
                    <a:pt x="11" y="101"/>
                  </a:lnTo>
                  <a:lnTo>
                    <a:pt x="107" y="102"/>
                  </a:lnTo>
                  <a:lnTo>
                    <a:pt x="201" y="96"/>
                  </a:lnTo>
                  <a:lnTo>
                    <a:pt x="296" y="86"/>
                  </a:lnTo>
                  <a:lnTo>
                    <a:pt x="390" y="68"/>
                  </a:lnTo>
                  <a:lnTo>
                    <a:pt x="483" y="44"/>
                  </a:lnTo>
                  <a:lnTo>
                    <a:pt x="549" y="24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39">
              <a:extLst>
                <a:ext uri="{FF2B5EF4-FFF2-40B4-BE49-F238E27FC236}">
                  <a16:creationId xmlns:a16="http://schemas.microsoft.com/office/drawing/2014/main" id="{95A8CA46-B208-4F46-B826-186C9FF5B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3755"/>
              <a:ext cx="71" cy="62"/>
            </a:xfrm>
            <a:custGeom>
              <a:avLst/>
              <a:gdLst>
                <a:gd name="T0" fmla="*/ 401 w 565"/>
                <a:gd name="T1" fmla="*/ 0 h 496"/>
                <a:gd name="T2" fmla="*/ 565 w 565"/>
                <a:gd name="T3" fmla="*/ 166 h 496"/>
                <a:gd name="T4" fmla="*/ 494 w 565"/>
                <a:gd name="T5" fmla="*/ 233 h 496"/>
                <a:gd name="T6" fmla="*/ 420 w 565"/>
                <a:gd name="T7" fmla="*/ 296 h 496"/>
                <a:gd name="T8" fmla="*/ 343 w 565"/>
                <a:gd name="T9" fmla="*/ 353 h 496"/>
                <a:gd name="T10" fmla="*/ 264 w 565"/>
                <a:gd name="T11" fmla="*/ 406 h 496"/>
                <a:gd name="T12" fmla="*/ 184 w 565"/>
                <a:gd name="T13" fmla="*/ 453 h 496"/>
                <a:gd name="T14" fmla="*/ 101 w 565"/>
                <a:gd name="T15" fmla="*/ 496 h 496"/>
                <a:gd name="T16" fmla="*/ 0 w 565"/>
                <a:gd name="T17" fmla="*/ 285 h 496"/>
                <a:gd name="T18" fmla="*/ 72 w 565"/>
                <a:gd name="T19" fmla="*/ 248 h 496"/>
                <a:gd name="T20" fmla="*/ 141 w 565"/>
                <a:gd name="T21" fmla="*/ 208 h 496"/>
                <a:gd name="T22" fmla="*/ 209 w 565"/>
                <a:gd name="T23" fmla="*/ 163 h 496"/>
                <a:gd name="T24" fmla="*/ 276 w 565"/>
                <a:gd name="T25" fmla="*/ 112 h 496"/>
                <a:gd name="T26" fmla="*/ 340 w 565"/>
                <a:gd name="T27" fmla="*/ 59 h 496"/>
                <a:gd name="T28" fmla="*/ 401 w 565"/>
                <a:gd name="T2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496">
                  <a:moveTo>
                    <a:pt x="401" y="0"/>
                  </a:moveTo>
                  <a:lnTo>
                    <a:pt x="565" y="166"/>
                  </a:lnTo>
                  <a:lnTo>
                    <a:pt x="494" y="233"/>
                  </a:lnTo>
                  <a:lnTo>
                    <a:pt x="420" y="296"/>
                  </a:lnTo>
                  <a:lnTo>
                    <a:pt x="343" y="353"/>
                  </a:lnTo>
                  <a:lnTo>
                    <a:pt x="264" y="406"/>
                  </a:lnTo>
                  <a:lnTo>
                    <a:pt x="184" y="453"/>
                  </a:lnTo>
                  <a:lnTo>
                    <a:pt x="101" y="496"/>
                  </a:lnTo>
                  <a:lnTo>
                    <a:pt x="0" y="285"/>
                  </a:lnTo>
                  <a:lnTo>
                    <a:pt x="72" y="248"/>
                  </a:lnTo>
                  <a:lnTo>
                    <a:pt x="141" y="208"/>
                  </a:lnTo>
                  <a:lnTo>
                    <a:pt x="209" y="163"/>
                  </a:lnTo>
                  <a:lnTo>
                    <a:pt x="276" y="112"/>
                  </a:lnTo>
                  <a:lnTo>
                    <a:pt x="340" y="59"/>
                  </a:lnTo>
                  <a:lnTo>
                    <a:pt x="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40">
              <a:extLst>
                <a:ext uri="{FF2B5EF4-FFF2-40B4-BE49-F238E27FC236}">
                  <a16:creationId xmlns:a16="http://schemas.microsoft.com/office/drawing/2014/main" id="{37A850F6-4C0E-40D0-954B-54BC4948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" y="3705"/>
              <a:ext cx="51" cy="58"/>
            </a:xfrm>
            <a:custGeom>
              <a:avLst/>
              <a:gdLst>
                <a:gd name="T0" fmla="*/ 201 w 410"/>
                <a:gd name="T1" fmla="*/ 0 h 461"/>
                <a:gd name="T2" fmla="*/ 410 w 410"/>
                <a:gd name="T3" fmla="*/ 102 h 461"/>
                <a:gd name="T4" fmla="*/ 369 w 410"/>
                <a:gd name="T5" fmla="*/ 183 h 461"/>
                <a:gd name="T6" fmla="*/ 323 w 410"/>
                <a:gd name="T7" fmla="*/ 261 h 461"/>
                <a:gd name="T8" fmla="*/ 278 w 410"/>
                <a:gd name="T9" fmla="*/ 329 h 461"/>
                <a:gd name="T10" fmla="*/ 231 w 410"/>
                <a:gd name="T11" fmla="*/ 393 h 461"/>
                <a:gd name="T12" fmla="*/ 177 w 410"/>
                <a:gd name="T13" fmla="*/ 461 h 461"/>
                <a:gd name="T14" fmla="*/ 0 w 410"/>
                <a:gd name="T15" fmla="*/ 310 h 461"/>
                <a:gd name="T16" fmla="*/ 46 w 410"/>
                <a:gd name="T17" fmla="*/ 252 h 461"/>
                <a:gd name="T18" fmla="*/ 87 w 410"/>
                <a:gd name="T19" fmla="*/ 196 h 461"/>
                <a:gd name="T20" fmla="*/ 126 w 410"/>
                <a:gd name="T21" fmla="*/ 138 h 461"/>
                <a:gd name="T22" fmla="*/ 165 w 410"/>
                <a:gd name="T23" fmla="*/ 70 h 461"/>
                <a:gd name="T24" fmla="*/ 201 w 410"/>
                <a:gd name="T25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0" h="461">
                  <a:moveTo>
                    <a:pt x="201" y="0"/>
                  </a:moveTo>
                  <a:lnTo>
                    <a:pt x="410" y="102"/>
                  </a:lnTo>
                  <a:lnTo>
                    <a:pt x="369" y="183"/>
                  </a:lnTo>
                  <a:lnTo>
                    <a:pt x="323" y="261"/>
                  </a:lnTo>
                  <a:lnTo>
                    <a:pt x="278" y="329"/>
                  </a:lnTo>
                  <a:lnTo>
                    <a:pt x="231" y="393"/>
                  </a:lnTo>
                  <a:lnTo>
                    <a:pt x="177" y="461"/>
                  </a:lnTo>
                  <a:lnTo>
                    <a:pt x="0" y="310"/>
                  </a:lnTo>
                  <a:lnTo>
                    <a:pt x="46" y="252"/>
                  </a:lnTo>
                  <a:lnTo>
                    <a:pt x="87" y="196"/>
                  </a:lnTo>
                  <a:lnTo>
                    <a:pt x="126" y="138"/>
                  </a:lnTo>
                  <a:lnTo>
                    <a:pt x="165" y="70"/>
                  </a:lnTo>
                  <a:lnTo>
                    <a:pt x="2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41">
              <a:extLst>
                <a:ext uri="{FF2B5EF4-FFF2-40B4-BE49-F238E27FC236}">
                  <a16:creationId xmlns:a16="http://schemas.microsoft.com/office/drawing/2014/main" id="{2AAAB3C3-A234-4101-8B6B-A3CDDC60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" y="3671"/>
              <a:ext cx="36" cy="35"/>
            </a:xfrm>
            <a:custGeom>
              <a:avLst/>
              <a:gdLst>
                <a:gd name="T0" fmla="*/ 64 w 289"/>
                <a:gd name="T1" fmla="*/ 0 h 282"/>
                <a:gd name="T2" fmla="*/ 289 w 289"/>
                <a:gd name="T3" fmla="*/ 58 h 282"/>
                <a:gd name="T4" fmla="*/ 269 w 289"/>
                <a:gd name="T5" fmla="*/ 133 h 282"/>
                <a:gd name="T6" fmla="*/ 244 w 289"/>
                <a:gd name="T7" fmla="*/ 208 h 282"/>
                <a:gd name="T8" fmla="*/ 215 w 289"/>
                <a:gd name="T9" fmla="*/ 282 h 282"/>
                <a:gd name="T10" fmla="*/ 0 w 289"/>
                <a:gd name="T11" fmla="*/ 194 h 282"/>
                <a:gd name="T12" fmla="*/ 24 w 289"/>
                <a:gd name="T13" fmla="*/ 131 h 282"/>
                <a:gd name="T14" fmla="*/ 46 w 289"/>
                <a:gd name="T15" fmla="*/ 66 h 282"/>
                <a:gd name="T16" fmla="*/ 64 w 289"/>
                <a:gd name="T1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82">
                  <a:moveTo>
                    <a:pt x="64" y="0"/>
                  </a:moveTo>
                  <a:lnTo>
                    <a:pt x="289" y="58"/>
                  </a:lnTo>
                  <a:lnTo>
                    <a:pt x="269" y="133"/>
                  </a:lnTo>
                  <a:lnTo>
                    <a:pt x="244" y="208"/>
                  </a:lnTo>
                  <a:lnTo>
                    <a:pt x="215" y="282"/>
                  </a:lnTo>
                  <a:lnTo>
                    <a:pt x="0" y="194"/>
                  </a:lnTo>
                  <a:lnTo>
                    <a:pt x="24" y="131"/>
                  </a:lnTo>
                  <a:lnTo>
                    <a:pt x="46" y="66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632F8936-4209-4AEC-91B0-4BF223AC6B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1758" y="3038097"/>
            <a:ext cx="298447" cy="350878"/>
            <a:chOff x="5445" y="2207"/>
            <a:chExt cx="222" cy="261"/>
          </a:xfrm>
          <a:solidFill>
            <a:schemeClr val="bg1"/>
          </a:solidFill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92FE924-2364-46D0-8CD1-2584BEFD9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5" y="2207"/>
              <a:ext cx="222" cy="261"/>
            </a:xfrm>
            <a:custGeom>
              <a:avLst/>
              <a:gdLst>
                <a:gd name="T0" fmla="*/ 1345 w 2891"/>
                <a:gd name="T1" fmla="*/ 383 h 3395"/>
                <a:gd name="T2" fmla="*/ 1087 w 2891"/>
                <a:gd name="T3" fmla="*/ 493 h 3395"/>
                <a:gd name="T4" fmla="*/ 868 w 2891"/>
                <a:gd name="T5" fmla="*/ 681 h 3395"/>
                <a:gd name="T6" fmla="*/ 720 w 2891"/>
                <a:gd name="T7" fmla="*/ 915 h 3395"/>
                <a:gd name="T8" fmla="*/ 647 w 2891"/>
                <a:gd name="T9" fmla="*/ 1173 h 3395"/>
                <a:gd name="T10" fmla="*/ 649 w 2891"/>
                <a:gd name="T11" fmla="*/ 1439 h 3395"/>
                <a:gd name="T12" fmla="*/ 725 w 2891"/>
                <a:gd name="T13" fmla="*/ 1696 h 3395"/>
                <a:gd name="T14" fmla="*/ 876 w 2891"/>
                <a:gd name="T15" fmla="*/ 1927 h 3395"/>
                <a:gd name="T16" fmla="*/ 835 w 2891"/>
                <a:gd name="T17" fmla="*/ 2026 h 3395"/>
                <a:gd name="T18" fmla="*/ 726 w 2891"/>
                <a:gd name="T19" fmla="*/ 2136 h 3395"/>
                <a:gd name="T20" fmla="*/ 671 w 2891"/>
                <a:gd name="T21" fmla="*/ 2183 h 3395"/>
                <a:gd name="T22" fmla="*/ 689 w 2891"/>
                <a:gd name="T23" fmla="*/ 2221 h 3395"/>
                <a:gd name="T24" fmla="*/ 821 w 2891"/>
                <a:gd name="T25" fmla="*/ 2228 h 3395"/>
                <a:gd name="T26" fmla="*/ 1008 w 2891"/>
                <a:gd name="T27" fmla="*/ 2175 h 3395"/>
                <a:gd name="T28" fmla="*/ 1168 w 2891"/>
                <a:gd name="T29" fmla="*/ 2150 h 3395"/>
                <a:gd name="T30" fmla="*/ 1429 w 2891"/>
                <a:gd name="T31" fmla="*/ 2234 h 3395"/>
                <a:gd name="T32" fmla="*/ 1700 w 2891"/>
                <a:gd name="T33" fmla="*/ 2240 h 3395"/>
                <a:gd name="T34" fmla="*/ 1964 w 2891"/>
                <a:gd name="T35" fmla="*/ 2169 h 3395"/>
                <a:gd name="T36" fmla="*/ 2202 w 2891"/>
                <a:gd name="T37" fmla="*/ 2019 h 3395"/>
                <a:gd name="T38" fmla="*/ 2391 w 2891"/>
                <a:gd name="T39" fmla="*/ 1798 h 3395"/>
                <a:gd name="T40" fmla="*/ 2502 w 2891"/>
                <a:gd name="T41" fmla="*/ 1540 h 3395"/>
                <a:gd name="T42" fmla="*/ 2533 w 2891"/>
                <a:gd name="T43" fmla="*/ 1264 h 3395"/>
                <a:gd name="T44" fmla="*/ 2482 w 2891"/>
                <a:gd name="T45" fmla="*/ 992 h 3395"/>
                <a:gd name="T46" fmla="*/ 2351 w 2891"/>
                <a:gd name="T47" fmla="*/ 741 h 3395"/>
                <a:gd name="T48" fmla="*/ 2144 w 2891"/>
                <a:gd name="T49" fmla="*/ 534 h 3395"/>
                <a:gd name="T50" fmla="*/ 1893 w 2891"/>
                <a:gd name="T51" fmla="*/ 403 h 3395"/>
                <a:gd name="T52" fmla="*/ 1621 w 2891"/>
                <a:gd name="T53" fmla="*/ 352 h 3395"/>
                <a:gd name="T54" fmla="*/ 1778 w 2891"/>
                <a:gd name="T55" fmla="*/ 13 h 3395"/>
                <a:gd name="T56" fmla="*/ 2118 w 2891"/>
                <a:gd name="T57" fmla="*/ 111 h 3395"/>
                <a:gd name="T58" fmla="*/ 2414 w 2891"/>
                <a:gd name="T59" fmla="*/ 293 h 3395"/>
                <a:gd name="T60" fmla="*/ 2650 w 2891"/>
                <a:gd name="T61" fmla="*/ 545 h 3395"/>
                <a:gd name="T62" fmla="*/ 2812 w 2891"/>
                <a:gd name="T63" fmla="*/ 854 h 3395"/>
                <a:gd name="T64" fmla="*/ 2888 w 2891"/>
                <a:gd name="T65" fmla="*/ 1205 h 3395"/>
                <a:gd name="T66" fmla="*/ 2866 w 2891"/>
                <a:gd name="T67" fmla="*/ 1551 h 3395"/>
                <a:gd name="T68" fmla="*/ 2761 w 2891"/>
                <a:gd name="T69" fmla="*/ 1865 h 3395"/>
                <a:gd name="T70" fmla="*/ 2583 w 2891"/>
                <a:gd name="T71" fmla="*/ 2136 h 3395"/>
                <a:gd name="T72" fmla="*/ 2468 w 2891"/>
                <a:gd name="T73" fmla="*/ 3071 h 3395"/>
                <a:gd name="T74" fmla="*/ 2403 w 2891"/>
                <a:gd name="T75" fmla="*/ 3148 h 3395"/>
                <a:gd name="T76" fmla="*/ 990 w 2891"/>
                <a:gd name="T77" fmla="*/ 3392 h 3395"/>
                <a:gd name="T78" fmla="*/ 941 w 2891"/>
                <a:gd name="T79" fmla="*/ 3342 h 3395"/>
                <a:gd name="T80" fmla="*/ 563 w 2891"/>
                <a:gd name="T81" fmla="*/ 3001 h 3395"/>
                <a:gd name="T82" fmla="*/ 415 w 2891"/>
                <a:gd name="T83" fmla="*/ 2957 h 3395"/>
                <a:gd name="T84" fmla="*/ 316 w 2891"/>
                <a:gd name="T85" fmla="*/ 2844 h 3395"/>
                <a:gd name="T86" fmla="*/ 291 w 2891"/>
                <a:gd name="T87" fmla="*/ 2250 h 3395"/>
                <a:gd name="T88" fmla="*/ 74 w 2891"/>
                <a:gd name="T89" fmla="*/ 2232 h 3395"/>
                <a:gd name="T90" fmla="*/ 7 w 2891"/>
                <a:gd name="T91" fmla="*/ 2159 h 3395"/>
                <a:gd name="T92" fmla="*/ 12 w 2891"/>
                <a:gd name="T93" fmla="*/ 2050 h 3395"/>
                <a:gd name="T94" fmla="*/ 294 w 2891"/>
                <a:gd name="T95" fmla="*/ 1208 h 3395"/>
                <a:gd name="T96" fmla="*/ 365 w 2891"/>
                <a:gd name="T97" fmla="*/ 862 h 3395"/>
                <a:gd name="T98" fmla="*/ 523 w 2891"/>
                <a:gd name="T99" fmla="*/ 557 h 3395"/>
                <a:gd name="T100" fmla="*/ 752 w 2891"/>
                <a:gd name="T101" fmla="*/ 308 h 3395"/>
                <a:gd name="T102" fmla="*/ 1040 w 2891"/>
                <a:gd name="T103" fmla="*/ 124 h 3395"/>
                <a:gd name="T104" fmla="*/ 1345 w 2891"/>
                <a:gd name="T105" fmla="*/ 24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1" h="3395">
                  <a:moveTo>
                    <a:pt x="1551" y="352"/>
                  </a:moveTo>
                  <a:lnTo>
                    <a:pt x="1481" y="357"/>
                  </a:lnTo>
                  <a:lnTo>
                    <a:pt x="1413" y="367"/>
                  </a:lnTo>
                  <a:lnTo>
                    <a:pt x="1345" y="383"/>
                  </a:lnTo>
                  <a:lnTo>
                    <a:pt x="1278" y="403"/>
                  </a:lnTo>
                  <a:lnTo>
                    <a:pt x="1213" y="428"/>
                  </a:lnTo>
                  <a:lnTo>
                    <a:pt x="1149" y="458"/>
                  </a:lnTo>
                  <a:lnTo>
                    <a:pt x="1087" y="493"/>
                  </a:lnTo>
                  <a:lnTo>
                    <a:pt x="1028" y="534"/>
                  </a:lnTo>
                  <a:lnTo>
                    <a:pt x="971" y="579"/>
                  </a:lnTo>
                  <a:lnTo>
                    <a:pt x="916" y="630"/>
                  </a:lnTo>
                  <a:lnTo>
                    <a:pt x="868" y="681"/>
                  </a:lnTo>
                  <a:lnTo>
                    <a:pt x="823" y="737"/>
                  </a:lnTo>
                  <a:lnTo>
                    <a:pt x="784" y="794"/>
                  </a:lnTo>
                  <a:lnTo>
                    <a:pt x="750" y="854"/>
                  </a:lnTo>
                  <a:lnTo>
                    <a:pt x="720" y="915"/>
                  </a:lnTo>
                  <a:lnTo>
                    <a:pt x="694" y="977"/>
                  </a:lnTo>
                  <a:lnTo>
                    <a:pt x="675" y="1041"/>
                  </a:lnTo>
                  <a:lnTo>
                    <a:pt x="658" y="1106"/>
                  </a:lnTo>
                  <a:lnTo>
                    <a:pt x="647" y="1173"/>
                  </a:lnTo>
                  <a:lnTo>
                    <a:pt x="641" y="1239"/>
                  </a:lnTo>
                  <a:lnTo>
                    <a:pt x="639" y="1306"/>
                  </a:lnTo>
                  <a:lnTo>
                    <a:pt x="642" y="1372"/>
                  </a:lnTo>
                  <a:lnTo>
                    <a:pt x="649" y="1439"/>
                  </a:lnTo>
                  <a:lnTo>
                    <a:pt x="661" y="1504"/>
                  </a:lnTo>
                  <a:lnTo>
                    <a:pt x="678" y="1569"/>
                  </a:lnTo>
                  <a:lnTo>
                    <a:pt x="699" y="1633"/>
                  </a:lnTo>
                  <a:lnTo>
                    <a:pt x="725" y="1696"/>
                  </a:lnTo>
                  <a:lnTo>
                    <a:pt x="756" y="1757"/>
                  </a:lnTo>
                  <a:lnTo>
                    <a:pt x="791" y="1816"/>
                  </a:lnTo>
                  <a:lnTo>
                    <a:pt x="832" y="1872"/>
                  </a:lnTo>
                  <a:lnTo>
                    <a:pt x="876" y="1927"/>
                  </a:lnTo>
                  <a:lnTo>
                    <a:pt x="886" y="1934"/>
                  </a:lnTo>
                  <a:lnTo>
                    <a:pt x="872" y="1964"/>
                  </a:lnTo>
                  <a:lnTo>
                    <a:pt x="854" y="1995"/>
                  </a:lnTo>
                  <a:lnTo>
                    <a:pt x="835" y="2026"/>
                  </a:lnTo>
                  <a:lnTo>
                    <a:pt x="812" y="2056"/>
                  </a:lnTo>
                  <a:lnTo>
                    <a:pt x="786" y="2085"/>
                  </a:lnTo>
                  <a:lnTo>
                    <a:pt x="757" y="2112"/>
                  </a:lnTo>
                  <a:lnTo>
                    <a:pt x="726" y="2136"/>
                  </a:lnTo>
                  <a:lnTo>
                    <a:pt x="691" y="2155"/>
                  </a:lnTo>
                  <a:lnTo>
                    <a:pt x="681" y="2163"/>
                  </a:lnTo>
                  <a:lnTo>
                    <a:pt x="674" y="2173"/>
                  </a:lnTo>
                  <a:lnTo>
                    <a:pt x="671" y="2183"/>
                  </a:lnTo>
                  <a:lnTo>
                    <a:pt x="671" y="2194"/>
                  </a:lnTo>
                  <a:lnTo>
                    <a:pt x="674" y="2205"/>
                  </a:lnTo>
                  <a:lnTo>
                    <a:pt x="680" y="2214"/>
                  </a:lnTo>
                  <a:lnTo>
                    <a:pt x="689" y="2221"/>
                  </a:lnTo>
                  <a:lnTo>
                    <a:pt x="702" y="2225"/>
                  </a:lnTo>
                  <a:lnTo>
                    <a:pt x="739" y="2229"/>
                  </a:lnTo>
                  <a:lnTo>
                    <a:pt x="779" y="2230"/>
                  </a:lnTo>
                  <a:lnTo>
                    <a:pt x="821" y="2228"/>
                  </a:lnTo>
                  <a:lnTo>
                    <a:pt x="867" y="2222"/>
                  </a:lnTo>
                  <a:lnTo>
                    <a:pt x="912" y="2211"/>
                  </a:lnTo>
                  <a:lnTo>
                    <a:pt x="959" y="2195"/>
                  </a:lnTo>
                  <a:lnTo>
                    <a:pt x="1008" y="2175"/>
                  </a:lnTo>
                  <a:lnTo>
                    <a:pt x="1056" y="2148"/>
                  </a:lnTo>
                  <a:lnTo>
                    <a:pt x="1104" y="2115"/>
                  </a:lnTo>
                  <a:lnTo>
                    <a:pt x="1106" y="2117"/>
                  </a:lnTo>
                  <a:lnTo>
                    <a:pt x="1168" y="2150"/>
                  </a:lnTo>
                  <a:lnTo>
                    <a:pt x="1231" y="2178"/>
                  </a:lnTo>
                  <a:lnTo>
                    <a:pt x="1296" y="2202"/>
                  </a:lnTo>
                  <a:lnTo>
                    <a:pt x="1362" y="2220"/>
                  </a:lnTo>
                  <a:lnTo>
                    <a:pt x="1429" y="2234"/>
                  </a:lnTo>
                  <a:lnTo>
                    <a:pt x="1496" y="2243"/>
                  </a:lnTo>
                  <a:lnTo>
                    <a:pt x="1564" y="2247"/>
                  </a:lnTo>
                  <a:lnTo>
                    <a:pt x="1632" y="2246"/>
                  </a:lnTo>
                  <a:lnTo>
                    <a:pt x="1700" y="2240"/>
                  </a:lnTo>
                  <a:lnTo>
                    <a:pt x="1767" y="2229"/>
                  </a:lnTo>
                  <a:lnTo>
                    <a:pt x="1834" y="2214"/>
                  </a:lnTo>
                  <a:lnTo>
                    <a:pt x="1899" y="2193"/>
                  </a:lnTo>
                  <a:lnTo>
                    <a:pt x="1964" y="2169"/>
                  </a:lnTo>
                  <a:lnTo>
                    <a:pt x="2026" y="2139"/>
                  </a:lnTo>
                  <a:lnTo>
                    <a:pt x="2087" y="2104"/>
                  </a:lnTo>
                  <a:lnTo>
                    <a:pt x="2146" y="2063"/>
                  </a:lnTo>
                  <a:lnTo>
                    <a:pt x="2202" y="2019"/>
                  </a:lnTo>
                  <a:lnTo>
                    <a:pt x="2255" y="1969"/>
                  </a:lnTo>
                  <a:lnTo>
                    <a:pt x="2306" y="1915"/>
                  </a:lnTo>
                  <a:lnTo>
                    <a:pt x="2351" y="1858"/>
                  </a:lnTo>
                  <a:lnTo>
                    <a:pt x="2391" y="1798"/>
                  </a:lnTo>
                  <a:lnTo>
                    <a:pt x="2426" y="1736"/>
                  </a:lnTo>
                  <a:lnTo>
                    <a:pt x="2456" y="1672"/>
                  </a:lnTo>
                  <a:lnTo>
                    <a:pt x="2482" y="1607"/>
                  </a:lnTo>
                  <a:lnTo>
                    <a:pt x="2502" y="1540"/>
                  </a:lnTo>
                  <a:lnTo>
                    <a:pt x="2517" y="1472"/>
                  </a:lnTo>
                  <a:lnTo>
                    <a:pt x="2528" y="1404"/>
                  </a:lnTo>
                  <a:lnTo>
                    <a:pt x="2533" y="1335"/>
                  </a:lnTo>
                  <a:lnTo>
                    <a:pt x="2533" y="1264"/>
                  </a:lnTo>
                  <a:lnTo>
                    <a:pt x="2528" y="1195"/>
                  </a:lnTo>
                  <a:lnTo>
                    <a:pt x="2517" y="1127"/>
                  </a:lnTo>
                  <a:lnTo>
                    <a:pt x="2502" y="1059"/>
                  </a:lnTo>
                  <a:lnTo>
                    <a:pt x="2482" y="992"/>
                  </a:lnTo>
                  <a:lnTo>
                    <a:pt x="2456" y="927"/>
                  </a:lnTo>
                  <a:lnTo>
                    <a:pt x="2426" y="863"/>
                  </a:lnTo>
                  <a:lnTo>
                    <a:pt x="2391" y="801"/>
                  </a:lnTo>
                  <a:lnTo>
                    <a:pt x="2351" y="741"/>
                  </a:lnTo>
                  <a:lnTo>
                    <a:pt x="2306" y="683"/>
                  </a:lnTo>
                  <a:lnTo>
                    <a:pt x="2255" y="630"/>
                  </a:lnTo>
                  <a:lnTo>
                    <a:pt x="2202" y="579"/>
                  </a:lnTo>
                  <a:lnTo>
                    <a:pt x="2144" y="534"/>
                  </a:lnTo>
                  <a:lnTo>
                    <a:pt x="2084" y="493"/>
                  </a:lnTo>
                  <a:lnTo>
                    <a:pt x="2022" y="458"/>
                  </a:lnTo>
                  <a:lnTo>
                    <a:pt x="1958" y="428"/>
                  </a:lnTo>
                  <a:lnTo>
                    <a:pt x="1893" y="403"/>
                  </a:lnTo>
                  <a:lnTo>
                    <a:pt x="1826" y="383"/>
                  </a:lnTo>
                  <a:lnTo>
                    <a:pt x="1758" y="367"/>
                  </a:lnTo>
                  <a:lnTo>
                    <a:pt x="1690" y="357"/>
                  </a:lnTo>
                  <a:lnTo>
                    <a:pt x="1621" y="352"/>
                  </a:lnTo>
                  <a:lnTo>
                    <a:pt x="1551" y="352"/>
                  </a:lnTo>
                  <a:close/>
                  <a:moveTo>
                    <a:pt x="1594" y="0"/>
                  </a:moveTo>
                  <a:lnTo>
                    <a:pt x="1687" y="3"/>
                  </a:lnTo>
                  <a:lnTo>
                    <a:pt x="1778" y="13"/>
                  </a:lnTo>
                  <a:lnTo>
                    <a:pt x="1866" y="29"/>
                  </a:lnTo>
                  <a:lnTo>
                    <a:pt x="1953" y="51"/>
                  </a:lnTo>
                  <a:lnTo>
                    <a:pt x="2037" y="77"/>
                  </a:lnTo>
                  <a:lnTo>
                    <a:pt x="2118" y="111"/>
                  </a:lnTo>
                  <a:lnTo>
                    <a:pt x="2197" y="149"/>
                  </a:lnTo>
                  <a:lnTo>
                    <a:pt x="2273" y="192"/>
                  </a:lnTo>
                  <a:lnTo>
                    <a:pt x="2345" y="241"/>
                  </a:lnTo>
                  <a:lnTo>
                    <a:pt x="2414" y="293"/>
                  </a:lnTo>
                  <a:lnTo>
                    <a:pt x="2479" y="350"/>
                  </a:lnTo>
                  <a:lnTo>
                    <a:pt x="2541" y="411"/>
                  </a:lnTo>
                  <a:lnTo>
                    <a:pt x="2598" y="476"/>
                  </a:lnTo>
                  <a:lnTo>
                    <a:pt x="2650" y="545"/>
                  </a:lnTo>
                  <a:lnTo>
                    <a:pt x="2698" y="617"/>
                  </a:lnTo>
                  <a:lnTo>
                    <a:pt x="2741" y="694"/>
                  </a:lnTo>
                  <a:lnTo>
                    <a:pt x="2779" y="772"/>
                  </a:lnTo>
                  <a:lnTo>
                    <a:pt x="2812" y="854"/>
                  </a:lnTo>
                  <a:lnTo>
                    <a:pt x="2840" y="938"/>
                  </a:lnTo>
                  <a:lnTo>
                    <a:pt x="2862" y="1025"/>
                  </a:lnTo>
                  <a:lnTo>
                    <a:pt x="2877" y="1114"/>
                  </a:lnTo>
                  <a:lnTo>
                    <a:pt x="2888" y="1205"/>
                  </a:lnTo>
                  <a:lnTo>
                    <a:pt x="2891" y="1297"/>
                  </a:lnTo>
                  <a:lnTo>
                    <a:pt x="2888" y="1383"/>
                  </a:lnTo>
                  <a:lnTo>
                    <a:pt x="2879" y="1469"/>
                  </a:lnTo>
                  <a:lnTo>
                    <a:pt x="2866" y="1551"/>
                  </a:lnTo>
                  <a:lnTo>
                    <a:pt x="2846" y="1633"/>
                  </a:lnTo>
                  <a:lnTo>
                    <a:pt x="2823" y="1712"/>
                  </a:lnTo>
                  <a:lnTo>
                    <a:pt x="2794" y="1790"/>
                  </a:lnTo>
                  <a:lnTo>
                    <a:pt x="2761" y="1865"/>
                  </a:lnTo>
                  <a:lnTo>
                    <a:pt x="2723" y="1936"/>
                  </a:lnTo>
                  <a:lnTo>
                    <a:pt x="2680" y="2007"/>
                  </a:lnTo>
                  <a:lnTo>
                    <a:pt x="2633" y="2073"/>
                  </a:lnTo>
                  <a:lnTo>
                    <a:pt x="2583" y="2136"/>
                  </a:lnTo>
                  <a:lnTo>
                    <a:pt x="2529" y="2196"/>
                  </a:lnTo>
                  <a:lnTo>
                    <a:pt x="2471" y="2252"/>
                  </a:lnTo>
                  <a:lnTo>
                    <a:pt x="2471" y="3046"/>
                  </a:lnTo>
                  <a:lnTo>
                    <a:pt x="2468" y="3071"/>
                  </a:lnTo>
                  <a:lnTo>
                    <a:pt x="2458" y="3095"/>
                  </a:lnTo>
                  <a:lnTo>
                    <a:pt x="2443" y="3116"/>
                  </a:lnTo>
                  <a:lnTo>
                    <a:pt x="2424" y="3135"/>
                  </a:lnTo>
                  <a:lnTo>
                    <a:pt x="2403" y="3148"/>
                  </a:lnTo>
                  <a:lnTo>
                    <a:pt x="2378" y="3155"/>
                  </a:lnTo>
                  <a:lnTo>
                    <a:pt x="1031" y="3394"/>
                  </a:lnTo>
                  <a:lnTo>
                    <a:pt x="1009" y="3395"/>
                  </a:lnTo>
                  <a:lnTo>
                    <a:pt x="990" y="3392"/>
                  </a:lnTo>
                  <a:lnTo>
                    <a:pt x="973" y="3384"/>
                  </a:lnTo>
                  <a:lnTo>
                    <a:pt x="959" y="3374"/>
                  </a:lnTo>
                  <a:lnTo>
                    <a:pt x="948" y="3360"/>
                  </a:lnTo>
                  <a:lnTo>
                    <a:pt x="941" y="3342"/>
                  </a:lnTo>
                  <a:lnTo>
                    <a:pt x="938" y="3322"/>
                  </a:lnTo>
                  <a:lnTo>
                    <a:pt x="938" y="3320"/>
                  </a:lnTo>
                  <a:lnTo>
                    <a:pt x="937" y="2946"/>
                  </a:lnTo>
                  <a:lnTo>
                    <a:pt x="563" y="3001"/>
                  </a:lnTo>
                  <a:lnTo>
                    <a:pt x="523" y="2998"/>
                  </a:lnTo>
                  <a:lnTo>
                    <a:pt x="484" y="2990"/>
                  </a:lnTo>
                  <a:lnTo>
                    <a:pt x="448" y="2976"/>
                  </a:lnTo>
                  <a:lnTo>
                    <a:pt x="415" y="2957"/>
                  </a:lnTo>
                  <a:lnTo>
                    <a:pt x="385" y="2934"/>
                  </a:lnTo>
                  <a:lnTo>
                    <a:pt x="357" y="2908"/>
                  </a:lnTo>
                  <a:lnTo>
                    <a:pt x="334" y="2878"/>
                  </a:lnTo>
                  <a:lnTo>
                    <a:pt x="316" y="2844"/>
                  </a:lnTo>
                  <a:lnTo>
                    <a:pt x="302" y="2807"/>
                  </a:lnTo>
                  <a:lnTo>
                    <a:pt x="293" y="2769"/>
                  </a:lnTo>
                  <a:lnTo>
                    <a:pt x="291" y="2729"/>
                  </a:lnTo>
                  <a:lnTo>
                    <a:pt x="291" y="2250"/>
                  </a:lnTo>
                  <a:lnTo>
                    <a:pt x="166" y="2250"/>
                  </a:lnTo>
                  <a:lnTo>
                    <a:pt x="132" y="2248"/>
                  </a:lnTo>
                  <a:lnTo>
                    <a:pt x="101" y="2242"/>
                  </a:lnTo>
                  <a:lnTo>
                    <a:pt x="74" y="2232"/>
                  </a:lnTo>
                  <a:lnTo>
                    <a:pt x="52" y="2218"/>
                  </a:lnTo>
                  <a:lnTo>
                    <a:pt x="32" y="2202"/>
                  </a:lnTo>
                  <a:lnTo>
                    <a:pt x="18" y="2182"/>
                  </a:lnTo>
                  <a:lnTo>
                    <a:pt x="7" y="2159"/>
                  </a:lnTo>
                  <a:lnTo>
                    <a:pt x="1" y="2134"/>
                  </a:lnTo>
                  <a:lnTo>
                    <a:pt x="0" y="2109"/>
                  </a:lnTo>
                  <a:lnTo>
                    <a:pt x="3" y="2080"/>
                  </a:lnTo>
                  <a:lnTo>
                    <a:pt x="12" y="2050"/>
                  </a:lnTo>
                  <a:lnTo>
                    <a:pt x="27" y="2018"/>
                  </a:lnTo>
                  <a:lnTo>
                    <a:pt x="291" y="1514"/>
                  </a:lnTo>
                  <a:lnTo>
                    <a:pt x="291" y="1298"/>
                  </a:lnTo>
                  <a:lnTo>
                    <a:pt x="294" y="1208"/>
                  </a:lnTo>
                  <a:lnTo>
                    <a:pt x="303" y="1118"/>
                  </a:lnTo>
                  <a:lnTo>
                    <a:pt x="318" y="1030"/>
                  </a:lnTo>
                  <a:lnTo>
                    <a:pt x="339" y="945"/>
                  </a:lnTo>
                  <a:lnTo>
                    <a:pt x="365" y="862"/>
                  </a:lnTo>
                  <a:lnTo>
                    <a:pt x="397" y="781"/>
                  </a:lnTo>
                  <a:lnTo>
                    <a:pt x="434" y="704"/>
                  </a:lnTo>
                  <a:lnTo>
                    <a:pt x="477" y="630"/>
                  </a:lnTo>
                  <a:lnTo>
                    <a:pt x="523" y="557"/>
                  </a:lnTo>
                  <a:lnTo>
                    <a:pt x="574" y="489"/>
                  </a:lnTo>
                  <a:lnTo>
                    <a:pt x="629" y="425"/>
                  </a:lnTo>
                  <a:lnTo>
                    <a:pt x="689" y="364"/>
                  </a:lnTo>
                  <a:lnTo>
                    <a:pt x="752" y="308"/>
                  </a:lnTo>
                  <a:lnTo>
                    <a:pt x="819" y="255"/>
                  </a:lnTo>
                  <a:lnTo>
                    <a:pt x="889" y="206"/>
                  </a:lnTo>
                  <a:lnTo>
                    <a:pt x="964" y="163"/>
                  </a:lnTo>
                  <a:lnTo>
                    <a:pt x="1040" y="124"/>
                  </a:lnTo>
                  <a:lnTo>
                    <a:pt x="1113" y="92"/>
                  </a:lnTo>
                  <a:lnTo>
                    <a:pt x="1188" y="65"/>
                  </a:lnTo>
                  <a:lnTo>
                    <a:pt x="1266" y="42"/>
                  </a:lnTo>
                  <a:lnTo>
                    <a:pt x="1345" y="24"/>
                  </a:lnTo>
                  <a:lnTo>
                    <a:pt x="1427" y="10"/>
                  </a:lnTo>
                  <a:lnTo>
                    <a:pt x="1509" y="3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2E15A21-FC2A-45F5-B5CD-B29A241E6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" y="2257"/>
              <a:ext cx="52" cy="101"/>
            </a:xfrm>
            <a:custGeom>
              <a:avLst/>
              <a:gdLst>
                <a:gd name="T0" fmla="*/ 369 w 679"/>
                <a:gd name="T1" fmla="*/ 0 h 1311"/>
                <a:gd name="T2" fmla="*/ 413 w 679"/>
                <a:gd name="T3" fmla="*/ 10 h 1311"/>
                <a:gd name="T4" fmla="*/ 423 w 679"/>
                <a:gd name="T5" fmla="*/ 56 h 1311"/>
                <a:gd name="T6" fmla="*/ 424 w 679"/>
                <a:gd name="T7" fmla="*/ 120 h 1311"/>
                <a:gd name="T8" fmla="*/ 444 w 679"/>
                <a:gd name="T9" fmla="*/ 144 h 1311"/>
                <a:gd name="T10" fmla="*/ 524 w 679"/>
                <a:gd name="T11" fmla="*/ 159 h 1311"/>
                <a:gd name="T12" fmla="*/ 620 w 679"/>
                <a:gd name="T13" fmla="*/ 195 h 1311"/>
                <a:gd name="T14" fmla="*/ 635 w 679"/>
                <a:gd name="T15" fmla="*/ 225 h 1311"/>
                <a:gd name="T16" fmla="*/ 602 w 679"/>
                <a:gd name="T17" fmla="*/ 345 h 1311"/>
                <a:gd name="T18" fmla="*/ 583 w 679"/>
                <a:gd name="T19" fmla="*/ 374 h 1311"/>
                <a:gd name="T20" fmla="*/ 548 w 679"/>
                <a:gd name="T21" fmla="*/ 367 h 1311"/>
                <a:gd name="T22" fmla="*/ 398 w 679"/>
                <a:gd name="T23" fmla="*/ 326 h 1311"/>
                <a:gd name="T24" fmla="*/ 311 w 679"/>
                <a:gd name="T25" fmla="*/ 331 h 1311"/>
                <a:gd name="T26" fmla="*/ 259 w 679"/>
                <a:gd name="T27" fmla="*/ 360 h 1311"/>
                <a:gd name="T28" fmla="*/ 240 w 679"/>
                <a:gd name="T29" fmla="*/ 409 h 1311"/>
                <a:gd name="T30" fmla="*/ 259 w 679"/>
                <a:gd name="T31" fmla="*/ 458 h 1311"/>
                <a:gd name="T32" fmla="*/ 330 w 679"/>
                <a:gd name="T33" fmla="*/ 509 h 1311"/>
                <a:gd name="T34" fmla="*/ 470 w 679"/>
                <a:gd name="T35" fmla="*/ 569 h 1311"/>
                <a:gd name="T36" fmla="*/ 585 w 679"/>
                <a:gd name="T37" fmla="*/ 641 h 1311"/>
                <a:gd name="T38" fmla="*/ 650 w 679"/>
                <a:gd name="T39" fmla="*/ 729 h 1311"/>
                <a:gd name="T40" fmla="*/ 678 w 679"/>
                <a:gd name="T41" fmla="*/ 830 h 1311"/>
                <a:gd name="T42" fmla="*/ 668 w 679"/>
                <a:gd name="T43" fmla="*/ 935 h 1311"/>
                <a:gd name="T44" fmla="*/ 615 w 679"/>
                <a:gd name="T45" fmla="*/ 1033 h 1311"/>
                <a:gd name="T46" fmla="*/ 527 w 679"/>
                <a:gd name="T47" fmla="*/ 1107 h 1311"/>
                <a:gd name="T48" fmla="*/ 441 w 679"/>
                <a:gd name="T49" fmla="*/ 1142 h 1311"/>
                <a:gd name="T50" fmla="*/ 417 w 679"/>
                <a:gd name="T51" fmla="*/ 1171 h 1311"/>
                <a:gd name="T52" fmla="*/ 417 w 679"/>
                <a:gd name="T53" fmla="*/ 1272 h 1311"/>
                <a:gd name="T54" fmla="*/ 403 w 679"/>
                <a:gd name="T55" fmla="*/ 1304 h 1311"/>
                <a:gd name="T56" fmla="*/ 288 w 679"/>
                <a:gd name="T57" fmla="*/ 1311 h 1311"/>
                <a:gd name="T58" fmla="*/ 254 w 679"/>
                <a:gd name="T59" fmla="*/ 1294 h 1311"/>
                <a:gd name="T60" fmla="*/ 248 w 679"/>
                <a:gd name="T61" fmla="*/ 1238 h 1311"/>
                <a:gd name="T62" fmla="*/ 245 w 679"/>
                <a:gd name="T63" fmla="*/ 1174 h 1311"/>
                <a:gd name="T64" fmla="*/ 220 w 679"/>
                <a:gd name="T65" fmla="*/ 1156 h 1311"/>
                <a:gd name="T66" fmla="*/ 119 w 679"/>
                <a:gd name="T67" fmla="*/ 1135 h 1311"/>
                <a:gd name="T68" fmla="*/ 22 w 679"/>
                <a:gd name="T69" fmla="*/ 1096 h 1311"/>
                <a:gd name="T70" fmla="*/ 0 w 679"/>
                <a:gd name="T71" fmla="*/ 1067 h 1311"/>
                <a:gd name="T72" fmla="*/ 20 w 679"/>
                <a:gd name="T73" fmla="*/ 987 h 1311"/>
                <a:gd name="T74" fmla="*/ 46 w 679"/>
                <a:gd name="T75" fmla="*/ 915 h 1311"/>
                <a:gd name="T76" fmla="*/ 73 w 679"/>
                <a:gd name="T77" fmla="*/ 910 h 1311"/>
                <a:gd name="T78" fmla="*/ 176 w 679"/>
                <a:gd name="T79" fmla="*/ 952 h 1311"/>
                <a:gd name="T80" fmla="*/ 298 w 679"/>
                <a:gd name="T81" fmla="*/ 972 h 1311"/>
                <a:gd name="T82" fmla="*/ 387 w 679"/>
                <a:gd name="T83" fmla="*/ 955 h 1311"/>
                <a:gd name="T84" fmla="*/ 437 w 679"/>
                <a:gd name="T85" fmla="*/ 910 h 1311"/>
                <a:gd name="T86" fmla="*/ 445 w 679"/>
                <a:gd name="T87" fmla="*/ 851 h 1311"/>
                <a:gd name="T88" fmla="*/ 408 w 679"/>
                <a:gd name="T89" fmla="*/ 794 h 1311"/>
                <a:gd name="T90" fmla="*/ 342 w 679"/>
                <a:gd name="T91" fmla="*/ 755 h 1311"/>
                <a:gd name="T92" fmla="*/ 202 w 679"/>
                <a:gd name="T93" fmla="*/ 696 h 1311"/>
                <a:gd name="T94" fmla="*/ 100 w 679"/>
                <a:gd name="T95" fmla="*/ 631 h 1311"/>
                <a:gd name="T96" fmla="*/ 37 w 679"/>
                <a:gd name="T97" fmla="*/ 554 h 1311"/>
                <a:gd name="T98" fmla="*/ 9 w 679"/>
                <a:gd name="T99" fmla="*/ 459 h 1311"/>
                <a:gd name="T100" fmla="*/ 22 w 679"/>
                <a:gd name="T101" fmla="*/ 350 h 1311"/>
                <a:gd name="T102" fmla="*/ 68 w 679"/>
                <a:gd name="T103" fmla="*/ 262 h 1311"/>
                <a:gd name="T104" fmla="*/ 145 w 679"/>
                <a:gd name="T105" fmla="*/ 198 h 1311"/>
                <a:gd name="T106" fmla="*/ 228 w 679"/>
                <a:gd name="T107" fmla="*/ 161 h 1311"/>
                <a:gd name="T108" fmla="*/ 256 w 679"/>
                <a:gd name="T109" fmla="*/ 143 h 1311"/>
                <a:gd name="T110" fmla="*/ 260 w 679"/>
                <a:gd name="T111" fmla="*/ 99 h 1311"/>
                <a:gd name="T112" fmla="*/ 263 w 679"/>
                <a:gd name="T113" fmla="*/ 18 h 1311"/>
                <a:gd name="T114" fmla="*/ 289 w 679"/>
                <a:gd name="T115" fmla="*/ 1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9" h="1311">
                  <a:moveTo>
                    <a:pt x="306" y="0"/>
                  </a:moveTo>
                  <a:lnTo>
                    <a:pt x="342" y="0"/>
                  </a:lnTo>
                  <a:lnTo>
                    <a:pt x="369" y="0"/>
                  </a:lnTo>
                  <a:lnTo>
                    <a:pt x="389" y="2"/>
                  </a:lnTo>
                  <a:lnTo>
                    <a:pt x="404" y="4"/>
                  </a:lnTo>
                  <a:lnTo>
                    <a:pt x="413" y="10"/>
                  </a:lnTo>
                  <a:lnTo>
                    <a:pt x="419" y="21"/>
                  </a:lnTo>
                  <a:lnTo>
                    <a:pt x="422" y="35"/>
                  </a:lnTo>
                  <a:lnTo>
                    <a:pt x="423" y="56"/>
                  </a:lnTo>
                  <a:lnTo>
                    <a:pt x="423" y="83"/>
                  </a:lnTo>
                  <a:lnTo>
                    <a:pt x="423" y="104"/>
                  </a:lnTo>
                  <a:lnTo>
                    <a:pt x="424" y="120"/>
                  </a:lnTo>
                  <a:lnTo>
                    <a:pt x="427" y="131"/>
                  </a:lnTo>
                  <a:lnTo>
                    <a:pt x="433" y="138"/>
                  </a:lnTo>
                  <a:lnTo>
                    <a:pt x="444" y="144"/>
                  </a:lnTo>
                  <a:lnTo>
                    <a:pt x="459" y="147"/>
                  </a:lnTo>
                  <a:lnTo>
                    <a:pt x="481" y="150"/>
                  </a:lnTo>
                  <a:lnTo>
                    <a:pt x="524" y="159"/>
                  </a:lnTo>
                  <a:lnTo>
                    <a:pt x="567" y="173"/>
                  </a:lnTo>
                  <a:lnTo>
                    <a:pt x="608" y="189"/>
                  </a:lnTo>
                  <a:lnTo>
                    <a:pt x="620" y="195"/>
                  </a:lnTo>
                  <a:lnTo>
                    <a:pt x="628" y="203"/>
                  </a:lnTo>
                  <a:lnTo>
                    <a:pt x="634" y="213"/>
                  </a:lnTo>
                  <a:lnTo>
                    <a:pt x="635" y="225"/>
                  </a:lnTo>
                  <a:lnTo>
                    <a:pt x="633" y="239"/>
                  </a:lnTo>
                  <a:lnTo>
                    <a:pt x="617" y="291"/>
                  </a:lnTo>
                  <a:lnTo>
                    <a:pt x="602" y="345"/>
                  </a:lnTo>
                  <a:lnTo>
                    <a:pt x="595" y="359"/>
                  </a:lnTo>
                  <a:lnTo>
                    <a:pt x="590" y="369"/>
                  </a:lnTo>
                  <a:lnTo>
                    <a:pt x="583" y="374"/>
                  </a:lnTo>
                  <a:lnTo>
                    <a:pt x="574" y="376"/>
                  </a:lnTo>
                  <a:lnTo>
                    <a:pt x="562" y="373"/>
                  </a:lnTo>
                  <a:lnTo>
                    <a:pt x="548" y="367"/>
                  </a:lnTo>
                  <a:lnTo>
                    <a:pt x="500" y="347"/>
                  </a:lnTo>
                  <a:lnTo>
                    <a:pt x="450" y="334"/>
                  </a:lnTo>
                  <a:lnTo>
                    <a:pt x="398" y="326"/>
                  </a:lnTo>
                  <a:lnTo>
                    <a:pt x="346" y="326"/>
                  </a:lnTo>
                  <a:lnTo>
                    <a:pt x="328" y="328"/>
                  </a:lnTo>
                  <a:lnTo>
                    <a:pt x="311" y="331"/>
                  </a:lnTo>
                  <a:lnTo>
                    <a:pt x="292" y="338"/>
                  </a:lnTo>
                  <a:lnTo>
                    <a:pt x="274" y="348"/>
                  </a:lnTo>
                  <a:lnTo>
                    <a:pt x="259" y="360"/>
                  </a:lnTo>
                  <a:lnTo>
                    <a:pt x="249" y="376"/>
                  </a:lnTo>
                  <a:lnTo>
                    <a:pt x="243" y="391"/>
                  </a:lnTo>
                  <a:lnTo>
                    <a:pt x="240" y="409"/>
                  </a:lnTo>
                  <a:lnTo>
                    <a:pt x="242" y="425"/>
                  </a:lnTo>
                  <a:lnTo>
                    <a:pt x="248" y="443"/>
                  </a:lnTo>
                  <a:lnTo>
                    <a:pt x="259" y="458"/>
                  </a:lnTo>
                  <a:lnTo>
                    <a:pt x="274" y="474"/>
                  </a:lnTo>
                  <a:lnTo>
                    <a:pt x="301" y="492"/>
                  </a:lnTo>
                  <a:lnTo>
                    <a:pt x="330" y="509"/>
                  </a:lnTo>
                  <a:lnTo>
                    <a:pt x="361" y="523"/>
                  </a:lnTo>
                  <a:lnTo>
                    <a:pt x="416" y="545"/>
                  </a:lnTo>
                  <a:lnTo>
                    <a:pt x="470" y="569"/>
                  </a:lnTo>
                  <a:lnTo>
                    <a:pt x="522" y="596"/>
                  </a:lnTo>
                  <a:lnTo>
                    <a:pt x="555" y="616"/>
                  </a:lnTo>
                  <a:lnTo>
                    <a:pt x="585" y="641"/>
                  </a:lnTo>
                  <a:lnTo>
                    <a:pt x="611" y="668"/>
                  </a:lnTo>
                  <a:lnTo>
                    <a:pt x="633" y="698"/>
                  </a:lnTo>
                  <a:lnTo>
                    <a:pt x="650" y="729"/>
                  </a:lnTo>
                  <a:lnTo>
                    <a:pt x="664" y="762"/>
                  </a:lnTo>
                  <a:lnTo>
                    <a:pt x="673" y="796"/>
                  </a:lnTo>
                  <a:lnTo>
                    <a:pt x="678" y="830"/>
                  </a:lnTo>
                  <a:lnTo>
                    <a:pt x="679" y="866"/>
                  </a:lnTo>
                  <a:lnTo>
                    <a:pt x="676" y="901"/>
                  </a:lnTo>
                  <a:lnTo>
                    <a:pt x="668" y="935"/>
                  </a:lnTo>
                  <a:lnTo>
                    <a:pt x="654" y="969"/>
                  </a:lnTo>
                  <a:lnTo>
                    <a:pt x="638" y="1002"/>
                  </a:lnTo>
                  <a:lnTo>
                    <a:pt x="615" y="1033"/>
                  </a:lnTo>
                  <a:lnTo>
                    <a:pt x="588" y="1062"/>
                  </a:lnTo>
                  <a:lnTo>
                    <a:pt x="559" y="1086"/>
                  </a:lnTo>
                  <a:lnTo>
                    <a:pt x="527" y="1107"/>
                  </a:lnTo>
                  <a:lnTo>
                    <a:pt x="492" y="1123"/>
                  </a:lnTo>
                  <a:lnTo>
                    <a:pt x="455" y="1135"/>
                  </a:lnTo>
                  <a:lnTo>
                    <a:pt x="441" y="1142"/>
                  </a:lnTo>
                  <a:lnTo>
                    <a:pt x="429" y="1149"/>
                  </a:lnTo>
                  <a:lnTo>
                    <a:pt x="422" y="1158"/>
                  </a:lnTo>
                  <a:lnTo>
                    <a:pt x="417" y="1171"/>
                  </a:lnTo>
                  <a:lnTo>
                    <a:pt x="417" y="1186"/>
                  </a:lnTo>
                  <a:lnTo>
                    <a:pt x="417" y="1229"/>
                  </a:lnTo>
                  <a:lnTo>
                    <a:pt x="417" y="1272"/>
                  </a:lnTo>
                  <a:lnTo>
                    <a:pt x="415" y="1285"/>
                  </a:lnTo>
                  <a:lnTo>
                    <a:pt x="411" y="1295"/>
                  </a:lnTo>
                  <a:lnTo>
                    <a:pt x="403" y="1304"/>
                  </a:lnTo>
                  <a:lnTo>
                    <a:pt x="392" y="1309"/>
                  </a:lnTo>
                  <a:lnTo>
                    <a:pt x="379" y="1311"/>
                  </a:lnTo>
                  <a:lnTo>
                    <a:pt x="288" y="1311"/>
                  </a:lnTo>
                  <a:lnTo>
                    <a:pt x="274" y="1309"/>
                  </a:lnTo>
                  <a:lnTo>
                    <a:pt x="262" y="1303"/>
                  </a:lnTo>
                  <a:lnTo>
                    <a:pt x="254" y="1294"/>
                  </a:lnTo>
                  <a:lnTo>
                    <a:pt x="250" y="1283"/>
                  </a:lnTo>
                  <a:lnTo>
                    <a:pt x="248" y="1269"/>
                  </a:lnTo>
                  <a:lnTo>
                    <a:pt x="248" y="1238"/>
                  </a:lnTo>
                  <a:lnTo>
                    <a:pt x="248" y="1207"/>
                  </a:lnTo>
                  <a:lnTo>
                    <a:pt x="247" y="1187"/>
                  </a:lnTo>
                  <a:lnTo>
                    <a:pt x="245" y="1174"/>
                  </a:lnTo>
                  <a:lnTo>
                    <a:pt x="241" y="1165"/>
                  </a:lnTo>
                  <a:lnTo>
                    <a:pt x="232" y="1159"/>
                  </a:lnTo>
                  <a:lnTo>
                    <a:pt x="220" y="1156"/>
                  </a:lnTo>
                  <a:lnTo>
                    <a:pt x="201" y="1152"/>
                  </a:lnTo>
                  <a:lnTo>
                    <a:pt x="160" y="1145"/>
                  </a:lnTo>
                  <a:lnTo>
                    <a:pt x="119" y="1135"/>
                  </a:lnTo>
                  <a:lnTo>
                    <a:pt x="79" y="1122"/>
                  </a:lnTo>
                  <a:lnTo>
                    <a:pt x="39" y="1106"/>
                  </a:lnTo>
                  <a:lnTo>
                    <a:pt x="22" y="1096"/>
                  </a:lnTo>
                  <a:lnTo>
                    <a:pt x="9" y="1088"/>
                  </a:lnTo>
                  <a:lnTo>
                    <a:pt x="3" y="1079"/>
                  </a:lnTo>
                  <a:lnTo>
                    <a:pt x="0" y="1067"/>
                  </a:lnTo>
                  <a:lnTo>
                    <a:pt x="2" y="1053"/>
                  </a:lnTo>
                  <a:lnTo>
                    <a:pt x="6" y="1034"/>
                  </a:lnTo>
                  <a:lnTo>
                    <a:pt x="20" y="987"/>
                  </a:lnTo>
                  <a:lnTo>
                    <a:pt x="33" y="939"/>
                  </a:lnTo>
                  <a:lnTo>
                    <a:pt x="39" y="925"/>
                  </a:lnTo>
                  <a:lnTo>
                    <a:pt x="46" y="915"/>
                  </a:lnTo>
                  <a:lnTo>
                    <a:pt x="52" y="908"/>
                  </a:lnTo>
                  <a:lnTo>
                    <a:pt x="61" y="907"/>
                  </a:lnTo>
                  <a:lnTo>
                    <a:pt x="73" y="910"/>
                  </a:lnTo>
                  <a:lnTo>
                    <a:pt x="88" y="917"/>
                  </a:lnTo>
                  <a:lnTo>
                    <a:pt x="131" y="936"/>
                  </a:lnTo>
                  <a:lnTo>
                    <a:pt x="176" y="952"/>
                  </a:lnTo>
                  <a:lnTo>
                    <a:pt x="221" y="963"/>
                  </a:lnTo>
                  <a:lnTo>
                    <a:pt x="268" y="970"/>
                  </a:lnTo>
                  <a:lnTo>
                    <a:pt x="298" y="972"/>
                  </a:lnTo>
                  <a:lnTo>
                    <a:pt x="328" y="971"/>
                  </a:lnTo>
                  <a:lnTo>
                    <a:pt x="358" y="965"/>
                  </a:lnTo>
                  <a:lnTo>
                    <a:pt x="387" y="955"/>
                  </a:lnTo>
                  <a:lnTo>
                    <a:pt x="408" y="943"/>
                  </a:lnTo>
                  <a:lnTo>
                    <a:pt x="424" y="928"/>
                  </a:lnTo>
                  <a:lnTo>
                    <a:pt x="437" y="910"/>
                  </a:lnTo>
                  <a:lnTo>
                    <a:pt x="444" y="892"/>
                  </a:lnTo>
                  <a:lnTo>
                    <a:pt x="447" y="871"/>
                  </a:lnTo>
                  <a:lnTo>
                    <a:pt x="445" y="851"/>
                  </a:lnTo>
                  <a:lnTo>
                    <a:pt x="438" y="831"/>
                  </a:lnTo>
                  <a:lnTo>
                    <a:pt x="425" y="811"/>
                  </a:lnTo>
                  <a:lnTo>
                    <a:pt x="408" y="794"/>
                  </a:lnTo>
                  <a:lnTo>
                    <a:pt x="387" y="778"/>
                  </a:lnTo>
                  <a:lnTo>
                    <a:pt x="365" y="766"/>
                  </a:lnTo>
                  <a:lnTo>
                    <a:pt x="342" y="755"/>
                  </a:lnTo>
                  <a:lnTo>
                    <a:pt x="295" y="735"/>
                  </a:lnTo>
                  <a:lnTo>
                    <a:pt x="249" y="715"/>
                  </a:lnTo>
                  <a:lnTo>
                    <a:pt x="202" y="696"/>
                  </a:lnTo>
                  <a:lnTo>
                    <a:pt x="157" y="672"/>
                  </a:lnTo>
                  <a:lnTo>
                    <a:pt x="127" y="651"/>
                  </a:lnTo>
                  <a:lnTo>
                    <a:pt x="100" y="631"/>
                  </a:lnTo>
                  <a:lnTo>
                    <a:pt x="76" y="607"/>
                  </a:lnTo>
                  <a:lnTo>
                    <a:pt x="55" y="582"/>
                  </a:lnTo>
                  <a:lnTo>
                    <a:pt x="37" y="554"/>
                  </a:lnTo>
                  <a:lnTo>
                    <a:pt x="24" y="525"/>
                  </a:lnTo>
                  <a:lnTo>
                    <a:pt x="15" y="493"/>
                  </a:lnTo>
                  <a:lnTo>
                    <a:pt x="9" y="459"/>
                  </a:lnTo>
                  <a:lnTo>
                    <a:pt x="9" y="422"/>
                  </a:lnTo>
                  <a:lnTo>
                    <a:pt x="14" y="385"/>
                  </a:lnTo>
                  <a:lnTo>
                    <a:pt x="22" y="350"/>
                  </a:lnTo>
                  <a:lnTo>
                    <a:pt x="34" y="318"/>
                  </a:lnTo>
                  <a:lnTo>
                    <a:pt x="50" y="289"/>
                  </a:lnTo>
                  <a:lnTo>
                    <a:pt x="68" y="262"/>
                  </a:lnTo>
                  <a:lnTo>
                    <a:pt x="91" y="239"/>
                  </a:lnTo>
                  <a:lnTo>
                    <a:pt x="116" y="217"/>
                  </a:lnTo>
                  <a:lnTo>
                    <a:pt x="145" y="198"/>
                  </a:lnTo>
                  <a:lnTo>
                    <a:pt x="176" y="182"/>
                  </a:lnTo>
                  <a:lnTo>
                    <a:pt x="211" y="167"/>
                  </a:lnTo>
                  <a:lnTo>
                    <a:pt x="228" y="161"/>
                  </a:lnTo>
                  <a:lnTo>
                    <a:pt x="242" y="156"/>
                  </a:lnTo>
                  <a:lnTo>
                    <a:pt x="250" y="150"/>
                  </a:lnTo>
                  <a:lnTo>
                    <a:pt x="256" y="143"/>
                  </a:lnTo>
                  <a:lnTo>
                    <a:pt x="258" y="132"/>
                  </a:lnTo>
                  <a:lnTo>
                    <a:pt x="260" y="119"/>
                  </a:lnTo>
                  <a:lnTo>
                    <a:pt x="260" y="99"/>
                  </a:lnTo>
                  <a:lnTo>
                    <a:pt x="260" y="48"/>
                  </a:lnTo>
                  <a:lnTo>
                    <a:pt x="261" y="30"/>
                  </a:lnTo>
                  <a:lnTo>
                    <a:pt x="263" y="18"/>
                  </a:lnTo>
                  <a:lnTo>
                    <a:pt x="268" y="9"/>
                  </a:lnTo>
                  <a:lnTo>
                    <a:pt x="277" y="4"/>
                  </a:lnTo>
                  <a:lnTo>
                    <a:pt x="28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785">
            <a:extLst>
              <a:ext uri="{FF2B5EF4-FFF2-40B4-BE49-F238E27FC236}">
                <a16:creationId xmlns:a16="http://schemas.microsoft.com/office/drawing/2014/main" id="{0CBA054D-4419-49C1-A05F-DE3F1F06DB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47" y="4196249"/>
            <a:ext cx="288500" cy="307045"/>
            <a:chOff x="2528" y="2251"/>
            <a:chExt cx="1789" cy="1904"/>
          </a:xfrm>
          <a:solidFill>
            <a:schemeClr val="bg1"/>
          </a:solidFill>
        </p:grpSpPr>
        <p:sp>
          <p:nvSpPr>
            <p:cNvPr id="26" name="Freeform 787">
              <a:extLst>
                <a:ext uri="{FF2B5EF4-FFF2-40B4-BE49-F238E27FC236}">
                  <a16:creationId xmlns:a16="http://schemas.microsoft.com/office/drawing/2014/main" id="{70C8288F-766C-4DD6-8D7C-27DCE7B7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4" y="2356"/>
              <a:ext cx="296" cy="296"/>
            </a:xfrm>
            <a:custGeom>
              <a:avLst/>
              <a:gdLst>
                <a:gd name="T0" fmla="*/ 296 w 593"/>
                <a:gd name="T1" fmla="*/ 0 h 592"/>
                <a:gd name="T2" fmla="*/ 340 w 593"/>
                <a:gd name="T3" fmla="*/ 4 h 592"/>
                <a:gd name="T4" fmla="*/ 382 w 593"/>
                <a:gd name="T5" fmla="*/ 13 h 592"/>
                <a:gd name="T6" fmla="*/ 421 w 593"/>
                <a:gd name="T7" fmla="*/ 28 h 592"/>
                <a:gd name="T8" fmla="*/ 457 w 593"/>
                <a:gd name="T9" fmla="*/ 48 h 592"/>
                <a:gd name="T10" fmla="*/ 491 w 593"/>
                <a:gd name="T11" fmla="*/ 73 h 592"/>
                <a:gd name="T12" fmla="*/ 520 w 593"/>
                <a:gd name="T13" fmla="*/ 102 h 592"/>
                <a:gd name="T14" fmla="*/ 545 w 593"/>
                <a:gd name="T15" fmla="*/ 135 h 592"/>
                <a:gd name="T16" fmla="*/ 565 w 593"/>
                <a:gd name="T17" fmla="*/ 172 h 592"/>
                <a:gd name="T18" fmla="*/ 580 w 593"/>
                <a:gd name="T19" fmla="*/ 212 h 592"/>
                <a:gd name="T20" fmla="*/ 590 w 593"/>
                <a:gd name="T21" fmla="*/ 253 h 592"/>
                <a:gd name="T22" fmla="*/ 593 w 593"/>
                <a:gd name="T23" fmla="*/ 296 h 592"/>
                <a:gd name="T24" fmla="*/ 590 w 593"/>
                <a:gd name="T25" fmla="*/ 340 h 592"/>
                <a:gd name="T26" fmla="*/ 580 w 593"/>
                <a:gd name="T27" fmla="*/ 382 h 592"/>
                <a:gd name="T28" fmla="*/ 565 w 593"/>
                <a:gd name="T29" fmla="*/ 421 h 592"/>
                <a:gd name="T30" fmla="*/ 545 w 593"/>
                <a:gd name="T31" fmla="*/ 457 h 592"/>
                <a:gd name="T32" fmla="*/ 520 w 593"/>
                <a:gd name="T33" fmla="*/ 491 h 592"/>
                <a:gd name="T34" fmla="*/ 491 w 593"/>
                <a:gd name="T35" fmla="*/ 520 h 592"/>
                <a:gd name="T36" fmla="*/ 457 w 593"/>
                <a:gd name="T37" fmla="*/ 544 h 592"/>
                <a:gd name="T38" fmla="*/ 421 w 593"/>
                <a:gd name="T39" fmla="*/ 565 h 592"/>
                <a:gd name="T40" fmla="*/ 382 w 593"/>
                <a:gd name="T41" fmla="*/ 580 h 592"/>
                <a:gd name="T42" fmla="*/ 340 w 593"/>
                <a:gd name="T43" fmla="*/ 590 h 592"/>
                <a:gd name="T44" fmla="*/ 296 w 593"/>
                <a:gd name="T45" fmla="*/ 592 h 592"/>
                <a:gd name="T46" fmla="*/ 253 w 593"/>
                <a:gd name="T47" fmla="*/ 590 h 592"/>
                <a:gd name="T48" fmla="*/ 211 w 593"/>
                <a:gd name="T49" fmla="*/ 580 h 592"/>
                <a:gd name="T50" fmla="*/ 172 w 593"/>
                <a:gd name="T51" fmla="*/ 565 h 592"/>
                <a:gd name="T52" fmla="*/ 135 w 593"/>
                <a:gd name="T53" fmla="*/ 544 h 592"/>
                <a:gd name="T54" fmla="*/ 102 w 593"/>
                <a:gd name="T55" fmla="*/ 520 h 592"/>
                <a:gd name="T56" fmla="*/ 73 w 593"/>
                <a:gd name="T57" fmla="*/ 491 h 592"/>
                <a:gd name="T58" fmla="*/ 48 w 593"/>
                <a:gd name="T59" fmla="*/ 457 h 592"/>
                <a:gd name="T60" fmla="*/ 28 w 593"/>
                <a:gd name="T61" fmla="*/ 421 h 592"/>
                <a:gd name="T62" fmla="*/ 13 w 593"/>
                <a:gd name="T63" fmla="*/ 382 h 592"/>
                <a:gd name="T64" fmla="*/ 4 w 593"/>
                <a:gd name="T65" fmla="*/ 340 h 592"/>
                <a:gd name="T66" fmla="*/ 0 w 593"/>
                <a:gd name="T67" fmla="*/ 296 h 592"/>
                <a:gd name="T68" fmla="*/ 4 w 593"/>
                <a:gd name="T69" fmla="*/ 253 h 592"/>
                <a:gd name="T70" fmla="*/ 13 w 593"/>
                <a:gd name="T71" fmla="*/ 212 h 592"/>
                <a:gd name="T72" fmla="*/ 28 w 593"/>
                <a:gd name="T73" fmla="*/ 172 h 592"/>
                <a:gd name="T74" fmla="*/ 48 w 593"/>
                <a:gd name="T75" fmla="*/ 135 h 592"/>
                <a:gd name="T76" fmla="*/ 73 w 593"/>
                <a:gd name="T77" fmla="*/ 102 h 592"/>
                <a:gd name="T78" fmla="*/ 102 w 593"/>
                <a:gd name="T79" fmla="*/ 73 h 592"/>
                <a:gd name="T80" fmla="*/ 135 w 593"/>
                <a:gd name="T81" fmla="*/ 48 h 592"/>
                <a:gd name="T82" fmla="*/ 172 w 593"/>
                <a:gd name="T83" fmla="*/ 28 h 592"/>
                <a:gd name="T84" fmla="*/ 211 w 593"/>
                <a:gd name="T85" fmla="*/ 13 h 592"/>
                <a:gd name="T86" fmla="*/ 253 w 593"/>
                <a:gd name="T87" fmla="*/ 4 h 592"/>
                <a:gd name="T88" fmla="*/ 296 w 593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3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5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3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5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88">
              <a:extLst>
                <a:ext uri="{FF2B5EF4-FFF2-40B4-BE49-F238E27FC236}">
                  <a16:creationId xmlns:a16="http://schemas.microsoft.com/office/drawing/2014/main" id="{A4869761-50C5-40DE-B848-4857CB8D0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698"/>
              <a:ext cx="727" cy="1457"/>
            </a:xfrm>
            <a:custGeom>
              <a:avLst/>
              <a:gdLst>
                <a:gd name="T0" fmla="*/ 802 w 1453"/>
                <a:gd name="T1" fmla="*/ 0 h 2913"/>
                <a:gd name="T2" fmla="*/ 815 w 1453"/>
                <a:gd name="T3" fmla="*/ 10 h 2913"/>
                <a:gd name="T4" fmla="*/ 764 w 1453"/>
                <a:gd name="T5" fmla="*/ 123 h 2913"/>
                <a:gd name="T6" fmla="*/ 829 w 1453"/>
                <a:gd name="T7" fmla="*/ 254 h 2913"/>
                <a:gd name="T8" fmla="*/ 964 w 1453"/>
                <a:gd name="T9" fmla="*/ 2 h 2913"/>
                <a:gd name="T10" fmla="*/ 1207 w 1453"/>
                <a:gd name="T11" fmla="*/ 16 h 2913"/>
                <a:gd name="T12" fmla="*/ 1330 w 1453"/>
                <a:gd name="T13" fmla="*/ 84 h 2913"/>
                <a:gd name="T14" fmla="*/ 1416 w 1453"/>
                <a:gd name="T15" fmla="*/ 197 h 2913"/>
                <a:gd name="T16" fmla="*/ 1447 w 1453"/>
                <a:gd name="T17" fmla="*/ 339 h 2913"/>
                <a:gd name="T18" fmla="*/ 1441 w 1453"/>
                <a:gd name="T19" fmla="*/ 1444 h 2913"/>
                <a:gd name="T20" fmla="*/ 1390 w 1453"/>
                <a:gd name="T21" fmla="*/ 1507 h 2913"/>
                <a:gd name="T22" fmla="*/ 1310 w 1453"/>
                <a:gd name="T23" fmla="*/ 1531 h 2913"/>
                <a:gd name="T24" fmla="*/ 1255 w 1453"/>
                <a:gd name="T25" fmla="*/ 1521 h 2913"/>
                <a:gd name="T26" fmla="*/ 1192 w 1453"/>
                <a:gd name="T27" fmla="*/ 1468 h 2913"/>
                <a:gd name="T28" fmla="*/ 1168 w 1453"/>
                <a:gd name="T29" fmla="*/ 1389 h 2913"/>
                <a:gd name="T30" fmla="*/ 1160 w 1453"/>
                <a:gd name="T31" fmla="*/ 322 h 2913"/>
                <a:gd name="T32" fmla="*/ 1132 w 1453"/>
                <a:gd name="T33" fmla="*/ 304 h 2913"/>
                <a:gd name="T34" fmla="*/ 1105 w 1453"/>
                <a:gd name="T35" fmla="*/ 322 h 2913"/>
                <a:gd name="T36" fmla="*/ 1102 w 1453"/>
                <a:gd name="T37" fmla="*/ 2776 h 2913"/>
                <a:gd name="T38" fmla="*/ 1055 w 1453"/>
                <a:gd name="T39" fmla="*/ 2863 h 2913"/>
                <a:gd name="T40" fmla="*/ 968 w 1453"/>
                <a:gd name="T41" fmla="*/ 2909 h 2913"/>
                <a:gd name="T42" fmla="*/ 867 w 1453"/>
                <a:gd name="T43" fmla="*/ 2899 h 2913"/>
                <a:gd name="T44" fmla="*/ 792 w 1453"/>
                <a:gd name="T45" fmla="*/ 2837 h 2913"/>
                <a:gd name="T46" fmla="*/ 763 w 1453"/>
                <a:gd name="T47" fmla="*/ 2741 h 2913"/>
                <a:gd name="T48" fmla="*/ 751 w 1453"/>
                <a:gd name="T49" fmla="*/ 1381 h 2913"/>
                <a:gd name="T50" fmla="*/ 711 w 1453"/>
                <a:gd name="T51" fmla="*/ 1374 h 2913"/>
                <a:gd name="T52" fmla="*/ 689 w 1453"/>
                <a:gd name="T53" fmla="*/ 1408 h 2913"/>
                <a:gd name="T54" fmla="*/ 675 w 1453"/>
                <a:gd name="T55" fmla="*/ 2808 h 2913"/>
                <a:gd name="T56" fmla="*/ 613 w 1453"/>
                <a:gd name="T57" fmla="*/ 2884 h 2913"/>
                <a:gd name="T58" fmla="*/ 517 w 1453"/>
                <a:gd name="T59" fmla="*/ 2913 h 2913"/>
                <a:gd name="T60" fmla="*/ 421 w 1453"/>
                <a:gd name="T61" fmla="*/ 2884 h 2913"/>
                <a:gd name="T62" fmla="*/ 359 w 1453"/>
                <a:gd name="T63" fmla="*/ 2808 h 2913"/>
                <a:gd name="T64" fmla="*/ 346 w 1453"/>
                <a:gd name="T65" fmla="*/ 340 h 2913"/>
                <a:gd name="T66" fmla="*/ 329 w 1453"/>
                <a:gd name="T67" fmla="*/ 314 h 2913"/>
                <a:gd name="T68" fmla="*/ 299 w 1453"/>
                <a:gd name="T69" fmla="*/ 320 h 2913"/>
                <a:gd name="T70" fmla="*/ 285 w 1453"/>
                <a:gd name="T71" fmla="*/ 1389 h 2913"/>
                <a:gd name="T72" fmla="*/ 261 w 1453"/>
                <a:gd name="T73" fmla="*/ 1468 h 2913"/>
                <a:gd name="T74" fmla="*/ 198 w 1453"/>
                <a:gd name="T75" fmla="*/ 1521 h 2913"/>
                <a:gd name="T76" fmla="*/ 141 w 1453"/>
                <a:gd name="T77" fmla="*/ 1531 h 2913"/>
                <a:gd name="T78" fmla="*/ 63 w 1453"/>
                <a:gd name="T79" fmla="*/ 1507 h 2913"/>
                <a:gd name="T80" fmla="*/ 10 w 1453"/>
                <a:gd name="T81" fmla="*/ 1444 h 2913"/>
                <a:gd name="T82" fmla="*/ 5 w 1453"/>
                <a:gd name="T83" fmla="*/ 339 h 2913"/>
                <a:gd name="T84" fmla="*/ 37 w 1453"/>
                <a:gd name="T85" fmla="*/ 197 h 2913"/>
                <a:gd name="T86" fmla="*/ 122 w 1453"/>
                <a:gd name="T87" fmla="*/ 84 h 2913"/>
                <a:gd name="T88" fmla="*/ 246 w 1453"/>
                <a:gd name="T89" fmla="*/ 16 h 2913"/>
                <a:gd name="T90" fmla="*/ 488 w 1453"/>
                <a:gd name="T91" fmla="*/ 2 h 2913"/>
                <a:gd name="T92" fmla="*/ 626 w 1453"/>
                <a:gd name="T93" fmla="*/ 254 h 2913"/>
                <a:gd name="T94" fmla="*/ 690 w 1453"/>
                <a:gd name="T95" fmla="*/ 123 h 2913"/>
                <a:gd name="T96" fmla="*/ 640 w 1453"/>
                <a:gd name="T97" fmla="*/ 10 h 2913"/>
                <a:gd name="T98" fmla="*/ 653 w 1453"/>
                <a:gd name="T99" fmla="*/ 0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3" h="2913">
                  <a:moveTo>
                    <a:pt x="658" y="0"/>
                  </a:moveTo>
                  <a:lnTo>
                    <a:pt x="798" y="0"/>
                  </a:lnTo>
                  <a:lnTo>
                    <a:pt x="802" y="0"/>
                  </a:lnTo>
                  <a:lnTo>
                    <a:pt x="808" y="2"/>
                  </a:lnTo>
                  <a:lnTo>
                    <a:pt x="812" y="6"/>
                  </a:lnTo>
                  <a:lnTo>
                    <a:pt x="815" y="10"/>
                  </a:lnTo>
                  <a:lnTo>
                    <a:pt x="819" y="20"/>
                  </a:lnTo>
                  <a:lnTo>
                    <a:pt x="815" y="30"/>
                  </a:lnTo>
                  <a:lnTo>
                    <a:pt x="764" y="123"/>
                  </a:lnTo>
                  <a:lnTo>
                    <a:pt x="822" y="227"/>
                  </a:lnTo>
                  <a:lnTo>
                    <a:pt x="827" y="240"/>
                  </a:lnTo>
                  <a:lnTo>
                    <a:pt x="829" y="254"/>
                  </a:lnTo>
                  <a:lnTo>
                    <a:pt x="828" y="268"/>
                  </a:lnTo>
                  <a:lnTo>
                    <a:pt x="786" y="465"/>
                  </a:lnTo>
                  <a:lnTo>
                    <a:pt x="964" y="2"/>
                  </a:lnTo>
                  <a:lnTo>
                    <a:pt x="1110" y="2"/>
                  </a:lnTo>
                  <a:lnTo>
                    <a:pt x="1160" y="6"/>
                  </a:lnTo>
                  <a:lnTo>
                    <a:pt x="1207" y="16"/>
                  </a:lnTo>
                  <a:lnTo>
                    <a:pt x="1251" y="33"/>
                  </a:lnTo>
                  <a:lnTo>
                    <a:pt x="1293" y="57"/>
                  </a:lnTo>
                  <a:lnTo>
                    <a:pt x="1330" y="84"/>
                  </a:lnTo>
                  <a:lnTo>
                    <a:pt x="1364" y="118"/>
                  </a:lnTo>
                  <a:lnTo>
                    <a:pt x="1393" y="155"/>
                  </a:lnTo>
                  <a:lnTo>
                    <a:pt x="1416" y="197"/>
                  </a:lnTo>
                  <a:lnTo>
                    <a:pt x="1433" y="241"/>
                  </a:lnTo>
                  <a:lnTo>
                    <a:pt x="1444" y="289"/>
                  </a:lnTo>
                  <a:lnTo>
                    <a:pt x="1447" y="339"/>
                  </a:lnTo>
                  <a:lnTo>
                    <a:pt x="1453" y="1388"/>
                  </a:lnTo>
                  <a:lnTo>
                    <a:pt x="1451" y="1416"/>
                  </a:lnTo>
                  <a:lnTo>
                    <a:pt x="1441" y="1444"/>
                  </a:lnTo>
                  <a:lnTo>
                    <a:pt x="1429" y="1468"/>
                  </a:lnTo>
                  <a:lnTo>
                    <a:pt x="1411" y="1489"/>
                  </a:lnTo>
                  <a:lnTo>
                    <a:pt x="1390" y="1507"/>
                  </a:lnTo>
                  <a:lnTo>
                    <a:pt x="1366" y="1519"/>
                  </a:lnTo>
                  <a:lnTo>
                    <a:pt x="1339" y="1529"/>
                  </a:lnTo>
                  <a:lnTo>
                    <a:pt x="1310" y="1531"/>
                  </a:lnTo>
                  <a:lnTo>
                    <a:pt x="1310" y="1531"/>
                  </a:lnTo>
                  <a:lnTo>
                    <a:pt x="1281" y="1529"/>
                  </a:lnTo>
                  <a:lnTo>
                    <a:pt x="1255" y="1521"/>
                  </a:lnTo>
                  <a:lnTo>
                    <a:pt x="1230" y="1507"/>
                  </a:lnTo>
                  <a:lnTo>
                    <a:pt x="1210" y="1489"/>
                  </a:lnTo>
                  <a:lnTo>
                    <a:pt x="1192" y="1468"/>
                  </a:lnTo>
                  <a:lnTo>
                    <a:pt x="1179" y="1445"/>
                  </a:lnTo>
                  <a:lnTo>
                    <a:pt x="1170" y="1418"/>
                  </a:lnTo>
                  <a:lnTo>
                    <a:pt x="1168" y="1389"/>
                  </a:lnTo>
                  <a:lnTo>
                    <a:pt x="1162" y="340"/>
                  </a:lnTo>
                  <a:lnTo>
                    <a:pt x="1162" y="334"/>
                  </a:lnTo>
                  <a:lnTo>
                    <a:pt x="1160" y="322"/>
                  </a:lnTo>
                  <a:lnTo>
                    <a:pt x="1154" y="313"/>
                  </a:lnTo>
                  <a:lnTo>
                    <a:pt x="1145" y="306"/>
                  </a:lnTo>
                  <a:lnTo>
                    <a:pt x="1132" y="304"/>
                  </a:lnTo>
                  <a:lnTo>
                    <a:pt x="1120" y="306"/>
                  </a:lnTo>
                  <a:lnTo>
                    <a:pt x="1111" y="313"/>
                  </a:lnTo>
                  <a:lnTo>
                    <a:pt x="1105" y="322"/>
                  </a:lnTo>
                  <a:lnTo>
                    <a:pt x="1103" y="334"/>
                  </a:lnTo>
                  <a:lnTo>
                    <a:pt x="1105" y="2741"/>
                  </a:lnTo>
                  <a:lnTo>
                    <a:pt x="1102" y="2776"/>
                  </a:lnTo>
                  <a:lnTo>
                    <a:pt x="1092" y="2808"/>
                  </a:lnTo>
                  <a:lnTo>
                    <a:pt x="1076" y="2837"/>
                  </a:lnTo>
                  <a:lnTo>
                    <a:pt x="1055" y="2863"/>
                  </a:lnTo>
                  <a:lnTo>
                    <a:pt x="1030" y="2884"/>
                  </a:lnTo>
                  <a:lnTo>
                    <a:pt x="1001" y="2899"/>
                  </a:lnTo>
                  <a:lnTo>
                    <a:pt x="968" y="2909"/>
                  </a:lnTo>
                  <a:lnTo>
                    <a:pt x="934" y="2913"/>
                  </a:lnTo>
                  <a:lnTo>
                    <a:pt x="900" y="2909"/>
                  </a:lnTo>
                  <a:lnTo>
                    <a:pt x="867" y="2899"/>
                  </a:lnTo>
                  <a:lnTo>
                    <a:pt x="838" y="2884"/>
                  </a:lnTo>
                  <a:lnTo>
                    <a:pt x="813" y="2863"/>
                  </a:lnTo>
                  <a:lnTo>
                    <a:pt x="792" y="2837"/>
                  </a:lnTo>
                  <a:lnTo>
                    <a:pt x="776" y="2808"/>
                  </a:lnTo>
                  <a:lnTo>
                    <a:pt x="767" y="2776"/>
                  </a:lnTo>
                  <a:lnTo>
                    <a:pt x="763" y="2741"/>
                  </a:lnTo>
                  <a:lnTo>
                    <a:pt x="763" y="1408"/>
                  </a:lnTo>
                  <a:lnTo>
                    <a:pt x="760" y="1394"/>
                  </a:lnTo>
                  <a:lnTo>
                    <a:pt x="751" y="1381"/>
                  </a:lnTo>
                  <a:lnTo>
                    <a:pt x="740" y="1374"/>
                  </a:lnTo>
                  <a:lnTo>
                    <a:pt x="726" y="1371"/>
                  </a:lnTo>
                  <a:lnTo>
                    <a:pt x="711" y="1374"/>
                  </a:lnTo>
                  <a:lnTo>
                    <a:pt x="699" y="1381"/>
                  </a:lnTo>
                  <a:lnTo>
                    <a:pt x="691" y="1394"/>
                  </a:lnTo>
                  <a:lnTo>
                    <a:pt x="689" y="1408"/>
                  </a:lnTo>
                  <a:lnTo>
                    <a:pt x="689" y="2741"/>
                  </a:lnTo>
                  <a:lnTo>
                    <a:pt x="685" y="2776"/>
                  </a:lnTo>
                  <a:lnTo>
                    <a:pt x="675" y="2808"/>
                  </a:lnTo>
                  <a:lnTo>
                    <a:pt x="660" y="2837"/>
                  </a:lnTo>
                  <a:lnTo>
                    <a:pt x="639" y="2863"/>
                  </a:lnTo>
                  <a:lnTo>
                    <a:pt x="613" y="2884"/>
                  </a:lnTo>
                  <a:lnTo>
                    <a:pt x="584" y="2899"/>
                  </a:lnTo>
                  <a:lnTo>
                    <a:pt x="552" y="2909"/>
                  </a:lnTo>
                  <a:lnTo>
                    <a:pt x="517" y="2913"/>
                  </a:lnTo>
                  <a:lnTo>
                    <a:pt x="482" y="2909"/>
                  </a:lnTo>
                  <a:lnTo>
                    <a:pt x="451" y="2899"/>
                  </a:lnTo>
                  <a:lnTo>
                    <a:pt x="421" y="2884"/>
                  </a:lnTo>
                  <a:lnTo>
                    <a:pt x="397" y="2863"/>
                  </a:lnTo>
                  <a:lnTo>
                    <a:pt x="376" y="2837"/>
                  </a:lnTo>
                  <a:lnTo>
                    <a:pt x="359" y="2808"/>
                  </a:lnTo>
                  <a:lnTo>
                    <a:pt x="349" y="2776"/>
                  </a:lnTo>
                  <a:lnTo>
                    <a:pt x="346" y="2741"/>
                  </a:lnTo>
                  <a:lnTo>
                    <a:pt x="346" y="340"/>
                  </a:lnTo>
                  <a:lnTo>
                    <a:pt x="343" y="329"/>
                  </a:lnTo>
                  <a:lnTo>
                    <a:pt x="337" y="320"/>
                  </a:lnTo>
                  <a:lnTo>
                    <a:pt x="329" y="314"/>
                  </a:lnTo>
                  <a:lnTo>
                    <a:pt x="319" y="312"/>
                  </a:lnTo>
                  <a:lnTo>
                    <a:pt x="307" y="314"/>
                  </a:lnTo>
                  <a:lnTo>
                    <a:pt x="299" y="320"/>
                  </a:lnTo>
                  <a:lnTo>
                    <a:pt x="293" y="329"/>
                  </a:lnTo>
                  <a:lnTo>
                    <a:pt x="291" y="340"/>
                  </a:lnTo>
                  <a:lnTo>
                    <a:pt x="285" y="1389"/>
                  </a:lnTo>
                  <a:lnTo>
                    <a:pt x="283" y="1417"/>
                  </a:lnTo>
                  <a:lnTo>
                    <a:pt x="274" y="1445"/>
                  </a:lnTo>
                  <a:lnTo>
                    <a:pt x="261" y="1468"/>
                  </a:lnTo>
                  <a:lnTo>
                    <a:pt x="244" y="1489"/>
                  </a:lnTo>
                  <a:lnTo>
                    <a:pt x="223" y="1507"/>
                  </a:lnTo>
                  <a:lnTo>
                    <a:pt x="198" y="1521"/>
                  </a:lnTo>
                  <a:lnTo>
                    <a:pt x="172" y="1529"/>
                  </a:lnTo>
                  <a:lnTo>
                    <a:pt x="143" y="1531"/>
                  </a:lnTo>
                  <a:lnTo>
                    <a:pt x="141" y="1531"/>
                  </a:lnTo>
                  <a:lnTo>
                    <a:pt x="114" y="1529"/>
                  </a:lnTo>
                  <a:lnTo>
                    <a:pt x="86" y="1519"/>
                  </a:lnTo>
                  <a:lnTo>
                    <a:pt x="63" y="1507"/>
                  </a:lnTo>
                  <a:lnTo>
                    <a:pt x="41" y="1489"/>
                  </a:lnTo>
                  <a:lnTo>
                    <a:pt x="24" y="1468"/>
                  </a:lnTo>
                  <a:lnTo>
                    <a:pt x="10" y="1444"/>
                  </a:lnTo>
                  <a:lnTo>
                    <a:pt x="2" y="1416"/>
                  </a:lnTo>
                  <a:lnTo>
                    <a:pt x="0" y="1388"/>
                  </a:lnTo>
                  <a:lnTo>
                    <a:pt x="5" y="339"/>
                  </a:lnTo>
                  <a:lnTo>
                    <a:pt x="9" y="289"/>
                  </a:lnTo>
                  <a:lnTo>
                    <a:pt x="20" y="241"/>
                  </a:lnTo>
                  <a:lnTo>
                    <a:pt x="37" y="197"/>
                  </a:lnTo>
                  <a:lnTo>
                    <a:pt x="60" y="155"/>
                  </a:lnTo>
                  <a:lnTo>
                    <a:pt x="89" y="118"/>
                  </a:lnTo>
                  <a:lnTo>
                    <a:pt x="122" y="84"/>
                  </a:lnTo>
                  <a:lnTo>
                    <a:pt x="160" y="57"/>
                  </a:lnTo>
                  <a:lnTo>
                    <a:pt x="202" y="33"/>
                  </a:lnTo>
                  <a:lnTo>
                    <a:pt x="246" y="16"/>
                  </a:lnTo>
                  <a:lnTo>
                    <a:pt x="293" y="6"/>
                  </a:lnTo>
                  <a:lnTo>
                    <a:pt x="343" y="2"/>
                  </a:lnTo>
                  <a:lnTo>
                    <a:pt x="488" y="2"/>
                  </a:lnTo>
                  <a:lnTo>
                    <a:pt x="663" y="465"/>
                  </a:lnTo>
                  <a:lnTo>
                    <a:pt x="626" y="268"/>
                  </a:lnTo>
                  <a:lnTo>
                    <a:pt x="626" y="254"/>
                  </a:lnTo>
                  <a:lnTo>
                    <a:pt x="627" y="240"/>
                  </a:lnTo>
                  <a:lnTo>
                    <a:pt x="633" y="227"/>
                  </a:lnTo>
                  <a:lnTo>
                    <a:pt x="690" y="123"/>
                  </a:lnTo>
                  <a:lnTo>
                    <a:pt x="639" y="30"/>
                  </a:lnTo>
                  <a:lnTo>
                    <a:pt x="637" y="20"/>
                  </a:lnTo>
                  <a:lnTo>
                    <a:pt x="640" y="10"/>
                  </a:lnTo>
                  <a:lnTo>
                    <a:pt x="644" y="6"/>
                  </a:lnTo>
                  <a:lnTo>
                    <a:pt x="647" y="2"/>
                  </a:lnTo>
                  <a:lnTo>
                    <a:pt x="653" y="0"/>
                  </a:lnTo>
                  <a:lnTo>
                    <a:pt x="6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89">
              <a:extLst>
                <a:ext uri="{FF2B5EF4-FFF2-40B4-BE49-F238E27FC236}">
                  <a16:creationId xmlns:a16="http://schemas.microsoft.com/office/drawing/2014/main" id="{959AC9B5-1593-4661-9BF7-23A3138D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" y="2356"/>
              <a:ext cx="296" cy="296"/>
            </a:xfrm>
            <a:custGeom>
              <a:avLst/>
              <a:gdLst>
                <a:gd name="T0" fmla="*/ 296 w 592"/>
                <a:gd name="T1" fmla="*/ 0 h 592"/>
                <a:gd name="T2" fmla="*/ 340 w 592"/>
                <a:gd name="T3" fmla="*/ 4 h 592"/>
                <a:gd name="T4" fmla="*/ 382 w 592"/>
                <a:gd name="T5" fmla="*/ 13 h 592"/>
                <a:gd name="T6" fmla="*/ 421 w 592"/>
                <a:gd name="T7" fmla="*/ 28 h 592"/>
                <a:gd name="T8" fmla="*/ 457 w 592"/>
                <a:gd name="T9" fmla="*/ 48 h 592"/>
                <a:gd name="T10" fmla="*/ 491 w 592"/>
                <a:gd name="T11" fmla="*/ 73 h 592"/>
                <a:gd name="T12" fmla="*/ 520 w 592"/>
                <a:gd name="T13" fmla="*/ 102 h 592"/>
                <a:gd name="T14" fmla="*/ 544 w 592"/>
                <a:gd name="T15" fmla="*/ 135 h 592"/>
                <a:gd name="T16" fmla="*/ 565 w 592"/>
                <a:gd name="T17" fmla="*/ 172 h 592"/>
                <a:gd name="T18" fmla="*/ 580 w 592"/>
                <a:gd name="T19" fmla="*/ 212 h 592"/>
                <a:gd name="T20" fmla="*/ 590 w 592"/>
                <a:gd name="T21" fmla="*/ 253 h 592"/>
                <a:gd name="T22" fmla="*/ 592 w 592"/>
                <a:gd name="T23" fmla="*/ 296 h 592"/>
                <a:gd name="T24" fmla="*/ 590 w 592"/>
                <a:gd name="T25" fmla="*/ 340 h 592"/>
                <a:gd name="T26" fmla="*/ 580 w 592"/>
                <a:gd name="T27" fmla="*/ 382 h 592"/>
                <a:gd name="T28" fmla="*/ 565 w 592"/>
                <a:gd name="T29" fmla="*/ 421 h 592"/>
                <a:gd name="T30" fmla="*/ 544 w 592"/>
                <a:gd name="T31" fmla="*/ 457 h 592"/>
                <a:gd name="T32" fmla="*/ 520 w 592"/>
                <a:gd name="T33" fmla="*/ 491 h 592"/>
                <a:gd name="T34" fmla="*/ 491 w 592"/>
                <a:gd name="T35" fmla="*/ 520 h 592"/>
                <a:gd name="T36" fmla="*/ 457 w 592"/>
                <a:gd name="T37" fmla="*/ 544 h 592"/>
                <a:gd name="T38" fmla="*/ 421 w 592"/>
                <a:gd name="T39" fmla="*/ 565 h 592"/>
                <a:gd name="T40" fmla="*/ 382 w 592"/>
                <a:gd name="T41" fmla="*/ 580 h 592"/>
                <a:gd name="T42" fmla="*/ 340 w 592"/>
                <a:gd name="T43" fmla="*/ 590 h 592"/>
                <a:gd name="T44" fmla="*/ 296 w 592"/>
                <a:gd name="T45" fmla="*/ 592 h 592"/>
                <a:gd name="T46" fmla="*/ 253 w 592"/>
                <a:gd name="T47" fmla="*/ 590 h 592"/>
                <a:gd name="T48" fmla="*/ 211 w 592"/>
                <a:gd name="T49" fmla="*/ 580 h 592"/>
                <a:gd name="T50" fmla="*/ 172 w 592"/>
                <a:gd name="T51" fmla="*/ 565 h 592"/>
                <a:gd name="T52" fmla="*/ 135 w 592"/>
                <a:gd name="T53" fmla="*/ 544 h 592"/>
                <a:gd name="T54" fmla="*/ 102 w 592"/>
                <a:gd name="T55" fmla="*/ 520 h 592"/>
                <a:gd name="T56" fmla="*/ 73 w 592"/>
                <a:gd name="T57" fmla="*/ 491 h 592"/>
                <a:gd name="T58" fmla="*/ 48 w 592"/>
                <a:gd name="T59" fmla="*/ 457 h 592"/>
                <a:gd name="T60" fmla="*/ 28 w 592"/>
                <a:gd name="T61" fmla="*/ 421 h 592"/>
                <a:gd name="T62" fmla="*/ 13 w 592"/>
                <a:gd name="T63" fmla="*/ 382 h 592"/>
                <a:gd name="T64" fmla="*/ 4 w 592"/>
                <a:gd name="T65" fmla="*/ 340 h 592"/>
                <a:gd name="T66" fmla="*/ 0 w 592"/>
                <a:gd name="T67" fmla="*/ 296 h 592"/>
                <a:gd name="T68" fmla="*/ 4 w 592"/>
                <a:gd name="T69" fmla="*/ 253 h 592"/>
                <a:gd name="T70" fmla="*/ 13 w 592"/>
                <a:gd name="T71" fmla="*/ 212 h 592"/>
                <a:gd name="T72" fmla="*/ 28 w 592"/>
                <a:gd name="T73" fmla="*/ 172 h 592"/>
                <a:gd name="T74" fmla="*/ 48 w 592"/>
                <a:gd name="T75" fmla="*/ 135 h 592"/>
                <a:gd name="T76" fmla="*/ 73 w 592"/>
                <a:gd name="T77" fmla="*/ 102 h 592"/>
                <a:gd name="T78" fmla="*/ 102 w 592"/>
                <a:gd name="T79" fmla="*/ 73 h 592"/>
                <a:gd name="T80" fmla="*/ 135 w 592"/>
                <a:gd name="T81" fmla="*/ 48 h 592"/>
                <a:gd name="T82" fmla="*/ 172 w 592"/>
                <a:gd name="T83" fmla="*/ 28 h 592"/>
                <a:gd name="T84" fmla="*/ 211 w 592"/>
                <a:gd name="T85" fmla="*/ 13 h 592"/>
                <a:gd name="T86" fmla="*/ 253 w 592"/>
                <a:gd name="T87" fmla="*/ 4 h 592"/>
                <a:gd name="T88" fmla="*/ 296 w 592"/>
                <a:gd name="T89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2" h="592">
                  <a:moveTo>
                    <a:pt x="296" y="0"/>
                  </a:moveTo>
                  <a:lnTo>
                    <a:pt x="340" y="4"/>
                  </a:lnTo>
                  <a:lnTo>
                    <a:pt x="382" y="13"/>
                  </a:lnTo>
                  <a:lnTo>
                    <a:pt x="421" y="28"/>
                  </a:lnTo>
                  <a:lnTo>
                    <a:pt x="457" y="48"/>
                  </a:lnTo>
                  <a:lnTo>
                    <a:pt x="491" y="73"/>
                  </a:lnTo>
                  <a:lnTo>
                    <a:pt x="520" y="102"/>
                  </a:lnTo>
                  <a:lnTo>
                    <a:pt x="544" y="135"/>
                  </a:lnTo>
                  <a:lnTo>
                    <a:pt x="565" y="172"/>
                  </a:lnTo>
                  <a:lnTo>
                    <a:pt x="580" y="212"/>
                  </a:lnTo>
                  <a:lnTo>
                    <a:pt x="590" y="253"/>
                  </a:lnTo>
                  <a:lnTo>
                    <a:pt x="592" y="296"/>
                  </a:lnTo>
                  <a:lnTo>
                    <a:pt x="590" y="340"/>
                  </a:lnTo>
                  <a:lnTo>
                    <a:pt x="580" y="382"/>
                  </a:lnTo>
                  <a:lnTo>
                    <a:pt x="565" y="421"/>
                  </a:lnTo>
                  <a:lnTo>
                    <a:pt x="544" y="457"/>
                  </a:lnTo>
                  <a:lnTo>
                    <a:pt x="520" y="491"/>
                  </a:lnTo>
                  <a:lnTo>
                    <a:pt x="491" y="520"/>
                  </a:lnTo>
                  <a:lnTo>
                    <a:pt x="457" y="544"/>
                  </a:lnTo>
                  <a:lnTo>
                    <a:pt x="421" y="565"/>
                  </a:lnTo>
                  <a:lnTo>
                    <a:pt x="382" y="580"/>
                  </a:lnTo>
                  <a:lnTo>
                    <a:pt x="340" y="590"/>
                  </a:lnTo>
                  <a:lnTo>
                    <a:pt x="296" y="592"/>
                  </a:lnTo>
                  <a:lnTo>
                    <a:pt x="253" y="590"/>
                  </a:lnTo>
                  <a:lnTo>
                    <a:pt x="211" y="580"/>
                  </a:lnTo>
                  <a:lnTo>
                    <a:pt x="172" y="565"/>
                  </a:lnTo>
                  <a:lnTo>
                    <a:pt x="135" y="544"/>
                  </a:lnTo>
                  <a:lnTo>
                    <a:pt x="102" y="520"/>
                  </a:lnTo>
                  <a:lnTo>
                    <a:pt x="73" y="491"/>
                  </a:lnTo>
                  <a:lnTo>
                    <a:pt x="48" y="457"/>
                  </a:lnTo>
                  <a:lnTo>
                    <a:pt x="28" y="421"/>
                  </a:lnTo>
                  <a:lnTo>
                    <a:pt x="13" y="382"/>
                  </a:lnTo>
                  <a:lnTo>
                    <a:pt x="4" y="340"/>
                  </a:lnTo>
                  <a:lnTo>
                    <a:pt x="0" y="296"/>
                  </a:lnTo>
                  <a:lnTo>
                    <a:pt x="4" y="253"/>
                  </a:lnTo>
                  <a:lnTo>
                    <a:pt x="13" y="212"/>
                  </a:lnTo>
                  <a:lnTo>
                    <a:pt x="28" y="172"/>
                  </a:lnTo>
                  <a:lnTo>
                    <a:pt x="48" y="135"/>
                  </a:lnTo>
                  <a:lnTo>
                    <a:pt x="73" y="102"/>
                  </a:lnTo>
                  <a:lnTo>
                    <a:pt x="102" y="73"/>
                  </a:lnTo>
                  <a:lnTo>
                    <a:pt x="135" y="48"/>
                  </a:lnTo>
                  <a:lnTo>
                    <a:pt x="172" y="28"/>
                  </a:lnTo>
                  <a:lnTo>
                    <a:pt x="211" y="13"/>
                  </a:lnTo>
                  <a:lnTo>
                    <a:pt x="253" y="4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90">
              <a:extLst>
                <a:ext uri="{FF2B5EF4-FFF2-40B4-BE49-F238E27FC236}">
                  <a16:creationId xmlns:a16="http://schemas.microsoft.com/office/drawing/2014/main" id="{1A255027-748E-4244-AC7D-45D26AFA1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251"/>
              <a:ext cx="1205" cy="1904"/>
            </a:xfrm>
            <a:custGeom>
              <a:avLst/>
              <a:gdLst>
                <a:gd name="T0" fmla="*/ 182 w 2410"/>
                <a:gd name="T1" fmla="*/ 6 h 3808"/>
                <a:gd name="T2" fmla="*/ 231 w 2410"/>
                <a:gd name="T3" fmla="*/ 31 h 3808"/>
                <a:gd name="T4" fmla="*/ 977 w 2410"/>
                <a:gd name="T5" fmla="*/ 919 h 3808"/>
                <a:gd name="T6" fmla="*/ 1107 w 2410"/>
                <a:gd name="T7" fmla="*/ 1163 h 3808"/>
                <a:gd name="T8" fmla="*/ 1108 w 2410"/>
                <a:gd name="T9" fmla="*/ 1135 h 3808"/>
                <a:gd name="T10" fmla="*/ 1171 w 2410"/>
                <a:gd name="T11" fmla="*/ 1018 h 3808"/>
                <a:gd name="T12" fmla="*/ 1118 w 2410"/>
                <a:gd name="T13" fmla="*/ 915 h 3808"/>
                <a:gd name="T14" fmla="*/ 1123 w 2410"/>
                <a:gd name="T15" fmla="*/ 901 h 3808"/>
                <a:gd name="T16" fmla="*/ 1133 w 2410"/>
                <a:gd name="T17" fmla="*/ 895 h 3808"/>
                <a:gd name="T18" fmla="*/ 1279 w 2410"/>
                <a:gd name="T19" fmla="*/ 895 h 3808"/>
                <a:gd name="T20" fmla="*/ 1288 w 2410"/>
                <a:gd name="T21" fmla="*/ 897 h 3808"/>
                <a:gd name="T22" fmla="*/ 1296 w 2410"/>
                <a:gd name="T23" fmla="*/ 905 h 3808"/>
                <a:gd name="T24" fmla="*/ 1296 w 2410"/>
                <a:gd name="T25" fmla="*/ 925 h 3808"/>
                <a:gd name="T26" fmla="*/ 1303 w 2410"/>
                <a:gd name="T27" fmla="*/ 1122 h 3808"/>
                <a:gd name="T28" fmla="*/ 1310 w 2410"/>
                <a:gd name="T29" fmla="*/ 1149 h 3808"/>
                <a:gd name="T30" fmla="*/ 1267 w 2410"/>
                <a:gd name="T31" fmla="*/ 1360 h 3808"/>
                <a:gd name="T32" fmla="*/ 2158 w 2410"/>
                <a:gd name="T33" fmla="*/ 51 h 3808"/>
                <a:gd name="T34" fmla="*/ 2202 w 2410"/>
                <a:gd name="T35" fmla="*/ 16 h 3808"/>
                <a:gd name="T36" fmla="*/ 2255 w 2410"/>
                <a:gd name="T37" fmla="*/ 0 h 3808"/>
                <a:gd name="T38" fmla="*/ 2310 w 2410"/>
                <a:gd name="T39" fmla="*/ 6 h 3808"/>
                <a:gd name="T40" fmla="*/ 2360 w 2410"/>
                <a:gd name="T41" fmla="*/ 33 h 3808"/>
                <a:gd name="T42" fmla="*/ 2394 w 2410"/>
                <a:gd name="T43" fmla="*/ 78 h 3808"/>
                <a:gd name="T44" fmla="*/ 2410 w 2410"/>
                <a:gd name="T45" fmla="*/ 130 h 3808"/>
                <a:gd name="T46" fmla="*/ 2404 w 2410"/>
                <a:gd name="T47" fmla="*/ 185 h 3808"/>
                <a:gd name="T48" fmla="*/ 2377 w 2410"/>
                <a:gd name="T49" fmla="*/ 235 h 3808"/>
                <a:gd name="T50" fmla="*/ 1586 w 2410"/>
                <a:gd name="T51" fmla="*/ 3636 h 3808"/>
                <a:gd name="T52" fmla="*/ 1572 w 2410"/>
                <a:gd name="T53" fmla="*/ 3703 h 3808"/>
                <a:gd name="T54" fmla="*/ 1536 w 2410"/>
                <a:gd name="T55" fmla="*/ 3758 h 3808"/>
                <a:gd name="T56" fmla="*/ 1482 w 2410"/>
                <a:gd name="T57" fmla="*/ 3794 h 3808"/>
                <a:gd name="T58" fmla="*/ 1415 w 2410"/>
                <a:gd name="T59" fmla="*/ 3808 h 3808"/>
                <a:gd name="T60" fmla="*/ 1348 w 2410"/>
                <a:gd name="T61" fmla="*/ 3794 h 3808"/>
                <a:gd name="T62" fmla="*/ 1294 w 2410"/>
                <a:gd name="T63" fmla="*/ 3758 h 3808"/>
                <a:gd name="T64" fmla="*/ 1257 w 2410"/>
                <a:gd name="T65" fmla="*/ 3703 h 3808"/>
                <a:gd name="T66" fmla="*/ 1243 w 2410"/>
                <a:gd name="T67" fmla="*/ 3636 h 3808"/>
                <a:gd name="T68" fmla="*/ 1241 w 2410"/>
                <a:gd name="T69" fmla="*/ 2289 h 3808"/>
                <a:gd name="T70" fmla="*/ 1221 w 2410"/>
                <a:gd name="T71" fmla="*/ 2269 h 3808"/>
                <a:gd name="T72" fmla="*/ 1192 w 2410"/>
                <a:gd name="T73" fmla="*/ 2269 h 3808"/>
                <a:gd name="T74" fmla="*/ 1172 w 2410"/>
                <a:gd name="T75" fmla="*/ 2289 h 3808"/>
                <a:gd name="T76" fmla="*/ 1170 w 2410"/>
                <a:gd name="T77" fmla="*/ 3636 h 3808"/>
                <a:gd name="T78" fmla="*/ 1156 w 2410"/>
                <a:gd name="T79" fmla="*/ 3703 h 3808"/>
                <a:gd name="T80" fmla="*/ 1119 w 2410"/>
                <a:gd name="T81" fmla="*/ 3758 h 3808"/>
                <a:gd name="T82" fmla="*/ 1064 w 2410"/>
                <a:gd name="T83" fmla="*/ 3794 h 3808"/>
                <a:gd name="T84" fmla="*/ 998 w 2410"/>
                <a:gd name="T85" fmla="*/ 3808 h 3808"/>
                <a:gd name="T86" fmla="*/ 931 w 2410"/>
                <a:gd name="T87" fmla="*/ 3794 h 3808"/>
                <a:gd name="T88" fmla="*/ 876 w 2410"/>
                <a:gd name="T89" fmla="*/ 3758 h 3808"/>
                <a:gd name="T90" fmla="*/ 841 w 2410"/>
                <a:gd name="T91" fmla="*/ 3703 h 3808"/>
                <a:gd name="T92" fmla="*/ 827 w 2410"/>
                <a:gd name="T93" fmla="*/ 3636 h 3808"/>
                <a:gd name="T94" fmla="*/ 32 w 2410"/>
                <a:gd name="T95" fmla="*/ 235 h 3808"/>
                <a:gd name="T96" fmla="*/ 6 w 2410"/>
                <a:gd name="T97" fmla="*/ 185 h 3808"/>
                <a:gd name="T98" fmla="*/ 0 w 2410"/>
                <a:gd name="T99" fmla="*/ 130 h 3808"/>
                <a:gd name="T100" fmla="*/ 15 w 2410"/>
                <a:gd name="T101" fmla="*/ 78 h 3808"/>
                <a:gd name="T102" fmla="*/ 51 w 2410"/>
                <a:gd name="T103" fmla="*/ 33 h 3808"/>
                <a:gd name="T104" fmla="*/ 101 w 2410"/>
                <a:gd name="T105" fmla="*/ 6 h 3808"/>
                <a:gd name="T106" fmla="*/ 155 w 2410"/>
                <a:gd name="T107" fmla="*/ 0 h 3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0" h="3808">
                  <a:moveTo>
                    <a:pt x="155" y="0"/>
                  </a:moveTo>
                  <a:lnTo>
                    <a:pt x="182" y="6"/>
                  </a:lnTo>
                  <a:lnTo>
                    <a:pt x="207" y="16"/>
                  </a:lnTo>
                  <a:lnTo>
                    <a:pt x="231" y="31"/>
                  </a:lnTo>
                  <a:lnTo>
                    <a:pt x="251" y="51"/>
                  </a:lnTo>
                  <a:lnTo>
                    <a:pt x="977" y="919"/>
                  </a:lnTo>
                  <a:lnTo>
                    <a:pt x="1144" y="1360"/>
                  </a:lnTo>
                  <a:lnTo>
                    <a:pt x="1107" y="1163"/>
                  </a:lnTo>
                  <a:lnTo>
                    <a:pt x="1106" y="1149"/>
                  </a:lnTo>
                  <a:lnTo>
                    <a:pt x="1108" y="1135"/>
                  </a:lnTo>
                  <a:lnTo>
                    <a:pt x="1114" y="1122"/>
                  </a:lnTo>
                  <a:lnTo>
                    <a:pt x="1171" y="1018"/>
                  </a:lnTo>
                  <a:lnTo>
                    <a:pt x="1120" y="925"/>
                  </a:lnTo>
                  <a:lnTo>
                    <a:pt x="1118" y="915"/>
                  </a:lnTo>
                  <a:lnTo>
                    <a:pt x="1121" y="905"/>
                  </a:lnTo>
                  <a:lnTo>
                    <a:pt x="1123" y="901"/>
                  </a:lnTo>
                  <a:lnTo>
                    <a:pt x="1128" y="897"/>
                  </a:lnTo>
                  <a:lnTo>
                    <a:pt x="1133" y="895"/>
                  </a:lnTo>
                  <a:lnTo>
                    <a:pt x="1139" y="895"/>
                  </a:lnTo>
                  <a:lnTo>
                    <a:pt x="1279" y="895"/>
                  </a:lnTo>
                  <a:lnTo>
                    <a:pt x="1284" y="895"/>
                  </a:lnTo>
                  <a:lnTo>
                    <a:pt x="1288" y="897"/>
                  </a:lnTo>
                  <a:lnTo>
                    <a:pt x="1293" y="901"/>
                  </a:lnTo>
                  <a:lnTo>
                    <a:pt x="1296" y="905"/>
                  </a:lnTo>
                  <a:lnTo>
                    <a:pt x="1299" y="915"/>
                  </a:lnTo>
                  <a:lnTo>
                    <a:pt x="1296" y="925"/>
                  </a:lnTo>
                  <a:lnTo>
                    <a:pt x="1245" y="1018"/>
                  </a:lnTo>
                  <a:lnTo>
                    <a:pt x="1303" y="1122"/>
                  </a:lnTo>
                  <a:lnTo>
                    <a:pt x="1308" y="1135"/>
                  </a:lnTo>
                  <a:lnTo>
                    <a:pt x="1310" y="1149"/>
                  </a:lnTo>
                  <a:lnTo>
                    <a:pt x="1309" y="1163"/>
                  </a:lnTo>
                  <a:lnTo>
                    <a:pt x="1267" y="1360"/>
                  </a:lnTo>
                  <a:lnTo>
                    <a:pt x="1439" y="912"/>
                  </a:lnTo>
                  <a:lnTo>
                    <a:pt x="2158" y="51"/>
                  </a:lnTo>
                  <a:lnTo>
                    <a:pt x="2179" y="31"/>
                  </a:lnTo>
                  <a:lnTo>
                    <a:pt x="2202" y="16"/>
                  </a:lnTo>
                  <a:lnTo>
                    <a:pt x="2227" y="6"/>
                  </a:lnTo>
                  <a:lnTo>
                    <a:pt x="2255" y="0"/>
                  </a:lnTo>
                  <a:lnTo>
                    <a:pt x="2282" y="0"/>
                  </a:lnTo>
                  <a:lnTo>
                    <a:pt x="2310" y="6"/>
                  </a:lnTo>
                  <a:lnTo>
                    <a:pt x="2335" y="17"/>
                  </a:lnTo>
                  <a:lnTo>
                    <a:pt x="2360" y="33"/>
                  </a:lnTo>
                  <a:lnTo>
                    <a:pt x="2379" y="54"/>
                  </a:lnTo>
                  <a:lnTo>
                    <a:pt x="2394" y="78"/>
                  </a:lnTo>
                  <a:lnTo>
                    <a:pt x="2405" y="104"/>
                  </a:lnTo>
                  <a:lnTo>
                    <a:pt x="2410" y="130"/>
                  </a:lnTo>
                  <a:lnTo>
                    <a:pt x="2410" y="158"/>
                  </a:lnTo>
                  <a:lnTo>
                    <a:pt x="2404" y="185"/>
                  </a:lnTo>
                  <a:lnTo>
                    <a:pt x="2393" y="210"/>
                  </a:lnTo>
                  <a:lnTo>
                    <a:pt x="2377" y="235"/>
                  </a:lnTo>
                  <a:lnTo>
                    <a:pt x="1583" y="1184"/>
                  </a:lnTo>
                  <a:lnTo>
                    <a:pt x="1586" y="3636"/>
                  </a:lnTo>
                  <a:lnTo>
                    <a:pt x="1583" y="3671"/>
                  </a:lnTo>
                  <a:lnTo>
                    <a:pt x="1572" y="3703"/>
                  </a:lnTo>
                  <a:lnTo>
                    <a:pt x="1557" y="3732"/>
                  </a:lnTo>
                  <a:lnTo>
                    <a:pt x="1536" y="3758"/>
                  </a:lnTo>
                  <a:lnTo>
                    <a:pt x="1511" y="3779"/>
                  </a:lnTo>
                  <a:lnTo>
                    <a:pt x="1482" y="3794"/>
                  </a:lnTo>
                  <a:lnTo>
                    <a:pt x="1449" y="3804"/>
                  </a:lnTo>
                  <a:lnTo>
                    <a:pt x="1415" y="3808"/>
                  </a:lnTo>
                  <a:lnTo>
                    <a:pt x="1380" y="3804"/>
                  </a:lnTo>
                  <a:lnTo>
                    <a:pt x="1348" y="3794"/>
                  </a:lnTo>
                  <a:lnTo>
                    <a:pt x="1319" y="3779"/>
                  </a:lnTo>
                  <a:lnTo>
                    <a:pt x="1294" y="3758"/>
                  </a:lnTo>
                  <a:lnTo>
                    <a:pt x="1273" y="3732"/>
                  </a:lnTo>
                  <a:lnTo>
                    <a:pt x="1257" y="3703"/>
                  </a:lnTo>
                  <a:lnTo>
                    <a:pt x="1246" y="3671"/>
                  </a:lnTo>
                  <a:lnTo>
                    <a:pt x="1243" y="3636"/>
                  </a:lnTo>
                  <a:lnTo>
                    <a:pt x="1243" y="2303"/>
                  </a:lnTo>
                  <a:lnTo>
                    <a:pt x="1241" y="2289"/>
                  </a:lnTo>
                  <a:lnTo>
                    <a:pt x="1233" y="2276"/>
                  </a:lnTo>
                  <a:lnTo>
                    <a:pt x="1221" y="2269"/>
                  </a:lnTo>
                  <a:lnTo>
                    <a:pt x="1207" y="2266"/>
                  </a:lnTo>
                  <a:lnTo>
                    <a:pt x="1192" y="2269"/>
                  </a:lnTo>
                  <a:lnTo>
                    <a:pt x="1180" y="2276"/>
                  </a:lnTo>
                  <a:lnTo>
                    <a:pt x="1172" y="2289"/>
                  </a:lnTo>
                  <a:lnTo>
                    <a:pt x="1170" y="2303"/>
                  </a:lnTo>
                  <a:lnTo>
                    <a:pt x="1170" y="3636"/>
                  </a:lnTo>
                  <a:lnTo>
                    <a:pt x="1166" y="3671"/>
                  </a:lnTo>
                  <a:lnTo>
                    <a:pt x="1156" y="3703"/>
                  </a:lnTo>
                  <a:lnTo>
                    <a:pt x="1140" y="3732"/>
                  </a:lnTo>
                  <a:lnTo>
                    <a:pt x="1119" y="3758"/>
                  </a:lnTo>
                  <a:lnTo>
                    <a:pt x="1095" y="3779"/>
                  </a:lnTo>
                  <a:lnTo>
                    <a:pt x="1064" y="3794"/>
                  </a:lnTo>
                  <a:lnTo>
                    <a:pt x="1033" y="3804"/>
                  </a:lnTo>
                  <a:lnTo>
                    <a:pt x="998" y="3808"/>
                  </a:lnTo>
                  <a:lnTo>
                    <a:pt x="963" y="3804"/>
                  </a:lnTo>
                  <a:lnTo>
                    <a:pt x="931" y="3794"/>
                  </a:lnTo>
                  <a:lnTo>
                    <a:pt x="902" y="3779"/>
                  </a:lnTo>
                  <a:lnTo>
                    <a:pt x="876" y="3758"/>
                  </a:lnTo>
                  <a:lnTo>
                    <a:pt x="856" y="3732"/>
                  </a:lnTo>
                  <a:lnTo>
                    <a:pt x="841" y="3703"/>
                  </a:lnTo>
                  <a:lnTo>
                    <a:pt x="830" y="3671"/>
                  </a:lnTo>
                  <a:lnTo>
                    <a:pt x="827" y="3636"/>
                  </a:lnTo>
                  <a:lnTo>
                    <a:pt x="827" y="1184"/>
                  </a:lnTo>
                  <a:lnTo>
                    <a:pt x="32" y="235"/>
                  </a:lnTo>
                  <a:lnTo>
                    <a:pt x="16" y="210"/>
                  </a:lnTo>
                  <a:lnTo>
                    <a:pt x="6" y="185"/>
                  </a:lnTo>
                  <a:lnTo>
                    <a:pt x="0" y="158"/>
                  </a:lnTo>
                  <a:lnTo>
                    <a:pt x="0" y="130"/>
                  </a:lnTo>
                  <a:lnTo>
                    <a:pt x="4" y="104"/>
                  </a:lnTo>
                  <a:lnTo>
                    <a:pt x="15" y="78"/>
                  </a:lnTo>
                  <a:lnTo>
                    <a:pt x="30" y="54"/>
                  </a:lnTo>
                  <a:lnTo>
                    <a:pt x="51" y="33"/>
                  </a:lnTo>
                  <a:lnTo>
                    <a:pt x="74" y="17"/>
                  </a:lnTo>
                  <a:lnTo>
                    <a:pt x="101" y="6"/>
                  </a:lnTo>
                  <a:lnTo>
                    <a:pt x="127" y="0"/>
                  </a:lnTo>
                  <a:lnTo>
                    <a:pt x="1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869">
            <a:extLst>
              <a:ext uri="{FF2B5EF4-FFF2-40B4-BE49-F238E27FC236}">
                <a16:creationId xmlns:a16="http://schemas.microsoft.com/office/drawing/2014/main" id="{5D19133A-D709-46AE-AF60-9C450CC8C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75096" y="4201028"/>
            <a:ext cx="327347" cy="292923"/>
            <a:chOff x="4940" y="3158"/>
            <a:chExt cx="1550" cy="1387"/>
          </a:xfrm>
          <a:solidFill>
            <a:schemeClr val="bg1"/>
          </a:solidFill>
        </p:grpSpPr>
        <p:sp>
          <p:nvSpPr>
            <p:cNvPr id="31" name="Freeform 871">
              <a:extLst>
                <a:ext uri="{FF2B5EF4-FFF2-40B4-BE49-F238E27FC236}">
                  <a16:creationId xmlns:a16="http://schemas.microsoft.com/office/drawing/2014/main" id="{97954F5D-838A-4717-9544-287092682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5" y="3158"/>
              <a:ext cx="400" cy="401"/>
            </a:xfrm>
            <a:custGeom>
              <a:avLst/>
              <a:gdLst>
                <a:gd name="T0" fmla="*/ 599 w 1200"/>
                <a:gd name="T1" fmla="*/ 0 h 1202"/>
                <a:gd name="T2" fmla="*/ 670 w 1200"/>
                <a:gd name="T3" fmla="*/ 5 h 1202"/>
                <a:gd name="T4" fmla="*/ 738 w 1200"/>
                <a:gd name="T5" fmla="*/ 16 h 1202"/>
                <a:gd name="T6" fmla="*/ 803 w 1200"/>
                <a:gd name="T7" fmla="*/ 36 h 1202"/>
                <a:gd name="T8" fmla="*/ 864 w 1200"/>
                <a:gd name="T9" fmla="*/ 61 h 1202"/>
                <a:gd name="T10" fmla="*/ 921 w 1200"/>
                <a:gd name="T11" fmla="*/ 93 h 1202"/>
                <a:gd name="T12" fmla="*/ 975 w 1200"/>
                <a:gd name="T13" fmla="*/ 132 h 1202"/>
                <a:gd name="T14" fmla="*/ 1024 w 1200"/>
                <a:gd name="T15" fmla="*/ 177 h 1202"/>
                <a:gd name="T16" fmla="*/ 1069 w 1200"/>
                <a:gd name="T17" fmla="*/ 226 h 1202"/>
                <a:gd name="T18" fmla="*/ 1107 w 1200"/>
                <a:gd name="T19" fmla="*/ 280 h 1202"/>
                <a:gd name="T20" fmla="*/ 1140 w 1200"/>
                <a:gd name="T21" fmla="*/ 337 h 1202"/>
                <a:gd name="T22" fmla="*/ 1165 w 1200"/>
                <a:gd name="T23" fmla="*/ 398 h 1202"/>
                <a:gd name="T24" fmla="*/ 1185 w 1200"/>
                <a:gd name="T25" fmla="*/ 463 h 1202"/>
                <a:gd name="T26" fmla="*/ 1196 w 1200"/>
                <a:gd name="T27" fmla="*/ 531 h 1202"/>
                <a:gd name="T28" fmla="*/ 1200 w 1200"/>
                <a:gd name="T29" fmla="*/ 601 h 1202"/>
                <a:gd name="T30" fmla="*/ 1196 w 1200"/>
                <a:gd name="T31" fmla="*/ 672 h 1202"/>
                <a:gd name="T32" fmla="*/ 1185 w 1200"/>
                <a:gd name="T33" fmla="*/ 739 h 1202"/>
                <a:gd name="T34" fmla="*/ 1165 w 1200"/>
                <a:gd name="T35" fmla="*/ 804 h 1202"/>
                <a:gd name="T36" fmla="*/ 1140 w 1200"/>
                <a:gd name="T37" fmla="*/ 865 h 1202"/>
                <a:gd name="T38" fmla="*/ 1107 w 1200"/>
                <a:gd name="T39" fmla="*/ 923 h 1202"/>
                <a:gd name="T40" fmla="*/ 1069 w 1200"/>
                <a:gd name="T41" fmla="*/ 976 h 1202"/>
                <a:gd name="T42" fmla="*/ 1024 w 1200"/>
                <a:gd name="T43" fmla="*/ 1026 h 1202"/>
                <a:gd name="T44" fmla="*/ 975 w 1200"/>
                <a:gd name="T45" fmla="*/ 1071 h 1202"/>
                <a:gd name="T46" fmla="*/ 921 w 1200"/>
                <a:gd name="T47" fmla="*/ 1109 h 1202"/>
                <a:gd name="T48" fmla="*/ 864 w 1200"/>
                <a:gd name="T49" fmla="*/ 1141 h 1202"/>
                <a:gd name="T50" fmla="*/ 803 w 1200"/>
                <a:gd name="T51" fmla="*/ 1167 h 1202"/>
                <a:gd name="T52" fmla="*/ 738 w 1200"/>
                <a:gd name="T53" fmla="*/ 1186 h 1202"/>
                <a:gd name="T54" fmla="*/ 670 w 1200"/>
                <a:gd name="T55" fmla="*/ 1198 h 1202"/>
                <a:gd name="T56" fmla="*/ 599 w 1200"/>
                <a:gd name="T57" fmla="*/ 1202 h 1202"/>
                <a:gd name="T58" fmla="*/ 530 w 1200"/>
                <a:gd name="T59" fmla="*/ 1198 h 1202"/>
                <a:gd name="T60" fmla="*/ 462 w 1200"/>
                <a:gd name="T61" fmla="*/ 1186 h 1202"/>
                <a:gd name="T62" fmla="*/ 397 w 1200"/>
                <a:gd name="T63" fmla="*/ 1167 h 1202"/>
                <a:gd name="T64" fmla="*/ 337 w 1200"/>
                <a:gd name="T65" fmla="*/ 1141 h 1202"/>
                <a:gd name="T66" fmla="*/ 279 w 1200"/>
                <a:gd name="T67" fmla="*/ 1109 h 1202"/>
                <a:gd name="T68" fmla="*/ 224 w 1200"/>
                <a:gd name="T69" fmla="*/ 1071 h 1202"/>
                <a:gd name="T70" fmla="*/ 176 w 1200"/>
                <a:gd name="T71" fmla="*/ 1026 h 1202"/>
                <a:gd name="T72" fmla="*/ 131 w 1200"/>
                <a:gd name="T73" fmla="*/ 976 h 1202"/>
                <a:gd name="T74" fmla="*/ 93 w 1200"/>
                <a:gd name="T75" fmla="*/ 923 h 1202"/>
                <a:gd name="T76" fmla="*/ 60 w 1200"/>
                <a:gd name="T77" fmla="*/ 865 h 1202"/>
                <a:gd name="T78" fmla="*/ 35 w 1200"/>
                <a:gd name="T79" fmla="*/ 804 h 1202"/>
                <a:gd name="T80" fmla="*/ 15 w 1200"/>
                <a:gd name="T81" fmla="*/ 739 h 1202"/>
                <a:gd name="T82" fmla="*/ 4 w 1200"/>
                <a:gd name="T83" fmla="*/ 672 h 1202"/>
                <a:gd name="T84" fmla="*/ 0 w 1200"/>
                <a:gd name="T85" fmla="*/ 601 h 1202"/>
                <a:gd name="T86" fmla="*/ 4 w 1200"/>
                <a:gd name="T87" fmla="*/ 531 h 1202"/>
                <a:gd name="T88" fmla="*/ 15 w 1200"/>
                <a:gd name="T89" fmla="*/ 463 h 1202"/>
                <a:gd name="T90" fmla="*/ 35 w 1200"/>
                <a:gd name="T91" fmla="*/ 398 h 1202"/>
                <a:gd name="T92" fmla="*/ 60 w 1200"/>
                <a:gd name="T93" fmla="*/ 337 h 1202"/>
                <a:gd name="T94" fmla="*/ 93 w 1200"/>
                <a:gd name="T95" fmla="*/ 280 h 1202"/>
                <a:gd name="T96" fmla="*/ 131 w 1200"/>
                <a:gd name="T97" fmla="*/ 226 h 1202"/>
                <a:gd name="T98" fmla="*/ 176 w 1200"/>
                <a:gd name="T99" fmla="*/ 177 h 1202"/>
                <a:gd name="T100" fmla="*/ 224 w 1200"/>
                <a:gd name="T101" fmla="*/ 132 h 1202"/>
                <a:gd name="T102" fmla="*/ 279 w 1200"/>
                <a:gd name="T103" fmla="*/ 93 h 1202"/>
                <a:gd name="T104" fmla="*/ 337 w 1200"/>
                <a:gd name="T105" fmla="*/ 61 h 1202"/>
                <a:gd name="T106" fmla="*/ 397 w 1200"/>
                <a:gd name="T107" fmla="*/ 36 h 1202"/>
                <a:gd name="T108" fmla="*/ 462 w 1200"/>
                <a:gd name="T109" fmla="*/ 16 h 1202"/>
                <a:gd name="T110" fmla="*/ 530 w 1200"/>
                <a:gd name="T111" fmla="*/ 5 h 1202"/>
                <a:gd name="T112" fmla="*/ 599 w 1200"/>
                <a:gd name="T1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00" h="1202">
                  <a:moveTo>
                    <a:pt x="599" y="0"/>
                  </a:moveTo>
                  <a:lnTo>
                    <a:pt x="670" y="5"/>
                  </a:lnTo>
                  <a:lnTo>
                    <a:pt x="738" y="16"/>
                  </a:lnTo>
                  <a:lnTo>
                    <a:pt x="803" y="36"/>
                  </a:lnTo>
                  <a:lnTo>
                    <a:pt x="864" y="61"/>
                  </a:lnTo>
                  <a:lnTo>
                    <a:pt x="921" y="93"/>
                  </a:lnTo>
                  <a:lnTo>
                    <a:pt x="975" y="132"/>
                  </a:lnTo>
                  <a:lnTo>
                    <a:pt x="1024" y="177"/>
                  </a:lnTo>
                  <a:lnTo>
                    <a:pt x="1069" y="226"/>
                  </a:lnTo>
                  <a:lnTo>
                    <a:pt x="1107" y="280"/>
                  </a:lnTo>
                  <a:lnTo>
                    <a:pt x="1140" y="337"/>
                  </a:lnTo>
                  <a:lnTo>
                    <a:pt x="1165" y="398"/>
                  </a:lnTo>
                  <a:lnTo>
                    <a:pt x="1185" y="463"/>
                  </a:lnTo>
                  <a:lnTo>
                    <a:pt x="1196" y="531"/>
                  </a:lnTo>
                  <a:lnTo>
                    <a:pt x="1200" y="601"/>
                  </a:lnTo>
                  <a:lnTo>
                    <a:pt x="1196" y="672"/>
                  </a:lnTo>
                  <a:lnTo>
                    <a:pt x="1185" y="739"/>
                  </a:lnTo>
                  <a:lnTo>
                    <a:pt x="1165" y="804"/>
                  </a:lnTo>
                  <a:lnTo>
                    <a:pt x="1140" y="865"/>
                  </a:lnTo>
                  <a:lnTo>
                    <a:pt x="1107" y="923"/>
                  </a:lnTo>
                  <a:lnTo>
                    <a:pt x="1069" y="976"/>
                  </a:lnTo>
                  <a:lnTo>
                    <a:pt x="1024" y="1026"/>
                  </a:lnTo>
                  <a:lnTo>
                    <a:pt x="975" y="1071"/>
                  </a:lnTo>
                  <a:lnTo>
                    <a:pt x="921" y="1109"/>
                  </a:lnTo>
                  <a:lnTo>
                    <a:pt x="864" y="1141"/>
                  </a:lnTo>
                  <a:lnTo>
                    <a:pt x="803" y="1167"/>
                  </a:lnTo>
                  <a:lnTo>
                    <a:pt x="738" y="1186"/>
                  </a:lnTo>
                  <a:lnTo>
                    <a:pt x="670" y="1198"/>
                  </a:lnTo>
                  <a:lnTo>
                    <a:pt x="599" y="1202"/>
                  </a:lnTo>
                  <a:lnTo>
                    <a:pt x="530" y="1198"/>
                  </a:lnTo>
                  <a:lnTo>
                    <a:pt x="462" y="1186"/>
                  </a:lnTo>
                  <a:lnTo>
                    <a:pt x="397" y="1167"/>
                  </a:lnTo>
                  <a:lnTo>
                    <a:pt x="337" y="1141"/>
                  </a:lnTo>
                  <a:lnTo>
                    <a:pt x="279" y="1109"/>
                  </a:lnTo>
                  <a:lnTo>
                    <a:pt x="224" y="1071"/>
                  </a:lnTo>
                  <a:lnTo>
                    <a:pt x="176" y="1026"/>
                  </a:lnTo>
                  <a:lnTo>
                    <a:pt x="131" y="976"/>
                  </a:lnTo>
                  <a:lnTo>
                    <a:pt x="93" y="923"/>
                  </a:lnTo>
                  <a:lnTo>
                    <a:pt x="60" y="865"/>
                  </a:lnTo>
                  <a:lnTo>
                    <a:pt x="35" y="804"/>
                  </a:lnTo>
                  <a:lnTo>
                    <a:pt x="15" y="739"/>
                  </a:lnTo>
                  <a:lnTo>
                    <a:pt x="4" y="672"/>
                  </a:lnTo>
                  <a:lnTo>
                    <a:pt x="0" y="601"/>
                  </a:lnTo>
                  <a:lnTo>
                    <a:pt x="4" y="531"/>
                  </a:lnTo>
                  <a:lnTo>
                    <a:pt x="15" y="463"/>
                  </a:lnTo>
                  <a:lnTo>
                    <a:pt x="35" y="398"/>
                  </a:lnTo>
                  <a:lnTo>
                    <a:pt x="60" y="337"/>
                  </a:lnTo>
                  <a:lnTo>
                    <a:pt x="93" y="280"/>
                  </a:lnTo>
                  <a:lnTo>
                    <a:pt x="131" y="226"/>
                  </a:lnTo>
                  <a:lnTo>
                    <a:pt x="176" y="177"/>
                  </a:lnTo>
                  <a:lnTo>
                    <a:pt x="224" y="132"/>
                  </a:lnTo>
                  <a:lnTo>
                    <a:pt x="279" y="93"/>
                  </a:lnTo>
                  <a:lnTo>
                    <a:pt x="337" y="61"/>
                  </a:lnTo>
                  <a:lnTo>
                    <a:pt x="397" y="36"/>
                  </a:lnTo>
                  <a:lnTo>
                    <a:pt x="462" y="16"/>
                  </a:lnTo>
                  <a:lnTo>
                    <a:pt x="530" y="5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72">
              <a:extLst>
                <a:ext uri="{FF2B5EF4-FFF2-40B4-BE49-F238E27FC236}">
                  <a16:creationId xmlns:a16="http://schemas.microsoft.com/office/drawing/2014/main" id="{DCEEA277-D0F3-463D-8242-25E0B286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" y="3622"/>
              <a:ext cx="742" cy="420"/>
            </a:xfrm>
            <a:custGeom>
              <a:avLst/>
              <a:gdLst>
                <a:gd name="T0" fmla="*/ 1112 w 2226"/>
                <a:gd name="T1" fmla="*/ 0 h 1259"/>
                <a:gd name="T2" fmla="*/ 1209 w 2226"/>
                <a:gd name="T3" fmla="*/ 4 h 1259"/>
                <a:gd name="T4" fmla="*/ 1303 w 2226"/>
                <a:gd name="T5" fmla="*/ 15 h 1259"/>
                <a:gd name="T6" fmla="*/ 1393 w 2226"/>
                <a:gd name="T7" fmla="*/ 35 h 1259"/>
                <a:gd name="T8" fmla="*/ 1482 w 2226"/>
                <a:gd name="T9" fmla="*/ 62 h 1259"/>
                <a:gd name="T10" fmla="*/ 1567 w 2226"/>
                <a:gd name="T11" fmla="*/ 97 h 1259"/>
                <a:gd name="T12" fmla="*/ 1648 w 2226"/>
                <a:gd name="T13" fmla="*/ 136 h 1259"/>
                <a:gd name="T14" fmla="*/ 1726 w 2226"/>
                <a:gd name="T15" fmla="*/ 184 h 1259"/>
                <a:gd name="T16" fmla="*/ 1799 w 2226"/>
                <a:gd name="T17" fmla="*/ 237 h 1259"/>
                <a:gd name="T18" fmla="*/ 1868 w 2226"/>
                <a:gd name="T19" fmla="*/ 294 h 1259"/>
                <a:gd name="T20" fmla="*/ 1932 w 2226"/>
                <a:gd name="T21" fmla="*/ 359 h 1259"/>
                <a:gd name="T22" fmla="*/ 1989 w 2226"/>
                <a:gd name="T23" fmla="*/ 427 h 1259"/>
                <a:gd name="T24" fmla="*/ 2043 w 2226"/>
                <a:gd name="T25" fmla="*/ 500 h 1259"/>
                <a:gd name="T26" fmla="*/ 2090 w 2226"/>
                <a:gd name="T27" fmla="*/ 578 h 1259"/>
                <a:gd name="T28" fmla="*/ 2130 w 2226"/>
                <a:gd name="T29" fmla="*/ 660 h 1259"/>
                <a:gd name="T30" fmla="*/ 2164 w 2226"/>
                <a:gd name="T31" fmla="*/ 744 h 1259"/>
                <a:gd name="T32" fmla="*/ 2191 w 2226"/>
                <a:gd name="T33" fmla="*/ 833 h 1259"/>
                <a:gd name="T34" fmla="*/ 2211 w 2226"/>
                <a:gd name="T35" fmla="*/ 925 h 1259"/>
                <a:gd name="T36" fmla="*/ 2223 w 2226"/>
                <a:gd name="T37" fmla="*/ 1018 h 1259"/>
                <a:gd name="T38" fmla="*/ 2226 w 2226"/>
                <a:gd name="T39" fmla="*/ 1114 h 1259"/>
                <a:gd name="T40" fmla="*/ 2223 w 2226"/>
                <a:gd name="T41" fmla="*/ 1147 h 1259"/>
                <a:gd name="T42" fmla="*/ 2212 w 2226"/>
                <a:gd name="T43" fmla="*/ 1178 h 1259"/>
                <a:gd name="T44" fmla="*/ 2195 w 2226"/>
                <a:gd name="T45" fmla="*/ 1205 h 1259"/>
                <a:gd name="T46" fmla="*/ 2173 w 2226"/>
                <a:gd name="T47" fmla="*/ 1228 h 1259"/>
                <a:gd name="T48" fmla="*/ 2146 w 2226"/>
                <a:gd name="T49" fmla="*/ 1245 h 1259"/>
                <a:gd name="T50" fmla="*/ 2115 w 2226"/>
                <a:gd name="T51" fmla="*/ 1255 h 1259"/>
                <a:gd name="T52" fmla="*/ 2082 w 2226"/>
                <a:gd name="T53" fmla="*/ 1259 h 1259"/>
                <a:gd name="T54" fmla="*/ 144 w 2226"/>
                <a:gd name="T55" fmla="*/ 1259 h 1259"/>
                <a:gd name="T56" fmla="*/ 111 w 2226"/>
                <a:gd name="T57" fmla="*/ 1255 h 1259"/>
                <a:gd name="T58" fmla="*/ 80 w 2226"/>
                <a:gd name="T59" fmla="*/ 1245 h 1259"/>
                <a:gd name="T60" fmla="*/ 53 w 2226"/>
                <a:gd name="T61" fmla="*/ 1228 h 1259"/>
                <a:gd name="T62" fmla="*/ 31 w 2226"/>
                <a:gd name="T63" fmla="*/ 1205 h 1259"/>
                <a:gd name="T64" fmla="*/ 14 w 2226"/>
                <a:gd name="T65" fmla="*/ 1178 h 1259"/>
                <a:gd name="T66" fmla="*/ 3 w 2226"/>
                <a:gd name="T67" fmla="*/ 1147 h 1259"/>
                <a:gd name="T68" fmla="*/ 0 w 2226"/>
                <a:gd name="T69" fmla="*/ 1114 h 1259"/>
                <a:gd name="T70" fmla="*/ 3 w 2226"/>
                <a:gd name="T71" fmla="*/ 1018 h 1259"/>
                <a:gd name="T72" fmla="*/ 15 w 2226"/>
                <a:gd name="T73" fmla="*/ 925 h 1259"/>
                <a:gd name="T74" fmla="*/ 35 w 2226"/>
                <a:gd name="T75" fmla="*/ 833 h 1259"/>
                <a:gd name="T76" fmla="*/ 62 w 2226"/>
                <a:gd name="T77" fmla="*/ 744 h 1259"/>
                <a:gd name="T78" fmla="*/ 96 w 2226"/>
                <a:gd name="T79" fmla="*/ 660 h 1259"/>
                <a:gd name="T80" fmla="*/ 137 w 2226"/>
                <a:gd name="T81" fmla="*/ 578 h 1259"/>
                <a:gd name="T82" fmla="*/ 183 w 2226"/>
                <a:gd name="T83" fmla="*/ 500 h 1259"/>
                <a:gd name="T84" fmla="*/ 237 w 2226"/>
                <a:gd name="T85" fmla="*/ 427 h 1259"/>
                <a:gd name="T86" fmla="*/ 294 w 2226"/>
                <a:gd name="T87" fmla="*/ 359 h 1259"/>
                <a:gd name="T88" fmla="*/ 358 w 2226"/>
                <a:gd name="T89" fmla="*/ 294 h 1259"/>
                <a:gd name="T90" fmla="*/ 427 w 2226"/>
                <a:gd name="T91" fmla="*/ 237 h 1259"/>
                <a:gd name="T92" fmla="*/ 500 w 2226"/>
                <a:gd name="T93" fmla="*/ 184 h 1259"/>
                <a:gd name="T94" fmla="*/ 578 w 2226"/>
                <a:gd name="T95" fmla="*/ 136 h 1259"/>
                <a:gd name="T96" fmla="*/ 659 w 2226"/>
                <a:gd name="T97" fmla="*/ 97 h 1259"/>
                <a:gd name="T98" fmla="*/ 744 w 2226"/>
                <a:gd name="T99" fmla="*/ 62 h 1259"/>
                <a:gd name="T100" fmla="*/ 833 w 2226"/>
                <a:gd name="T101" fmla="*/ 35 h 1259"/>
                <a:gd name="T102" fmla="*/ 923 w 2226"/>
                <a:gd name="T103" fmla="*/ 15 h 1259"/>
                <a:gd name="T104" fmla="*/ 1017 w 2226"/>
                <a:gd name="T105" fmla="*/ 4 h 1259"/>
                <a:gd name="T106" fmla="*/ 1112 w 2226"/>
                <a:gd name="T107" fmla="*/ 0 h 1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6" h="1259">
                  <a:moveTo>
                    <a:pt x="1112" y="0"/>
                  </a:moveTo>
                  <a:lnTo>
                    <a:pt x="1209" y="4"/>
                  </a:lnTo>
                  <a:lnTo>
                    <a:pt x="1303" y="15"/>
                  </a:lnTo>
                  <a:lnTo>
                    <a:pt x="1393" y="35"/>
                  </a:lnTo>
                  <a:lnTo>
                    <a:pt x="1482" y="62"/>
                  </a:lnTo>
                  <a:lnTo>
                    <a:pt x="1567" y="97"/>
                  </a:lnTo>
                  <a:lnTo>
                    <a:pt x="1648" y="136"/>
                  </a:lnTo>
                  <a:lnTo>
                    <a:pt x="1726" y="184"/>
                  </a:lnTo>
                  <a:lnTo>
                    <a:pt x="1799" y="237"/>
                  </a:lnTo>
                  <a:lnTo>
                    <a:pt x="1868" y="294"/>
                  </a:lnTo>
                  <a:lnTo>
                    <a:pt x="1932" y="359"/>
                  </a:lnTo>
                  <a:lnTo>
                    <a:pt x="1989" y="427"/>
                  </a:lnTo>
                  <a:lnTo>
                    <a:pt x="2043" y="500"/>
                  </a:lnTo>
                  <a:lnTo>
                    <a:pt x="2090" y="578"/>
                  </a:lnTo>
                  <a:lnTo>
                    <a:pt x="2130" y="660"/>
                  </a:lnTo>
                  <a:lnTo>
                    <a:pt x="2164" y="744"/>
                  </a:lnTo>
                  <a:lnTo>
                    <a:pt x="2191" y="833"/>
                  </a:lnTo>
                  <a:lnTo>
                    <a:pt x="2211" y="925"/>
                  </a:lnTo>
                  <a:lnTo>
                    <a:pt x="2223" y="1018"/>
                  </a:lnTo>
                  <a:lnTo>
                    <a:pt x="2226" y="1114"/>
                  </a:lnTo>
                  <a:lnTo>
                    <a:pt x="2223" y="1147"/>
                  </a:lnTo>
                  <a:lnTo>
                    <a:pt x="2212" y="1178"/>
                  </a:lnTo>
                  <a:lnTo>
                    <a:pt x="2195" y="1205"/>
                  </a:lnTo>
                  <a:lnTo>
                    <a:pt x="2173" y="1228"/>
                  </a:lnTo>
                  <a:lnTo>
                    <a:pt x="2146" y="1245"/>
                  </a:lnTo>
                  <a:lnTo>
                    <a:pt x="2115" y="1255"/>
                  </a:lnTo>
                  <a:lnTo>
                    <a:pt x="2082" y="1259"/>
                  </a:lnTo>
                  <a:lnTo>
                    <a:pt x="144" y="1259"/>
                  </a:lnTo>
                  <a:lnTo>
                    <a:pt x="111" y="1255"/>
                  </a:lnTo>
                  <a:lnTo>
                    <a:pt x="80" y="1245"/>
                  </a:lnTo>
                  <a:lnTo>
                    <a:pt x="53" y="1228"/>
                  </a:lnTo>
                  <a:lnTo>
                    <a:pt x="31" y="1205"/>
                  </a:lnTo>
                  <a:lnTo>
                    <a:pt x="14" y="1178"/>
                  </a:lnTo>
                  <a:lnTo>
                    <a:pt x="3" y="1147"/>
                  </a:lnTo>
                  <a:lnTo>
                    <a:pt x="0" y="1114"/>
                  </a:lnTo>
                  <a:lnTo>
                    <a:pt x="3" y="1018"/>
                  </a:lnTo>
                  <a:lnTo>
                    <a:pt x="15" y="925"/>
                  </a:lnTo>
                  <a:lnTo>
                    <a:pt x="35" y="833"/>
                  </a:lnTo>
                  <a:lnTo>
                    <a:pt x="62" y="744"/>
                  </a:lnTo>
                  <a:lnTo>
                    <a:pt x="96" y="660"/>
                  </a:lnTo>
                  <a:lnTo>
                    <a:pt x="137" y="578"/>
                  </a:lnTo>
                  <a:lnTo>
                    <a:pt x="183" y="500"/>
                  </a:lnTo>
                  <a:lnTo>
                    <a:pt x="237" y="427"/>
                  </a:lnTo>
                  <a:lnTo>
                    <a:pt x="294" y="359"/>
                  </a:lnTo>
                  <a:lnTo>
                    <a:pt x="358" y="294"/>
                  </a:lnTo>
                  <a:lnTo>
                    <a:pt x="427" y="237"/>
                  </a:lnTo>
                  <a:lnTo>
                    <a:pt x="500" y="184"/>
                  </a:lnTo>
                  <a:lnTo>
                    <a:pt x="578" y="136"/>
                  </a:lnTo>
                  <a:lnTo>
                    <a:pt x="659" y="97"/>
                  </a:lnTo>
                  <a:lnTo>
                    <a:pt x="744" y="62"/>
                  </a:lnTo>
                  <a:lnTo>
                    <a:pt x="833" y="35"/>
                  </a:lnTo>
                  <a:lnTo>
                    <a:pt x="923" y="15"/>
                  </a:lnTo>
                  <a:lnTo>
                    <a:pt x="1017" y="4"/>
                  </a:lnTo>
                  <a:lnTo>
                    <a:pt x="1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73">
              <a:extLst>
                <a:ext uri="{FF2B5EF4-FFF2-40B4-BE49-F238E27FC236}">
                  <a16:creationId xmlns:a16="http://schemas.microsoft.com/office/drawing/2014/main" id="{3AD8BACB-AA6E-42F5-8FCD-68EF9DB75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" y="4091"/>
              <a:ext cx="472" cy="454"/>
            </a:xfrm>
            <a:custGeom>
              <a:avLst/>
              <a:gdLst>
                <a:gd name="T0" fmla="*/ 751 w 1418"/>
                <a:gd name="T1" fmla="*/ 4 h 1363"/>
                <a:gd name="T2" fmla="*/ 801 w 1418"/>
                <a:gd name="T3" fmla="*/ 31 h 1363"/>
                <a:gd name="T4" fmla="*/ 839 w 1418"/>
                <a:gd name="T5" fmla="*/ 80 h 1363"/>
                <a:gd name="T6" fmla="*/ 1294 w 1418"/>
                <a:gd name="T7" fmla="*/ 410 h 1363"/>
                <a:gd name="T8" fmla="*/ 1352 w 1418"/>
                <a:gd name="T9" fmla="*/ 431 h 1363"/>
                <a:gd name="T10" fmla="*/ 1392 w 1418"/>
                <a:gd name="T11" fmla="*/ 470 h 1363"/>
                <a:gd name="T12" fmla="*/ 1415 w 1418"/>
                <a:gd name="T13" fmla="*/ 523 h 1363"/>
                <a:gd name="T14" fmla="*/ 1416 w 1418"/>
                <a:gd name="T15" fmla="*/ 579 h 1363"/>
                <a:gd name="T16" fmla="*/ 1395 w 1418"/>
                <a:gd name="T17" fmla="*/ 634 h 1363"/>
                <a:gd name="T18" fmla="*/ 1147 w 1418"/>
                <a:gd name="T19" fmla="*/ 879 h 1363"/>
                <a:gd name="T20" fmla="*/ 1202 w 1418"/>
                <a:gd name="T21" fmla="*/ 1228 h 1363"/>
                <a:gd name="T22" fmla="*/ 1184 w 1418"/>
                <a:gd name="T23" fmla="*/ 1290 h 1363"/>
                <a:gd name="T24" fmla="*/ 1143 w 1418"/>
                <a:gd name="T25" fmla="*/ 1335 h 1363"/>
                <a:gd name="T26" fmla="*/ 1087 w 1418"/>
                <a:gd name="T27" fmla="*/ 1360 h 1363"/>
                <a:gd name="T28" fmla="*/ 1022 w 1418"/>
                <a:gd name="T29" fmla="*/ 1359 h 1363"/>
                <a:gd name="T30" fmla="*/ 708 w 1418"/>
                <a:gd name="T31" fmla="*/ 1198 h 1363"/>
                <a:gd name="T32" fmla="*/ 395 w 1418"/>
                <a:gd name="T33" fmla="*/ 1359 h 1363"/>
                <a:gd name="T34" fmla="*/ 331 w 1418"/>
                <a:gd name="T35" fmla="*/ 1360 h 1363"/>
                <a:gd name="T36" fmla="*/ 275 w 1418"/>
                <a:gd name="T37" fmla="*/ 1335 h 1363"/>
                <a:gd name="T38" fmla="*/ 234 w 1418"/>
                <a:gd name="T39" fmla="*/ 1288 h 1363"/>
                <a:gd name="T40" fmla="*/ 216 w 1418"/>
                <a:gd name="T41" fmla="*/ 1228 h 1363"/>
                <a:gd name="T42" fmla="*/ 271 w 1418"/>
                <a:gd name="T43" fmla="*/ 879 h 1363"/>
                <a:gd name="T44" fmla="*/ 23 w 1418"/>
                <a:gd name="T45" fmla="*/ 634 h 1363"/>
                <a:gd name="T46" fmla="*/ 2 w 1418"/>
                <a:gd name="T47" fmla="*/ 579 h 1363"/>
                <a:gd name="T48" fmla="*/ 3 w 1418"/>
                <a:gd name="T49" fmla="*/ 523 h 1363"/>
                <a:gd name="T50" fmla="*/ 26 w 1418"/>
                <a:gd name="T51" fmla="*/ 470 h 1363"/>
                <a:gd name="T52" fmla="*/ 66 w 1418"/>
                <a:gd name="T53" fmla="*/ 431 h 1363"/>
                <a:gd name="T54" fmla="*/ 124 w 1418"/>
                <a:gd name="T55" fmla="*/ 410 h 1363"/>
                <a:gd name="T56" fmla="*/ 579 w 1418"/>
                <a:gd name="T57" fmla="*/ 80 h 1363"/>
                <a:gd name="T58" fmla="*/ 616 w 1418"/>
                <a:gd name="T59" fmla="*/ 31 h 1363"/>
                <a:gd name="T60" fmla="*/ 667 w 1418"/>
                <a:gd name="T61" fmla="*/ 4 h 1363"/>
                <a:gd name="T62" fmla="*/ 723 w 1418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8" h="1363">
                  <a:moveTo>
                    <a:pt x="723" y="0"/>
                  </a:moveTo>
                  <a:lnTo>
                    <a:pt x="751" y="4"/>
                  </a:lnTo>
                  <a:lnTo>
                    <a:pt x="777" y="15"/>
                  </a:lnTo>
                  <a:lnTo>
                    <a:pt x="801" y="31"/>
                  </a:lnTo>
                  <a:lnTo>
                    <a:pt x="822" y="53"/>
                  </a:lnTo>
                  <a:lnTo>
                    <a:pt x="839" y="80"/>
                  </a:lnTo>
                  <a:lnTo>
                    <a:pt x="980" y="365"/>
                  </a:lnTo>
                  <a:lnTo>
                    <a:pt x="1294" y="410"/>
                  </a:lnTo>
                  <a:lnTo>
                    <a:pt x="1325" y="418"/>
                  </a:lnTo>
                  <a:lnTo>
                    <a:pt x="1352" y="431"/>
                  </a:lnTo>
                  <a:lnTo>
                    <a:pt x="1374" y="449"/>
                  </a:lnTo>
                  <a:lnTo>
                    <a:pt x="1392" y="470"/>
                  </a:lnTo>
                  <a:lnTo>
                    <a:pt x="1407" y="496"/>
                  </a:lnTo>
                  <a:lnTo>
                    <a:pt x="1415" y="523"/>
                  </a:lnTo>
                  <a:lnTo>
                    <a:pt x="1418" y="551"/>
                  </a:lnTo>
                  <a:lnTo>
                    <a:pt x="1416" y="579"/>
                  </a:lnTo>
                  <a:lnTo>
                    <a:pt x="1408" y="607"/>
                  </a:lnTo>
                  <a:lnTo>
                    <a:pt x="1395" y="634"/>
                  </a:lnTo>
                  <a:lnTo>
                    <a:pt x="1374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2" y="1228"/>
                  </a:lnTo>
                  <a:lnTo>
                    <a:pt x="1197" y="1260"/>
                  </a:lnTo>
                  <a:lnTo>
                    <a:pt x="1184" y="1290"/>
                  </a:lnTo>
                  <a:lnTo>
                    <a:pt x="1166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7" y="1360"/>
                  </a:lnTo>
                  <a:lnTo>
                    <a:pt x="1054" y="1363"/>
                  </a:lnTo>
                  <a:lnTo>
                    <a:pt x="1022" y="1359"/>
                  </a:lnTo>
                  <a:lnTo>
                    <a:pt x="991" y="1346"/>
                  </a:lnTo>
                  <a:lnTo>
                    <a:pt x="708" y="1198"/>
                  </a:lnTo>
                  <a:lnTo>
                    <a:pt x="427" y="1346"/>
                  </a:lnTo>
                  <a:lnTo>
                    <a:pt x="395" y="1359"/>
                  </a:lnTo>
                  <a:lnTo>
                    <a:pt x="362" y="1363"/>
                  </a:lnTo>
                  <a:lnTo>
                    <a:pt x="331" y="1360"/>
                  </a:lnTo>
                  <a:lnTo>
                    <a:pt x="302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1" y="879"/>
                  </a:lnTo>
                  <a:lnTo>
                    <a:pt x="44" y="658"/>
                  </a:lnTo>
                  <a:lnTo>
                    <a:pt x="23" y="634"/>
                  </a:lnTo>
                  <a:lnTo>
                    <a:pt x="10" y="607"/>
                  </a:lnTo>
                  <a:lnTo>
                    <a:pt x="2" y="579"/>
                  </a:lnTo>
                  <a:lnTo>
                    <a:pt x="0" y="551"/>
                  </a:lnTo>
                  <a:lnTo>
                    <a:pt x="3" y="523"/>
                  </a:lnTo>
                  <a:lnTo>
                    <a:pt x="12" y="496"/>
                  </a:lnTo>
                  <a:lnTo>
                    <a:pt x="26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6" y="31"/>
                  </a:lnTo>
                  <a:lnTo>
                    <a:pt x="641" y="15"/>
                  </a:lnTo>
                  <a:lnTo>
                    <a:pt x="667" y="4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74">
              <a:extLst>
                <a:ext uri="{FF2B5EF4-FFF2-40B4-BE49-F238E27FC236}">
                  <a16:creationId xmlns:a16="http://schemas.microsoft.com/office/drawing/2014/main" id="{04F090F7-8C93-4F5C-8634-AB853B10A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4091"/>
              <a:ext cx="473" cy="454"/>
            </a:xfrm>
            <a:custGeom>
              <a:avLst/>
              <a:gdLst>
                <a:gd name="T0" fmla="*/ 751 w 1419"/>
                <a:gd name="T1" fmla="*/ 4 h 1363"/>
                <a:gd name="T2" fmla="*/ 802 w 1419"/>
                <a:gd name="T3" fmla="*/ 31 h 1363"/>
                <a:gd name="T4" fmla="*/ 840 w 1419"/>
                <a:gd name="T5" fmla="*/ 80 h 1363"/>
                <a:gd name="T6" fmla="*/ 1295 w 1419"/>
                <a:gd name="T7" fmla="*/ 410 h 1363"/>
                <a:gd name="T8" fmla="*/ 1351 w 1419"/>
                <a:gd name="T9" fmla="*/ 431 h 1363"/>
                <a:gd name="T10" fmla="*/ 1394 w 1419"/>
                <a:gd name="T11" fmla="*/ 470 h 1363"/>
                <a:gd name="T12" fmla="*/ 1415 w 1419"/>
                <a:gd name="T13" fmla="*/ 523 h 1363"/>
                <a:gd name="T14" fmla="*/ 1416 w 1419"/>
                <a:gd name="T15" fmla="*/ 579 h 1363"/>
                <a:gd name="T16" fmla="*/ 1395 w 1419"/>
                <a:gd name="T17" fmla="*/ 634 h 1363"/>
                <a:gd name="T18" fmla="*/ 1147 w 1419"/>
                <a:gd name="T19" fmla="*/ 879 h 1363"/>
                <a:gd name="T20" fmla="*/ 1203 w 1419"/>
                <a:gd name="T21" fmla="*/ 1228 h 1363"/>
                <a:gd name="T22" fmla="*/ 1185 w 1419"/>
                <a:gd name="T23" fmla="*/ 1290 h 1363"/>
                <a:gd name="T24" fmla="*/ 1143 w 1419"/>
                <a:gd name="T25" fmla="*/ 1335 h 1363"/>
                <a:gd name="T26" fmla="*/ 1086 w 1419"/>
                <a:gd name="T27" fmla="*/ 1360 h 1363"/>
                <a:gd name="T28" fmla="*/ 1023 w 1419"/>
                <a:gd name="T29" fmla="*/ 1359 h 1363"/>
                <a:gd name="T30" fmla="*/ 709 w 1419"/>
                <a:gd name="T31" fmla="*/ 1198 h 1363"/>
                <a:gd name="T32" fmla="*/ 396 w 1419"/>
                <a:gd name="T33" fmla="*/ 1359 h 1363"/>
                <a:gd name="T34" fmla="*/ 333 w 1419"/>
                <a:gd name="T35" fmla="*/ 1360 h 1363"/>
                <a:gd name="T36" fmla="*/ 275 w 1419"/>
                <a:gd name="T37" fmla="*/ 1335 h 1363"/>
                <a:gd name="T38" fmla="*/ 234 w 1419"/>
                <a:gd name="T39" fmla="*/ 1288 h 1363"/>
                <a:gd name="T40" fmla="*/ 216 w 1419"/>
                <a:gd name="T41" fmla="*/ 1228 h 1363"/>
                <a:gd name="T42" fmla="*/ 272 w 1419"/>
                <a:gd name="T43" fmla="*/ 879 h 1363"/>
                <a:gd name="T44" fmla="*/ 24 w 1419"/>
                <a:gd name="T45" fmla="*/ 634 h 1363"/>
                <a:gd name="T46" fmla="*/ 1 w 1419"/>
                <a:gd name="T47" fmla="*/ 579 h 1363"/>
                <a:gd name="T48" fmla="*/ 4 w 1419"/>
                <a:gd name="T49" fmla="*/ 523 h 1363"/>
                <a:gd name="T50" fmla="*/ 25 w 1419"/>
                <a:gd name="T51" fmla="*/ 470 h 1363"/>
                <a:gd name="T52" fmla="*/ 66 w 1419"/>
                <a:gd name="T53" fmla="*/ 431 h 1363"/>
                <a:gd name="T54" fmla="*/ 124 w 1419"/>
                <a:gd name="T55" fmla="*/ 410 h 1363"/>
                <a:gd name="T56" fmla="*/ 579 w 1419"/>
                <a:gd name="T57" fmla="*/ 80 h 1363"/>
                <a:gd name="T58" fmla="*/ 617 w 1419"/>
                <a:gd name="T59" fmla="*/ 31 h 1363"/>
                <a:gd name="T60" fmla="*/ 668 w 1419"/>
                <a:gd name="T61" fmla="*/ 5 h 1363"/>
                <a:gd name="T62" fmla="*/ 723 w 1419"/>
                <a:gd name="T63" fmla="*/ 0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9" h="1363">
                  <a:moveTo>
                    <a:pt x="723" y="0"/>
                  </a:moveTo>
                  <a:lnTo>
                    <a:pt x="751" y="4"/>
                  </a:lnTo>
                  <a:lnTo>
                    <a:pt x="778" y="15"/>
                  </a:lnTo>
                  <a:lnTo>
                    <a:pt x="802" y="31"/>
                  </a:lnTo>
                  <a:lnTo>
                    <a:pt x="823" y="53"/>
                  </a:lnTo>
                  <a:lnTo>
                    <a:pt x="840" y="80"/>
                  </a:lnTo>
                  <a:lnTo>
                    <a:pt x="981" y="365"/>
                  </a:lnTo>
                  <a:lnTo>
                    <a:pt x="1295" y="410"/>
                  </a:lnTo>
                  <a:lnTo>
                    <a:pt x="1325" y="418"/>
                  </a:lnTo>
                  <a:lnTo>
                    <a:pt x="1351" y="431"/>
                  </a:lnTo>
                  <a:lnTo>
                    <a:pt x="1375" y="449"/>
                  </a:lnTo>
                  <a:lnTo>
                    <a:pt x="1394" y="470"/>
                  </a:lnTo>
                  <a:lnTo>
                    <a:pt x="1406" y="496"/>
                  </a:lnTo>
                  <a:lnTo>
                    <a:pt x="1415" y="523"/>
                  </a:lnTo>
                  <a:lnTo>
                    <a:pt x="1419" y="551"/>
                  </a:lnTo>
                  <a:lnTo>
                    <a:pt x="1416" y="579"/>
                  </a:lnTo>
                  <a:lnTo>
                    <a:pt x="1409" y="607"/>
                  </a:lnTo>
                  <a:lnTo>
                    <a:pt x="1395" y="634"/>
                  </a:lnTo>
                  <a:lnTo>
                    <a:pt x="1375" y="658"/>
                  </a:lnTo>
                  <a:lnTo>
                    <a:pt x="1147" y="879"/>
                  </a:lnTo>
                  <a:lnTo>
                    <a:pt x="1201" y="1192"/>
                  </a:lnTo>
                  <a:lnTo>
                    <a:pt x="1203" y="1228"/>
                  </a:lnTo>
                  <a:lnTo>
                    <a:pt x="1198" y="1260"/>
                  </a:lnTo>
                  <a:lnTo>
                    <a:pt x="1185" y="1290"/>
                  </a:lnTo>
                  <a:lnTo>
                    <a:pt x="1167" y="1315"/>
                  </a:lnTo>
                  <a:lnTo>
                    <a:pt x="1143" y="1335"/>
                  </a:lnTo>
                  <a:lnTo>
                    <a:pt x="1116" y="1350"/>
                  </a:lnTo>
                  <a:lnTo>
                    <a:pt x="1086" y="1360"/>
                  </a:lnTo>
                  <a:lnTo>
                    <a:pt x="1055" y="1363"/>
                  </a:lnTo>
                  <a:lnTo>
                    <a:pt x="1023" y="1359"/>
                  </a:lnTo>
                  <a:lnTo>
                    <a:pt x="991" y="1346"/>
                  </a:lnTo>
                  <a:lnTo>
                    <a:pt x="709" y="1198"/>
                  </a:lnTo>
                  <a:lnTo>
                    <a:pt x="428" y="1346"/>
                  </a:lnTo>
                  <a:lnTo>
                    <a:pt x="396" y="1359"/>
                  </a:lnTo>
                  <a:lnTo>
                    <a:pt x="364" y="1363"/>
                  </a:lnTo>
                  <a:lnTo>
                    <a:pt x="333" y="1360"/>
                  </a:lnTo>
                  <a:lnTo>
                    <a:pt x="303" y="1350"/>
                  </a:lnTo>
                  <a:lnTo>
                    <a:pt x="275" y="1335"/>
                  </a:lnTo>
                  <a:lnTo>
                    <a:pt x="252" y="1314"/>
                  </a:lnTo>
                  <a:lnTo>
                    <a:pt x="234" y="1288"/>
                  </a:lnTo>
                  <a:lnTo>
                    <a:pt x="221" y="1260"/>
                  </a:lnTo>
                  <a:lnTo>
                    <a:pt x="216" y="1228"/>
                  </a:lnTo>
                  <a:lnTo>
                    <a:pt x="217" y="1192"/>
                  </a:lnTo>
                  <a:lnTo>
                    <a:pt x="272" y="879"/>
                  </a:lnTo>
                  <a:lnTo>
                    <a:pt x="44" y="658"/>
                  </a:lnTo>
                  <a:lnTo>
                    <a:pt x="24" y="634"/>
                  </a:lnTo>
                  <a:lnTo>
                    <a:pt x="10" y="607"/>
                  </a:lnTo>
                  <a:lnTo>
                    <a:pt x="1" y="579"/>
                  </a:lnTo>
                  <a:lnTo>
                    <a:pt x="0" y="551"/>
                  </a:lnTo>
                  <a:lnTo>
                    <a:pt x="4" y="523"/>
                  </a:lnTo>
                  <a:lnTo>
                    <a:pt x="13" y="496"/>
                  </a:lnTo>
                  <a:lnTo>
                    <a:pt x="25" y="470"/>
                  </a:lnTo>
                  <a:lnTo>
                    <a:pt x="44" y="449"/>
                  </a:lnTo>
                  <a:lnTo>
                    <a:pt x="66" y="431"/>
                  </a:lnTo>
                  <a:lnTo>
                    <a:pt x="93" y="418"/>
                  </a:lnTo>
                  <a:lnTo>
                    <a:pt x="124" y="410"/>
                  </a:lnTo>
                  <a:lnTo>
                    <a:pt x="438" y="365"/>
                  </a:lnTo>
                  <a:lnTo>
                    <a:pt x="579" y="80"/>
                  </a:lnTo>
                  <a:lnTo>
                    <a:pt x="596" y="53"/>
                  </a:lnTo>
                  <a:lnTo>
                    <a:pt x="617" y="31"/>
                  </a:lnTo>
                  <a:lnTo>
                    <a:pt x="641" y="15"/>
                  </a:lnTo>
                  <a:lnTo>
                    <a:pt x="668" y="5"/>
                  </a:lnTo>
                  <a:lnTo>
                    <a:pt x="695" y="0"/>
                  </a:lnTo>
                  <a:lnTo>
                    <a:pt x="7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75">
              <a:extLst>
                <a:ext uri="{FF2B5EF4-FFF2-40B4-BE49-F238E27FC236}">
                  <a16:creationId xmlns:a16="http://schemas.microsoft.com/office/drawing/2014/main" id="{DA15FA70-9294-442B-9B21-29A07A9DD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" y="4090"/>
              <a:ext cx="473" cy="455"/>
            </a:xfrm>
            <a:custGeom>
              <a:avLst/>
              <a:gdLst>
                <a:gd name="T0" fmla="*/ 717 w 1419"/>
                <a:gd name="T1" fmla="*/ 0 h 1365"/>
                <a:gd name="T2" fmla="*/ 745 w 1419"/>
                <a:gd name="T3" fmla="*/ 4 h 1365"/>
                <a:gd name="T4" fmla="*/ 785 w 1419"/>
                <a:gd name="T5" fmla="*/ 21 h 1365"/>
                <a:gd name="T6" fmla="*/ 823 w 1419"/>
                <a:gd name="T7" fmla="*/ 55 h 1365"/>
                <a:gd name="T8" fmla="*/ 981 w 1419"/>
                <a:gd name="T9" fmla="*/ 367 h 1365"/>
                <a:gd name="T10" fmla="*/ 1326 w 1419"/>
                <a:gd name="T11" fmla="*/ 420 h 1365"/>
                <a:gd name="T12" fmla="*/ 1375 w 1419"/>
                <a:gd name="T13" fmla="*/ 451 h 1365"/>
                <a:gd name="T14" fmla="*/ 1406 w 1419"/>
                <a:gd name="T15" fmla="*/ 498 h 1365"/>
                <a:gd name="T16" fmla="*/ 1419 w 1419"/>
                <a:gd name="T17" fmla="*/ 553 h 1365"/>
                <a:gd name="T18" fmla="*/ 1409 w 1419"/>
                <a:gd name="T19" fmla="*/ 609 h 1365"/>
                <a:gd name="T20" fmla="*/ 1375 w 1419"/>
                <a:gd name="T21" fmla="*/ 660 h 1365"/>
                <a:gd name="T22" fmla="*/ 1202 w 1419"/>
                <a:gd name="T23" fmla="*/ 1194 h 1365"/>
                <a:gd name="T24" fmla="*/ 1198 w 1419"/>
                <a:gd name="T25" fmla="*/ 1262 h 1365"/>
                <a:gd name="T26" fmla="*/ 1167 w 1419"/>
                <a:gd name="T27" fmla="*/ 1317 h 1365"/>
                <a:gd name="T28" fmla="*/ 1116 w 1419"/>
                <a:gd name="T29" fmla="*/ 1352 h 1365"/>
                <a:gd name="T30" fmla="*/ 1055 w 1419"/>
                <a:gd name="T31" fmla="*/ 1365 h 1365"/>
                <a:gd name="T32" fmla="*/ 991 w 1419"/>
                <a:gd name="T33" fmla="*/ 1348 h 1365"/>
                <a:gd name="T34" fmla="*/ 428 w 1419"/>
                <a:gd name="T35" fmla="*/ 1348 h 1365"/>
                <a:gd name="T36" fmla="*/ 364 w 1419"/>
                <a:gd name="T37" fmla="*/ 1365 h 1365"/>
                <a:gd name="T38" fmla="*/ 303 w 1419"/>
                <a:gd name="T39" fmla="*/ 1352 h 1365"/>
                <a:gd name="T40" fmla="*/ 252 w 1419"/>
                <a:gd name="T41" fmla="*/ 1316 h 1365"/>
                <a:gd name="T42" fmla="*/ 221 w 1419"/>
                <a:gd name="T43" fmla="*/ 1262 h 1365"/>
                <a:gd name="T44" fmla="*/ 218 w 1419"/>
                <a:gd name="T45" fmla="*/ 1194 h 1365"/>
                <a:gd name="T46" fmla="*/ 44 w 1419"/>
                <a:gd name="T47" fmla="*/ 660 h 1365"/>
                <a:gd name="T48" fmla="*/ 10 w 1419"/>
                <a:gd name="T49" fmla="*/ 609 h 1365"/>
                <a:gd name="T50" fmla="*/ 0 w 1419"/>
                <a:gd name="T51" fmla="*/ 553 h 1365"/>
                <a:gd name="T52" fmla="*/ 13 w 1419"/>
                <a:gd name="T53" fmla="*/ 498 h 1365"/>
                <a:gd name="T54" fmla="*/ 44 w 1419"/>
                <a:gd name="T55" fmla="*/ 451 h 1365"/>
                <a:gd name="T56" fmla="*/ 94 w 1419"/>
                <a:gd name="T57" fmla="*/ 420 h 1365"/>
                <a:gd name="T58" fmla="*/ 438 w 1419"/>
                <a:gd name="T59" fmla="*/ 367 h 1365"/>
                <a:gd name="T60" fmla="*/ 598 w 1419"/>
                <a:gd name="T61" fmla="*/ 54 h 1365"/>
                <a:gd name="T62" fmla="*/ 647 w 1419"/>
                <a:gd name="T63" fmla="*/ 14 h 1365"/>
                <a:gd name="T64" fmla="*/ 710 w 1419"/>
                <a:gd name="T65" fmla="*/ 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9" h="1365">
                  <a:moveTo>
                    <a:pt x="710" y="0"/>
                  </a:moveTo>
                  <a:lnTo>
                    <a:pt x="717" y="0"/>
                  </a:lnTo>
                  <a:lnTo>
                    <a:pt x="730" y="2"/>
                  </a:lnTo>
                  <a:lnTo>
                    <a:pt x="745" y="4"/>
                  </a:lnTo>
                  <a:lnTo>
                    <a:pt x="764" y="11"/>
                  </a:lnTo>
                  <a:lnTo>
                    <a:pt x="785" y="21"/>
                  </a:lnTo>
                  <a:lnTo>
                    <a:pt x="805" y="35"/>
                  </a:lnTo>
                  <a:lnTo>
                    <a:pt x="823" y="55"/>
                  </a:lnTo>
                  <a:lnTo>
                    <a:pt x="840" y="82"/>
                  </a:lnTo>
                  <a:lnTo>
                    <a:pt x="981" y="367"/>
                  </a:lnTo>
                  <a:lnTo>
                    <a:pt x="1295" y="412"/>
                  </a:lnTo>
                  <a:lnTo>
                    <a:pt x="1326" y="420"/>
                  </a:lnTo>
                  <a:lnTo>
                    <a:pt x="1353" y="433"/>
                  </a:lnTo>
                  <a:lnTo>
                    <a:pt x="1375" y="451"/>
                  </a:lnTo>
                  <a:lnTo>
                    <a:pt x="1394" y="472"/>
                  </a:lnTo>
                  <a:lnTo>
                    <a:pt x="1406" y="498"/>
                  </a:lnTo>
                  <a:lnTo>
                    <a:pt x="1415" y="525"/>
                  </a:lnTo>
                  <a:lnTo>
                    <a:pt x="1419" y="553"/>
                  </a:lnTo>
                  <a:lnTo>
                    <a:pt x="1418" y="581"/>
                  </a:lnTo>
                  <a:lnTo>
                    <a:pt x="1409" y="609"/>
                  </a:lnTo>
                  <a:lnTo>
                    <a:pt x="1395" y="636"/>
                  </a:lnTo>
                  <a:lnTo>
                    <a:pt x="1375" y="660"/>
                  </a:lnTo>
                  <a:lnTo>
                    <a:pt x="1147" y="881"/>
                  </a:lnTo>
                  <a:lnTo>
                    <a:pt x="1202" y="1194"/>
                  </a:lnTo>
                  <a:lnTo>
                    <a:pt x="1203" y="1230"/>
                  </a:lnTo>
                  <a:lnTo>
                    <a:pt x="1198" y="1262"/>
                  </a:lnTo>
                  <a:lnTo>
                    <a:pt x="1185" y="1292"/>
                  </a:lnTo>
                  <a:lnTo>
                    <a:pt x="1167" y="1317"/>
                  </a:lnTo>
                  <a:lnTo>
                    <a:pt x="1143" y="1337"/>
                  </a:lnTo>
                  <a:lnTo>
                    <a:pt x="1116" y="1352"/>
                  </a:lnTo>
                  <a:lnTo>
                    <a:pt x="1086" y="1362"/>
                  </a:lnTo>
                  <a:lnTo>
                    <a:pt x="1055" y="1365"/>
                  </a:lnTo>
                  <a:lnTo>
                    <a:pt x="1023" y="1361"/>
                  </a:lnTo>
                  <a:lnTo>
                    <a:pt x="991" y="1348"/>
                  </a:lnTo>
                  <a:lnTo>
                    <a:pt x="710" y="1200"/>
                  </a:lnTo>
                  <a:lnTo>
                    <a:pt x="428" y="1348"/>
                  </a:lnTo>
                  <a:lnTo>
                    <a:pt x="396" y="1361"/>
                  </a:lnTo>
                  <a:lnTo>
                    <a:pt x="364" y="1365"/>
                  </a:lnTo>
                  <a:lnTo>
                    <a:pt x="333" y="1362"/>
                  </a:lnTo>
                  <a:lnTo>
                    <a:pt x="303" y="1352"/>
                  </a:lnTo>
                  <a:lnTo>
                    <a:pt x="276" y="1337"/>
                  </a:lnTo>
                  <a:lnTo>
                    <a:pt x="252" y="1316"/>
                  </a:lnTo>
                  <a:lnTo>
                    <a:pt x="234" y="1290"/>
                  </a:lnTo>
                  <a:lnTo>
                    <a:pt x="221" y="1262"/>
                  </a:lnTo>
                  <a:lnTo>
                    <a:pt x="216" y="1230"/>
                  </a:lnTo>
                  <a:lnTo>
                    <a:pt x="218" y="1194"/>
                  </a:lnTo>
                  <a:lnTo>
                    <a:pt x="272" y="881"/>
                  </a:lnTo>
                  <a:lnTo>
                    <a:pt x="44" y="660"/>
                  </a:lnTo>
                  <a:lnTo>
                    <a:pt x="24" y="636"/>
                  </a:lnTo>
                  <a:lnTo>
                    <a:pt x="10" y="609"/>
                  </a:lnTo>
                  <a:lnTo>
                    <a:pt x="3" y="581"/>
                  </a:lnTo>
                  <a:lnTo>
                    <a:pt x="0" y="553"/>
                  </a:lnTo>
                  <a:lnTo>
                    <a:pt x="4" y="525"/>
                  </a:lnTo>
                  <a:lnTo>
                    <a:pt x="13" y="498"/>
                  </a:lnTo>
                  <a:lnTo>
                    <a:pt x="25" y="472"/>
                  </a:lnTo>
                  <a:lnTo>
                    <a:pt x="44" y="451"/>
                  </a:lnTo>
                  <a:lnTo>
                    <a:pt x="68" y="433"/>
                  </a:lnTo>
                  <a:lnTo>
                    <a:pt x="94" y="420"/>
                  </a:lnTo>
                  <a:lnTo>
                    <a:pt x="124" y="412"/>
                  </a:lnTo>
                  <a:lnTo>
                    <a:pt x="438" y="367"/>
                  </a:lnTo>
                  <a:lnTo>
                    <a:pt x="579" y="82"/>
                  </a:lnTo>
                  <a:lnTo>
                    <a:pt x="598" y="54"/>
                  </a:lnTo>
                  <a:lnTo>
                    <a:pt x="620" y="31"/>
                  </a:lnTo>
                  <a:lnTo>
                    <a:pt x="647" y="14"/>
                  </a:lnTo>
                  <a:lnTo>
                    <a:pt x="678" y="4"/>
                  </a:lnTo>
                  <a:lnTo>
                    <a:pt x="710" y="0"/>
                  </a:lnTo>
                  <a:lnTo>
                    <a:pt x="7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918B5-4505-4A6B-BA1F-E4289BD7002B}"/>
              </a:ext>
            </a:extLst>
          </p:cNvPr>
          <p:cNvSpPr txBox="1"/>
          <p:nvPr/>
        </p:nvSpPr>
        <p:spPr>
          <a:xfrm>
            <a:off x="1819915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C51B5-7274-4260-BFFF-42B49D718425}"/>
              </a:ext>
            </a:extLst>
          </p:cNvPr>
          <p:cNvSpPr txBox="1"/>
          <p:nvPr/>
        </p:nvSpPr>
        <p:spPr>
          <a:xfrm>
            <a:off x="1151367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582E8-79F6-48E8-8BC6-5A6C8D17FAC3}"/>
              </a:ext>
            </a:extLst>
          </p:cNvPr>
          <p:cNvSpPr txBox="1"/>
          <p:nvPr/>
        </p:nvSpPr>
        <p:spPr>
          <a:xfrm>
            <a:off x="1819915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48E6F-EC91-4772-A35B-93079B94600E}"/>
              </a:ext>
            </a:extLst>
          </p:cNvPr>
          <p:cNvSpPr txBox="1"/>
          <p:nvPr/>
        </p:nvSpPr>
        <p:spPr>
          <a:xfrm>
            <a:off x="1151367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3FE12C-0AF0-4619-9FB5-4F19E090EC3F}"/>
              </a:ext>
            </a:extLst>
          </p:cNvPr>
          <p:cNvSpPr txBox="1"/>
          <p:nvPr/>
        </p:nvSpPr>
        <p:spPr>
          <a:xfrm>
            <a:off x="8520512" y="2413484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</a:t>
            </a:r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96795-6C26-4545-A784-5A125659D3A2}"/>
              </a:ext>
            </a:extLst>
          </p:cNvPr>
          <p:cNvSpPr txBox="1"/>
          <p:nvPr/>
        </p:nvSpPr>
        <p:spPr>
          <a:xfrm>
            <a:off x="8520512" y="2763151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12C254-FD00-4048-B30C-C87155E35380}"/>
              </a:ext>
            </a:extLst>
          </p:cNvPr>
          <p:cNvSpPr txBox="1"/>
          <p:nvPr/>
        </p:nvSpPr>
        <p:spPr>
          <a:xfrm>
            <a:off x="8520512" y="5081206"/>
            <a:ext cx="1551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Insert Title </a:t>
            </a:r>
            <a:r>
              <a:rPr lang="en-US" sz="16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D5987-DE6D-43CF-8D7A-420FEAE72182}"/>
              </a:ext>
            </a:extLst>
          </p:cNvPr>
          <p:cNvSpPr txBox="1"/>
          <p:nvPr/>
        </p:nvSpPr>
        <p:spPr>
          <a:xfrm>
            <a:off x="8520512" y="5430873"/>
            <a:ext cx="2219870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Sed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Perspiciati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Unde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Omnis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Iste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Elit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Voluptatem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Fringilla.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B1DFDC-F8D5-42FF-9687-6660577011B0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18EB2-9C8B-478D-9D33-B2DE681C1191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3F81A2-DD5D-4F16-820B-7183B336BB2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Circle: Hollow 13">
            <a:extLst>
              <a:ext uri="{FF2B5EF4-FFF2-40B4-BE49-F238E27FC236}">
                <a16:creationId xmlns:a16="http://schemas.microsoft.com/office/drawing/2014/main" id="{39FEE1B0-C825-4807-8EA5-6D06CF9A0389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1" name="Circle: Hollow 13">
            <a:extLst>
              <a:ext uri="{FF2B5EF4-FFF2-40B4-BE49-F238E27FC236}">
                <a16:creationId xmlns:a16="http://schemas.microsoft.com/office/drawing/2014/main" id="{C96E5A18-4B80-48BC-883C-768E38A2E7E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5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DE74FE8D-726A-49CF-A84E-A78E31305FD7}"/>
              </a:ext>
            </a:extLst>
          </p:cNvPr>
          <p:cNvSpPr/>
          <p:nvPr/>
        </p:nvSpPr>
        <p:spPr>
          <a:xfrm>
            <a:off x="1285533" y="1976757"/>
            <a:ext cx="9620934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Lorem ipsum dolor sit amet, feugiat delicata liberavisse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maiorum intelleget. Mea cu case ludus integre,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vidererLorem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ipsum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dolor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amet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intelleget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feugiat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delicata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liberavisse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id cum</a:t>
            </a:r>
            <a:r>
              <a:rPr lang="en-U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s-ES" altLang="zh-CN" sz="1200" dirty="0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No quo </a:t>
            </a:r>
            <a:r>
              <a:rPr lang="es-ES" altLang="zh-CN" sz="1200" dirty="0" err="1">
                <a:solidFill>
                  <a:schemeClr val="tx2">
                    <a:lumMod val="50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maiorum</a:t>
            </a:r>
            <a:endParaRPr lang="es-ES" altLang="zh-CN" sz="1200" dirty="0">
              <a:solidFill>
                <a:schemeClr val="tx2">
                  <a:lumMod val="50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CE745B10-51E0-45C3-9ED1-AE631A0D89CB}"/>
              </a:ext>
            </a:extLst>
          </p:cNvPr>
          <p:cNvSpPr/>
          <p:nvPr/>
        </p:nvSpPr>
        <p:spPr>
          <a:xfrm>
            <a:off x="3714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5B92B619-37E9-4E53-AFF5-D294BAD7D797}"/>
              </a:ext>
            </a:extLst>
          </p:cNvPr>
          <p:cNvSpPr/>
          <p:nvPr/>
        </p:nvSpPr>
        <p:spPr>
          <a:xfrm>
            <a:off x="91753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3C2DA394-001D-452F-8E10-77C89776A9A8}"/>
              </a:ext>
            </a:extLst>
          </p:cNvPr>
          <p:cNvSpPr/>
          <p:nvPr/>
        </p:nvSpPr>
        <p:spPr>
          <a:xfrm>
            <a:off x="6444887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B87E89-33F1-4DF8-AE6B-BE1097F53495}"/>
              </a:ext>
            </a:extLst>
          </p:cNvPr>
          <p:cNvSpPr/>
          <p:nvPr/>
        </p:nvSpPr>
        <p:spPr>
          <a:xfrm>
            <a:off x="4412887" y="3317564"/>
            <a:ext cx="635000" cy="63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9E8CA0-22EA-4947-A0E4-E3A4C476A8CD}"/>
              </a:ext>
            </a:extLst>
          </p:cNvPr>
          <p:cNvSpPr/>
          <p:nvPr/>
        </p:nvSpPr>
        <p:spPr>
          <a:xfrm>
            <a:off x="9873887" y="3317564"/>
            <a:ext cx="635000" cy="6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D8432-ACFD-4E6A-BB20-388443A2244E}"/>
              </a:ext>
            </a:extLst>
          </p:cNvPr>
          <p:cNvSpPr/>
          <p:nvPr/>
        </p:nvSpPr>
        <p:spPr>
          <a:xfrm>
            <a:off x="7143387" y="3317564"/>
            <a:ext cx="635000" cy="63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4D04F73-A173-4240-868D-543449EC1007}"/>
              </a:ext>
            </a:extLst>
          </p:cNvPr>
          <p:cNvSpPr>
            <a:spLocks noEditPoints="1"/>
          </p:cNvSpPr>
          <p:nvPr/>
        </p:nvSpPr>
        <p:spPr bwMode="auto">
          <a:xfrm>
            <a:off x="4537639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0206FE2-6383-40BB-906F-E994B13CB013}"/>
              </a:ext>
            </a:extLst>
          </p:cNvPr>
          <p:cNvSpPr>
            <a:spLocks noEditPoints="1"/>
          </p:cNvSpPr>
          <p:nvPr/>
        </p:nvSpPr>
        <p:spPr bwMode="auto">
          <a:xfrm>
            <a:off x="10016117" y="3453767"/>
            <a:ext cx="362597" cy="362595"/>
          </a:xfrm>
          <a:custGeom>
            <a:avLst/>
            <a:gdLst>
              <a:gd name="T0" fmla="*/ 104 w 113"/>
              <a:gd name="T1" fmla="*/ 36 h 113"/>
              <a:gd name="T2" fmla="*/ 79 w 113"/>
              <a:gd name="T3" fmla="*/ 34 h 113"/>
              <a:gd name="T4" fmla="*/ 77 w 113"/>
              <a:gd name="T5" fmla="*/ 109 h 113"/>
              <a:gd name="T6" fmla="*/ 73 w 113"/>
              <a:gd name="T7" fmla="*/ 55 h 113"/>
              <a:gd name="T8" fmla="*/ 49 w 113"/>
              <a:gd name="T9" fmla="*/ 53 h 113"/>
              <a:gd name="T10" fmla="*/ 47 w 113"/>
              <a:gd name="T11" fmla="*/ 109 h 113"/>
              <a:gd name="T12" fmla="*/ 43 w 113"/>
              <a:gd name="T13" fmla="*/ 74 h 113"/>
              <a:gd name="T14" fmla="*/ 19 w 113"/>
              <a:gd name="T15" fmla="*/ 72 h 113"/>
              <a:gd name="T16" fmla="*/ 17 w 113"/>
              <a:gd name="T17" fmla="*/ 109 h 113"/>
              <a:gd name="T18" fmla="*/ 9 w 113"/>
              <a:gd name="T19" fmla="*/ 0 h 113"/>
              <a:gd name="T20" fmla="*/ 5 w 113"/>
              <a:gd name="T21" fmla="*/ 4 h 113"/>
              <a:gd name="T22" fmla="*/ 0 w 113"/>
              <a:gd name="T23" fmla="*/ 7 h 113"/>
              <a:gd name="T24" fmla="*/ 5 w 113"/>
              <a:gd name="T25" fmla="*/ 30 h 113"/>
              <a:gd name="T26" fmla="*/ 0 w 113"/>
              <a:gd name="T27" fmla="*/ 34 h 113"/>
              <a:gd name="T28" fmla="*/ 5 w 113"/>
              <a:gd name="T29" fmla="*/ 57 h 113"/>
              <a:gd name="T30" fmla="*/ 0 w 113"/>
              <a:gd name="T31" fmla="*/ 60 h 113"/>
              <a:gd name="T32" fmla="*/ 5 w 113"/>
              <a:gd name="T33" fmla="*/ 83 h 113"/>
              <a:gd name="T34" fmla="*/ 0 w 113"/>
              <a:gd name="T35" fmla="*/ 87 h 113"/>
              <a:gd name="T36" fmla="*/ 5 w 113"/>
              <a:gd name="T37" fmla="*/ 111 h 113"/>
              <a:gd name="T38" fmla="*/ 113 w 113"/>
              <a:gd name="T39" fmla="*/ 113 h 113"/>
              <a:gd name="T40" fmla="*/ 104 w 113"/>
              <a:gd name="T41" fmla="*/ 109 h 113"/>
              <a:gd name="T42" fmla="*/ 21 w 113"/>
              <a:gd name="T43" fmla="*/ 109 h 113"/>
              <a:gd name="T44" fmla="*/ 39 w 113"/>
              <a:gd name="T45" fmla="*/ 75 h 113"/>
              <a:gd name="T46" fmla="*/ 70 w 113"/>
              <a:gd name="T47" fmla="*/ 109 h 113"/>
              <a:gd name="T48" fmla="*/ 51 w 113"/>
              <a:gd name="T49" fmla="*/ 57 h 113"/>
              <a:gd name="T50" fmla="*/ 70 w 113"/>
              <a:gd name="T51" fmla="*/ 109 h 113"/>
              <a:gd name="T52" fmla="*/ 81 w 113"/>
              <a:gd name="T53" fmla="*/ 109 h 113"/>
              <a:gd name="T54" fmla="*/ 100 w 113"/>
              <a:gd name="T55" fmla="*/ 38 h 113"/>
              <a:gd name="T56" fmla="*/ 24 w 113"/>
              <a:gd name="T57" fmla="*/ 7 h 113"/>
              <a:gd name="T58" fmla="*/ 21 w 113"/>
              <a:gd name="T59" fmla="*/ 11 h 113"/>
              <a:gd name="T60" fmla="*/ 24 w 113"/>
              <a:gd name="T61" fmla="*/ 7 h 113"/>
              <a:gd name="T62" fmla="*/ 28 w 113"/>
              <a:gd name="T63" fmla="*/ 7 h 113"/>
              <a:gd name="T64" fmla="*/ 51 w 113"/>
              <a:gd name="T65" fmla="*/ 11 h 113"/>
              <a:gd name="T66" fmla="*/ 51 w 113"/>
              <a:gd name="T67" fmla="*/ 15 h 113"/>
              <a:gd name="T68" fmla="*/ 21 w 113"/>
              <a:gd name="T69" fmla="*/ 19 h 113"/>
              <a:gd name="T70" fmla="*/ 51 w 113"/>
              <a:gd name="T71" fmla="*/ 15 h 113"/>
              <a:gd name="T72" fmla="*/ 21 w 113"/>
              <a:gd name="T73" fmla="*/ 22 h 113"/>
              <a:gd name="T74" fmla="*/ 51 w 113"/>
              <a:gd name="T75" fmla="*/ 26 h 113"/>
              <a:gd name="T76" fmla="*/ 34 w 113"/>
              <a:gd name="T77" fmla="*/ 54 h 113"/>
              <a:gd name="T78" fmla="*/ 24 w 113"/>
              <a:gd name="T79" fmla="*/ 58 h 113"/>
              <a:gd name="T80" fmla="*/ 36 w 113"/>
              <a:gd name="T81" fmla="*/ 58 h 113"/>
              <a:gd name="T82" fmla="*/ 57 w 113"/>
              <a:gd name="T83" fmla="*/ 44 h 113"/>
              <a:gd name="T84" fmla="*/ 66 w 113"/>
              <a:gd name="T85" fmla="*/ 40 h 113"/>
              <a:gd name="T86" fmla="*/ 87 w 113"/>
              <a:gd name="T87" fmla="*/ 25 h 113"/>
              <a:gd name="T88" fmla="*/ 96 w 113"/>
              <a:gd name="T89" fmla="*/ 21 h 113"/>
              <a:gd name="T90" fmla="*/ 85 w 113"/>
              <a:gd name="T91" fmla="*/ 21 h 113"/>
              <a:gd name="T92" fmla="*/ 64 w 113"/>
              <a:gd name="T93" fmla="*/ 35 h 113"/>
              <a:gd name="T94" fmla="*/ 55 w 113"/>
              <a:gd name="T95" fmla="*/ 39 h 113"/>
              <a:gd name="T96" fmla="*/ 34 w 113"/>
              <a:gd name="T97" fmla="*/ 54 h 113"/>
              <a:gd name="T98" fmla="*/ 28 w 113"/>
              <a:gd name="T99" fmla="*/ 58 h 113"/>
              <a:gd name="T100" fmla="*/ 32 w 113"/>
              <a:gd name="T101" fmla="*/ 58 h 113"/>
              <a:gd name="T102" fmla="*/ 90 w 113"/>
              <a:gd name="T103" fmla="*/ 19 h 113"/>
              <a:gd name="T104" fmla="*/ 90 w 113"/>
              <a:gd name="T105" fmla="*/ 22 h 113"/>
              <a:gd name="T106" fmla="*/ 90 w 113"/>
              <a:gd name="T107" fmla="*/ 19 h 113"/>
              <a:gd name="T108" fmla="*/ 62 w 113"/>
              <a:gd name="T109" fmla="*/ 40 h 113"/>
              <a:gd name="T110" fmla="*/ 58 w 113"/>
              <a:gd name="T111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3">
                <a:moveTo>
                  <a:pt x="104" y="109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35"/>
                  <a:pt x="103" y="34"/>
                  <a:pt x="102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7" y="35"/>
                  <a:pt x="77" y="36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4"/>
                  <a:pt x="73" y="53"/>
                  <a:pt x="72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8" y="53"/>
                  <a:pt x="47" y="54"/>
                  <a:pt x="47" y="55"/>
                </a:cubicBezTo>
                <a:cubicBezTo>
                  <a:pt x="47" y="109"/>
                  <a:pt x="47" y="109"/>
                  <a:pt x="47" y="109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2"/>
                  <a:pt x="42" y="72"/>
                  <a:pt x="41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2"/>
                  <a:pt x="17" y="72"/>
                  <a:pt x="17" y="74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9" y="0"/>
                  <a:pt x="9" y="0"/>
                  <a:pt x="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4"/>
                  <a:pt x="5" y="4"/>
                  <a:pt x="5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7"/>
                  <a:pt x="0" y="7"/>
                  <a:pt x="0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30"/>
                  <a:pt x="5" y="30"/>
                  <a:pt x="5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5" y="83"/>
                  <a:pt x="5" y="83"/>
                  <a:pt x="5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0" y="87"/>
                  <a:pt x="0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2"/>
                  <a:pt x="6" y="113"/>
                  <a:pt x="7" y="113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113" y="109"/>
                  <a:pt x="113" y="109"/>
                  <a:pt x="113" y="109"/>
                </a:cubicBezTo>
                <a:lnTo>
                  <a:pt x="104" y="109"/>
                </a:lnTo>
                <a:close/>
                <a:moveTo>
                  <a:pt x="39" y="109"/>
                </a:moveTo>
                <a:cubicBezTo>
                  <a:pt x="21" y="109"/>
                  <a:pt x="21" y="109"/>
                  <a:pt x="21" y="109"/>
                </a:cubicBezTo>
                <a:cubicBezTo>
                  <a:pt x="21" y="75"/>
                  <a:pt x="21" y="75"/>
                  <a:pt x="21" y="75"/>
                </a:cubicBezTo>
                <a:cubicBezTo>
                  <a:pt x="39" y="75"/>
                  <a:pt x="39" y="75"/>
                  <a:pt x="39" y="75"/>
                </a:cubicBezTo>
                <a:lnTo>
                  <a:pt x="39" y="109"/>
                </a:lnTo>
                <a:close/>
                <a:moveTo>
                  <a:pt x="70" y="109"/>
                </a:moveTo>
                <a:cubicBezTo>
                  <a:pt x="51" y="109"/>
                  <a:pt x="51" y="109"/>
                  <a:pt x="51" y="109"/>
                </a:cubicBezTo>
                <a:cubicBezTo>
                  <a:pt x="51" y="57"/>
                  <a:pt x="51" y="57"/>
                  <a:pt x="51" y="57"/>
                </a:cubicBezTo>
                <a:cubicBezTo>
                  <a:pt x="70" y="57"/>
                  <a:pt x="70" y="57"/>
                  <a:pt x="70" y="57"/>
                </a:cubicBezTo>
                <a:lnTo>
                  <a:pt x="70" y="109"/>
                </a:lnTo>
                <a:close/>
                <a:moveTo>
                  <a:pt x="100" y="109"/>
                </a:moveTo>
                <a:cubicBezTo>
                  <a:pt x="81" y="109"/>
                  <a:pt x="81" y="109"/>
                  <a:pt x="81" y="109"/>
                </a:cubicBezTo>
                <a:cubicBezTo>
                  <a:pt x="81" y="38"/>
                  <a:pt x="81" y="38"/>
                  <a:pt x="81" y="38"/>
                </a:cubicBezTo>
                <a:cubicBezTo>
                  <a:pt x="100" y="38"/>
                  <a:pt x="100" y="38"/>
                  <a:pt x="100" y="38"/>
                </a:cubicBezTo>
                <a:lnTo>
                  <a:pt x="100" y="109"/>
                </a:lnTo>
                <a:close/>
                <a:moveTo>
                  <a:pt x="24" y="7"/>
                </a:moveTo>
                <a:cubicBezTo>
                  <a:pt x="21" y="7"/>
                  <a:pt x="21" y="7"/>
                  <a:pt x="21" y="7"/>
                </a:cubicBezTo>
                <a:cubicBezTo>
                  <a:pt x="21" y="11"/>
                  <a:pt x="21" y="11"/>
                  <a:pt x="21" y="11"/>
                </a:cubicBezTo>
                <a:cubicBezTo>
                  <a:pt x="24" y="11"/>
                  <a:pt x="24" y="11"/>
                  <a:pt x="24" y="11"/>
                </a:cubicBezTo>
                <a:lnTo>
                  <a:pt x="24" y="7"/>
                </a:lnTo>
                <a:close/>
                <a:moveTo>
                  <a:pt x="51" y="7"/>
                </a:moveTo>
                <a:cubicBezTo>
                  <a:pt x="28" y="7"/>
                  <a:pt x="28" y="7"/>
                  <a:pt x="28" y="7"/>
                </a:cubicBezTo>
                <a:cubicBezTo>
                  <a:pt x="28" y="11"/>
                  <a:pt x="28" y="11"/>
                  <a:pt x="28" y="11"/>
                </a:cubicBezTo>
                <a:cubicBezTo>
                  <a:pt x="51" y="11"/>
                  <a:pt x="51" y="11"/>
                  <a:pt x="51" y="11"/>
                </a:cubicBezTo>
                <a:lnTo>
                  <a:pt x="51" y="7"/>
                </a:lnTo>
                <a:close/>
                <a:moveTo>
                  <a:pt x="51" y="15"/>
                </a:moveTo>
                <a:cubicBezTo>
                  <a:pt x="21" y="15"/>
                  <a:pt x="21" y="15"/>
                  <a:pt x="21" y="15"/>
                </a:cubicBezTo>
                <a:cubicBezTo>
                  <a:pt x="21" y="19"/>
                  <a:pt x="21" y="19"/>
                  <a:pt x="21" y="19"/>
                </a:cubicBezTo>
                <a:cubicBezTo>
                  <a:pt x="51" y="19"/>
                  <a:pt x="51" y="19"/>
                  <a:pt x="51" y="19"/>
                </a:cubicBezTo>
                <a:lnTo>
                  <a:pt x="51" y="15"/>
                </a:lnTo>
                <a:close/>
                <a:moveTo>
                  <a:pt x="5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26"/>
                  <a:pt x="21" y="26"/>
                  <a:pt x="21" y="26"/>
                </a:cubicBezTo>
                <a:cubicBezTo>
                  <a:pt x="51" y="26"/>
                  <a:pt x="51" y="26"/>
                  <a:pt x="51" y="26"/>
                </a:cubicBezTo>
                <a:lnTo>
                  <a:pt x="51" y="22"/>
                </a:lnTo>
                <a:close/>
                <a:moveTo>
                  <a:pt x="34" y="54"/>
                </a:moveTo>
                <a:cubicBezTo>
                  <a:pt x="33" y="53"/>
                  <a:pt x="31" y="53"/>
                  <a:pt x="30" y="53"/>
                </a:cubicBezTo>
                <a:cubicBezTo>
                  <a:pt x="27" y="53"/>
                  <a:pt x="24" y="55"/>
                  <a:pt x="24" y="58"/>
                </a:cubicBezTo>
                <a:cubicBezTo>
                  <a:pt x="24" y="62"/>
                  <a:pt x="27" y="64"/>
                  <a:pt x="30" y="64"/>
                </a:cubicBezTo>
                <a:cubicBezTo>
                  <a:pt x="33" y="64"/>
                  <a:pt x="36" y="62"/>
                  <a:pt x="36" y="58"/>
                </a:cubicBezTo>
                <a:cubicBezTo>
                  <a:pt x="36" y="58"/>
                  <a:pt x="36" y="58"/>
                  <a:pt x="36" y="57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5"/>
                  <a:pt x="59" y="45"/>
                  <a:pt x="60" y="45"/>
                </a:cubicBezTo>
                <a:cubicBezTo>
                  <a:pt x="63" y="45"/>
                  <a:pt x="66" y="43"/>
                  <a:pt x="66" y="40"/>
                </a:cubicBezTo>
                <a:cubicBezTo>
                  <a:pt x="66" y="39"/>
                  <a:pt x="66" y="39"/>
                  <a:pt x="66" y="38"/>
                </a:cubicBezTo>
                <a:cubicBezTo>
                  <a:pt x="87" y="25"/>
                  <a:pt x="87" y="25"/>
                  <a:pt x="87" y="25"/>
                </a:cubicBezTo>
                <a:cubicBezTo>
                  <a:pt x="88" y="26"/>
                  <a:pt x="89" y="26"/>
                  <a:pt x="90" y="26"/>
                </a:cubicBezTo>
                <a:cubicBezTo>
                  <a:pt x="94" y="26"/>
                  <a:pt x="96" y="24"/>
                  <a:pt x="96" y="21"/>
                </a:cubicBezTo>
                <a:cubicBezTo>
                  <a:pt x="96" y="17"/>
                  <a:pt x="94" y="15"/>
                  <a:pt x="91" y="15"/>
                </a:cubicBezTo>
                <a:cubicBezTo>
                  <a:pt x="87" y="15"/>
                  <a:pt x="85" y="17"/>
                  <a:pt x="85" y="21"/>
                </a:cubicBezTo>
                <a:cubicBezTo>
                  <a:pt x="85" y="21"/>
                  <a:pt x="85" y="21"/>
                  <a:pt x="85" y="22"/>
                </a:cubicBezTo>
                <a:cubicBezTo>
                  <a:pt x="64" y="35"/>
                  <a:pt x="64" y="35"/>
                  <a:pt x="64" y="35"/>
                </a:cubicBezTo>
                <a:cubicBezTo>
                  <a:pt x="63" y="34"/>
                  <a:pt x="62" y="34"/>
                  <a:pt x="60" y="34"/>
                </a:cubicBezTo>
                <a:cubicBezTo>
                  <a:pt x="57" y="34"/>
                  <a:pt x="55" y="36"/>
                  <a:pt x="55" y="39"/>
                </a:cubicBezTo>
                <a:cubicBezTo>
                  <a:pt x="55" y="40"/>
                  <a:pt x="55" y="40"/>
                  <a:pt x="55" y="41"/>
                </a:cubicBezTo>
                <a:lnTo>
                  <a:pt x="34" y="54"/>
                </a:lnTo>
                <a:close/>
                <a:moveTo>
                  <a:pt x="30" y="60"/>
                </a:moveTo>
                <a:cubicBezTo>
                  <a:pt x="29" y="60"/>
                  <a:pt x="28" y="59"/>
                  <a:pt x="28" y="58"/>
                </a:cubicBezTo>
                <a:cubicBezTo>
                  <a:pt x="28" y="57"/>
                  <a:pt x="29" y="57"/>
                  <a:pt x="30" y="57"/>
                </a:cubicBezTo>
                <a:cubicBezTo>
                  <a:pt x="31" y="57"/>
                  <a:pt x="32" y="57"/>
                  <a:pt x="32" y="58"/>
                </a:cubicBezTo>
                <a:cubicBezTo>
                  <a:pt x="32" y="59"/>
                  <a:pt x="31" y="60"/>
                  <a:pt x="30" y="60"/>
                </a:cubicBezTo>
                <a:close/>
                <a:moveTo>
                  <a:pt x="90" y="19"/>
                </a:moveTo>
                <a:cubicBezTo>
                  <a:pt x="92" y="19"/>
                  <a:pt x="92" y="20"/>
                  <a:pt x="92" y="21"/>
                </a:cubicBezTo>
                <a:cubicBezTo>
                  <a:pt x="92" y="22"/>
                  <a:pt x="92" y="22"/>
                  <a:pt x="90" y="22"/>
                </a:cubicBezTo>
                <a:cubicBezTo>
                  <a:pt x="89" y="22"/>
                  <a:pt x="89" y="22"/>
                  <a:pt x="89" y="21"/>
                </a:cubicBezTo>
                <a:cubicBezTo>
                  <a:pt x="89" y="20"/>
                  <a:pt x="89" y="19"/>
                  <a:pt x="90" y="19"/>
                </a:cubicBezTo>
                <a:close/>
                <a:moveTo>
                  <a:pt x="60" y="38"/>
                </a:moveTo>
                <a:cubicBezTo>
                  <a:pt x="61" y="38"/>
                  <a:pt x="62" y="38"/>
                  <a:pt x="62" y="40"/>
                </a:cubicBezTo>
                <a:cubicBezTo>
                  <a:pt x="62" y="41"/>
                  <a:pt x="61" y="41"/>
                  <a:pt x="60" y="41"/>
                </a:cubicBezTo>
                <a:cubicBezTo>
                  <a:pt x="59" y="41"/>
                  <a:pt x="58" y="41"/>
                  <a:pt x="58" y="40"/>
                </a:cubicBezTo>
                <a:cubicBezTo>
                  <a:pt x="58" y="38"/>
                  <a:pt x="59" y="38"/>
                  <a:pt x="60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8EE4F0-0F47-45B0-B1F5-154A506D1648}"/>
              </a:ext>
            </a:extLst>
          </p:cNvPr>
          <p:cNvSpPr>
            <a:spLocks noEditPoints="1"/>
          </p:cNvSpPr>
          <p:nvPr/>
        </p:nvSpPr>
        <p:spPr bwMode="auto">
          <a:xfrm>
            <a:off x="7281243" y="3460439"/>
            <a:ext cx="359291" cy="361949"/>
          </a:xfrm>
          <a:custGeom>
            <a:avLst/>
            <a:gdLst>
              <a:gd name="T0" fmla="*/ 21 w 114"/>
              <a:gd name="T1" fmla="*/ 42 h 115"/>
              <a:gd name="T2" fmla="*/ 21 w 114"/>
              <a:gd name="T3" fmla="*/ 46 h 115"/>
              <a:gd name="T4" fmla="*/ 71 w 114"/>
              <a:gd name="T5" fmla="*/ 44 h 115"/>
              <a:gd name="T6" fmla="*/ 21 w 114"/>
              <a:gd name="T7" fmla="*/ 31 h 115"/>
              <a:gd name="T8" fmla="*/ 42 w 114"/>
              <a:gd name="T9" fmla="*/ 29 h 115"/>
              <a:gd name="T10" fmla="*/ 21 w 114"/>
              <a:gd name="T11" fmla="*/ 27 h 115"/>
              <a:gd name="T12" fmla="*/ 21 w 114"/>
              <a:gd name="T13" fmla="*/ 31 h 115"/>
              <a:gd name="T14" fmla="*/ 69 w 114"/>
              <a:gd name="T15" fmla="*/ 58 h 115"/>
              <a:gd name="T16" fmla="*/ 19 w 114"/>
              <a:gd name="T17" fmla="*/ 59 h 115"/>
              <a:gd name="T18" fmla="*/ 69 w 114"/>
              <a:gd name="T19" fmla="*/ 61 h 115"/>
              <a:gd name="T20" fmla="*/ 56 w 114"/>
              <a:gd name="T21" fmla="*/ 75 h 115"/>
              <a:gd name="T22" fmla="*/ 21 w 114"/>
              <a:gd name="T23" fmla="*/ 73 h 115"/>
              <a:gd name="T24" fmla="*/ 21 w 114"/>
              <a:gd name="T25" fmla="*/ 77 h 115"/>
              <a:gd name="T26" fmla="*/ 56 w 114"/>
              <a:gd name="T27" fmla="*/ 75 h 115"/>
              <a:gd name="T28" fmla="*/ 19 w 114"/>
              <a:gd name="T29" fmla="*/ 90 h 115"/>
              <a:gd name="T30" fmla="*/ 48 w 114"/>
              <a:gd name="T31" fmla="*/ 92 h 115"/>
              <a:gd name="T32" fmla="*/ 48 w 114"/>
              <a:gd name="T33" fmla="*/ 88 h 115"/>
              <a:gd name="T34" fmla="*/ 4 w 114"/>
              <a:gd name="T35" fmla="*/ 4 h 115"/>
              <a:gd name="T36" fmla="*/ 60 w 114"/>
              <a:gd name="T37" fmla="*/ 31 h 115"/>
              <a:gd name="T38" fmla="*/ 86 w 114"/>
              <a:gd name="T39" fmla="*/ 59 h 115"/>
              <a:gd name="T40" fmla="*/ 90 w 114"/>
              <a:gd name="T41" fmla="*/ 28 h 115"/>
              <a:gd name="T42" fmla="*/ 0 w 114"/>
              <a:gd name="T43" fmla="*/ 0 h 115"/>
              <a:gd name="T44" fmla="*/ 71 w 114"/>
              <a:gd name="T45" fmla="*/ 115 h 115"/>
              <a:gd name="T46" fmla="*/ 4 w 114"/>
              <a:gd name="T47" fmla="*/ 111 h 115"/>
              <a:gd name="T48" fmla="*/ 63 w 114"/>
              <a:gd name="T49" fmla="*/ 6 h 115"/>
              <a:gd name="T50" fmla="*/ 63 w 114"/>
              <a:gd name="T51" fmla="*/ 27 h 115"/>
              <a:gd name="T52" fmla="*/ 113 w 114"/>
              <a:gd name="T53" fmla="*/ 112 h 115"/>
              <a:gd name="T54" fmla="*/ 107 w 114"/>
              <a:gd name="T55" fmla="*/ 86 h 115"/>
              <a:gd name="T56" fmla="*/ 65 w 114"/>
              <a:gd name="T57" fmla="*/ 86 h 115"/>
              <a:gd name="T58" fmla="*/ 99 w 114"/>
              <a:gd name="T59" fmla="*/ 102 h 115"/>
              <a:gd name="T60" fmla="*/ 111 w 114"/>
              <a:gd name="T61" fmla="*/ 115 h 115"/>
              <a:gd name="T62" fmla="*/ 113 w 114"/>
              <a:gd name="T63" fmla="*/ 112 h 115"/>
              <a:gd name="T64" fmla="*/ 69 w 114"/>
              <a:gd name="T65" fmla="*/ 86 h 115"/>
              <a:gd name="T66" fmla="*/ 103 w 114"/>
              <a:gd name="T67" fmla="*/ 8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4" h="115">
                <a:moveTo>
                  <a:pt x="69" y="42"/>
                </a:moveTo>
                <a:cubicBezTo>
                  <a:pt x="21" y="42"/>
                  <a:pt x="21" y="42"/>
                  <a:pt x="21" y="42"/>
                </a:cubicBezTo>
                <a:cubicBezTo>
                  <a:pt x="20" y="42"/>
                  <a:pt x="19" y="43"/>
                  <a:pt x="19" y="44"/>
                </a:cubicBezTo>
                <a:cubicBezTo>
                  <a:pt x="19" y="45"/>
                  <a:pt x="20" y="46"/>
                  <a:pt x="21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70" y="46"/>
                  <a:pt x="71" y="45"/>
                  <a:pt x="71" y="44"/>
                </a:cubicBezTo>
                <a:cubicBezTo>
                  <a:pt x="71" y="43"/>
                  <a:pt x="70" y="42"/>
                  <a:pt x="69" y="42"/>
                </a:cubicBezTo>
                <a:close/>
                <a:moveTo>
                  <a:pt x="21" y="31"/>
                </a:moveTo>
                <a:cubicBezTo>
                  <a:pt x="40" y="31"/>
                  <a:pt x="40" y="31"/>
                  <a:pt x="40" y="31"/>
                </a:cubicBezTo>
                <a:cubicBezTo>
                  <a:pt x="41" y="31"/>
                  <a:pt x="42" y="30"/>
                  <a:pt x="42" y="29"/>
                </a:cubicBezTo>
                <a:cubicBezTo>
                  <a:pt x="42" y="28"/>
                  <a:pt x="41" y="27"/>
                  <a:pt x="4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0" y="27"/>
                  <a:pt x="19" y="28"/>
                  <a:pt x="19" y="29"/>
                </a:cubicBezTo>
                <a:cubicBezTo>
                  <a:pt x="19" y="30"/>
                  <a:pt x="20" y="31"/>
                  <a:pt x="21" y="31"/>
                </a:cubicBezTo>
                <a:close/>
                <a:moveTo>
                  <a:pt x="71" y="59"/>
                </a:moveTo>
                <a:cubicBezTo>
                  <a:pt x="71" y="58"/>
                  <a:pt x="70" y="58"/>
                  <a:pt x="69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0" y="58"/>
                  <a:pt x="19" y="58"/>
                  <a:pt x="19" y="59"/>
                </a:cubicBezTo>
                <a:cubicBezTo>
                  <a:pt x="19" y="60"/>
                  <a:pt x="20" y="61"/>
                  <a:pt x="21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0" y="61"/>
                  <a:pt x="71" y="60"/>
                  <a:pt x="71" y="59"/>
                </a:cubicBezTo>
                <a:close/>
                <a:moveTo>
                  <a:pt x="56" y="75"/>
                </a:moveTo>
                <a:cubicBezTo>
                  <a:pt x="56" y="74"/>
                  <a:pt x="55" y="73"/>
                  <a:pt x="54" y="73"/>
                </a:cubicBezTo>
                <a:cubicBezTo>
                  <a:pt x="21" y="73"/>
                  <a:pt x="21" y="73"/>
                  <a:pt x="21" y="73"/>
                </a:cubicBezTo>
                <a:cubicBezTo>
                  <a:pt x="20" y="73"/>
                  <a:pt x="19" y="74"/>
                  <a:pt x="19" y="75"/>
                </a:cubicBezTo>
                <a:cubicBezTo>
                  <a:pt x="19" y="76"/>
                  <a:pt x="20" y="77"/>
                  <a:pt x="21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5" y="77"/>
                  <a:pt x="56" y="76"/>
                  <a:pt x="56" y="75"/>
                </a:cubicBezTo>
                <a:close/>
                <a:moveTo>
                  <a:pt x="21" y="88"/>
                </a:moveTo>
                <a:cubicBezTo>
                  <a:pt x="20" y="88"/>
                  <a:pt x="19" y="89"/>
                  <a:pt x="19" y="90"/>
                </a:cubicBezTo>
                <a:cubicBezTo>
                  <a:pt x="19" y="91"/>
                  <a:pt x="20" y="92"/>
                  <a:pt x="21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49" y="92"/>
                  <a:pt x="50" y="91"/>
                  <a:pt x="50" y="90"/>
                </a:cubicBezTo>
                <a:cubicBezTo>
                  <a:pt x="50" y="89"/>
                  <a:pt x="49" y="88"/>
                  <a:pt x="48" y="88"/>
                </a:cubicBezTo>
                <a:lnTo>
                  <a:pt x="21" y="88"/>
                </a:lnTo>
                <a:close/>
                <a:moveTo>
                  <a:pt x="4" y="4"/>
                </a:moveTo>
                <a:cubicBezTo>
                  <a:pt x="60" y="4"/>
                  <a:pt x="60" y="4"/>
                  <a:pt x="60" y="4"/>
                </a:cubicBezTo>
                <a:cubicBezTo>
                  <a:pt x="60" y="31"/>
                  <a:pt x="60" y="31"/>
                  <a:pt x="60" y="31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59"/>
                  <a:pt x="86" y="59"/>
                  <a:pt x="86" y="59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28"/>
                  <a:pt x="90" y="28"/>
                  <a:pt x="90" y="28"/>
                </a:cubicBezTo>
                <a:cubicBezTo>
                  <a:pt x="62" y="0"/>
                  <a:pt x="62" y="0"/>
                  <a:pt x="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5"/>
                  <a:pt x="0" y="115"/>
                  <a:pt x="0" y="115"/>
                </a:cubicBezTo>
                <a:cubicBezTo>
                  <a:pt x="71" y="115"/>
                  <a:pt x="71" y="115"/>
                  <a:pt x="71" y="115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4" y="111"/>
                  <a:pt x="4" y="111"/>
                  <a:pt x="4" y="111"/>
                </a:cubicBezTo>
                <a:lnTo>
                  <a:pt x="4" y="4"/>
                </a:lnTo>
                <a:close/>
                <a:moveTo>
                  <a:pt x="63" y="6"/>
                </a:moveTo>
                <a:cubicBezTo>
                  <a:pt x="84" y="27"/>
                  <a:pt x="84" y="27"/>
                  <a:pt x="84" y="27"/>
                </a:cubicBezTo>
                <a:cubicBezTo>
                  <a:pt x="63" y="27"/>
                  <a:pt x="63" y="27"/>
                  <a:pt x="63" y="27"/>
                </a:cubicBezTo>
                <a:lnTo>
                  <a:pt x="63" y="6"/>
                </a:lnTo>
                <a:close/>
                <a:moveTo>
                  <a:pt x="113" y="112"/>
                </a:moveTo>
                <a:cubicBezTo>
                  <a:pt x="101" y="100"/>
                  <a:pt x="101" y="100"/>
                  <a:pt x="101" y="100"/>
                </a:cubicBezTo>
                <a:cubicBezTo>
                  <a:pt x="105" y="96"/>
                  <a:pt x="107" y="91"/>
                  <a:pt x="107" y="86"/>
                </a:cubicBezTo>
                <a:cubicBezTo>
                  <a:pt x="107" y="74"/>
                  <a:pt x="98" y="65"/>
                  <a:pt x="86" y="65"/>
                </a:cubicBezTo>
                <a:cubicBezTo>
                  <a:pt x="75" y="65"/>
                  <a:pt x="65" y="74"/>
                  <a:pt x="65" y="86"/>
                </a:cubicBezTo>
                <a:cubicBezTo>
                  <a:pt x="65" y="97"/>
                  <a:pt x="75" y="107"/>
                  <a:pt x="86" y="107"/>
                </a:cubicBezTo>
                <a:cubicBezTo>
                  <a:pt x="91" y="107"/>
                  <a:pt x="95" y="105"/>
                  <a:pt x="99" y="102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15"/>
                  <a:pt x="111" y="115"/>
                  <a:pt x="111" y="115"/>
                </a:cubicBezTo>
                <a:cubicBezTo>
                  <a:pt x="112" y="115"/>
                  <a:pt x="112" y="115"/>
                  <a:pt x="113" y="115"/>
                </a:cubicBezTo>
                <a:cubicBezTo>
                  <a:pt x="114" y="114"/>
                  <a:pt x="114" y="113"/>
                  <a:pt x="113" y="112"/>
                </a:cubicBezTo>
                <a:close/>
                <a:moveTo>
                  <a:pt x="86" y="103"/>
                </a:moveTo>
                <a:cubicBezTo>
                  <a:pt x="77" y="103"/>
                  <a:pt x="69" y="95"/>
                  <a:pt x="69" y="86"/>
                </a:cubicBezTo>
                <a:cubicBezTo>
                  <a:pt x="69" y="77"/>
                  <a:pt x="77" y="69"/>
                  <a:pt x="86" y="69"/>
                </a:cubicBezTo>
                <a:cubicBezTo>
                  <a:pt x="95" y="69"/>
                  <a:pt x="103" y="77"/>
                  <a:pt x="103" y="86"/>
                </a:cubicBezTo>
                <a:cubicBezTo>
                  <a:pt x="103" y="95"/>
                  <a:pt x="95" y="103"/>
                  <a:pt x="86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9EDF3-3DA1-4930-B69F-30B2F094CA10}"/>
              </a:ext>
            </a:extLst>
          </p:cNvPr>
          <p:cNvSpPr txBox="1"/>
          <p:nvPr/>
        </p:nvSpPr>
        <p:spPr>
          <a:xfrm>
            <a:off x="38667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2"/>
                </a:solidFill>
              </a:rPr>
              <a:t>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4342E-6F13-4A71-8D2F-C58578F837C5}"/>
              </a:ext>
            </a:extLst>
          </p:cNvPr>
          <p:cNvSpPr txBox="1"/>
          <p:nvPr/>
        </p:nvSpPr>
        <p:spPr>
          <a:xfrm>
            <a:off x="93277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79B7C5-5C7F-4443-AE37-98B871B8864F}"/>
              </a:ext>
            </a:extLst>
          </p:cNvPr>
          <p:cNvSpPr txBox="1"/>
          <p:nvPr/>
        </p:nvSpPr>
        <p:spPr>
          <a:xfrm>
            <a:off x="9327787" y="418370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4"/>
                </a:solidFill>
              </a:rPr>
              <a:t>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64B3-4B07-4BD8-881C-21E37F6A8333}"/>
              </a:ext>
            </a:extLst>
          </p:cNvPr>
          <p:cNvSpPr txBox="1"/>
          <p:nvPr/>
        </p:nvSpPr>
        <p:spPr>
          <a:xfrm>
            <a:off x="6597287" y="4805550"/>
            <a:ext cx="1727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05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05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05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05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C1B93-69BF-4CE1-B306-2B13B4207CB6}"/>
              </a:ext>
            </a:extLst>
          </p:cNvPr>
          <p:cNvSpPr txBox="1"/>
          <p:nvPr/>
        </p:nvSpPr>
        <p:spPr>
          <a:xfrm>
            <a:off x="6597287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3"/>
                </a:solidFill>
              </a:rPr>
              <a:t>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4BCC0-5FBD-4F28-B9B2-D0DC74B85F6C}"/>
              </a:ext>
            </a:extLst>
          </p:cNvPr>
          <p:cNvSpPr txBox="1"/>
          <p:nvPr/>
        </p:nvSpPr>
        <p:spPr>
          <a:xfrm>
            <a:off x="3714387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523805AA-5A33-434E-9CC4-65CD2EFAB205}"/>
              </a:ext>
            </a:extLst>
          </p:cNvPr>
          <p:cNvSpPr/>
          <p:nvPr/>
        </p:nvSpPr>
        <p:spPr>
          <a:xfrm>
            <a:off x="984613" y="3635064"/>
            <a:ext cx="2032000" cy="2235200"/>
          </a:xfrm>
          <a:prstGeom prst="roundRect">
            <a:avLst>
              <a:gd name="adj" fmla="val 12917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416A93-2F3E-4AAA-8CE0-E1262C9B4B70}"/>
              </a:ext>
            </a:extLst>
          </p:cNvPr>
          <p:cNvSpPr/>
          <p:nvPr/>
        </p:nvSpPr>
        <p:spPr>
          <a:xfrm>
            <a:off x="1683113" y="3317564"/>
            <a:ext cx="635000" cy="6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F0C901D-58C4-408E-A3E4-AC3184C845B4}"/>
              </a:ext>
            </a:extLst>
          </p:cNvPr>
          <p:cNvSpPr>
            <a:spLocks noEditPoints="1"/>
          </p:cNvSpPr>
          <p:nvPr/>
        </p:nvSpPr>
        <p:spPr bwMode="auto">
          <a:xfrm>
            <a:off x="1807865" y="3450915"/>
            <a:ext cx="385496" cy="368299"/>
          </a:xfrm>
          <a:custGeom>
            <a:avLst/>
            <a:gdLst>
              <a:gd name="T0" fmla="*/ 30 w 114"/>
              <a:gd name="T1" fmla="*/ 0 h 109"/>
              <a:gd name="T2" fmla="*/ 14 w 114"/>
              <a:gd name="T3" fmla="*/ 78 h 109"/>
              <a:gd name="T4" fmla="*/ 16 w 114"/>
              <a:gd name="T5" fmla="*/ 109 h 109"/>
              <a:gd name="T6" fmla="*/ 87 w 114"/>
              <a:gd name="T7" fmla="*/ 94 h 109"/>
              <a:gd name="T8" fmla="*/ 98 w 114"/>
              <a:gd name="T9" fmla="*/ 31 h 109"/>
              <a:gd name="T10" fmla="*/ 98 w 114"/>
              <a:gd name="T11" fmla="*/ 0 h 109"/>
              <a:gd name="T12" fmla="*/ 16 w 114"/>
              <a:gd name="T13" fmla="*/ 104 h 109"/>
              <a:gd name="T14" fmla="*/ 16 w 114"/>
              <a:gd name="T15" fmla="*/ 83 h 109"/>
              <a:gd name="T16" fmla="*/ 61 w 114"/>
              <a:gd name="T17" fmla="*/ 104 h 109"/>
              <a:gd name="T18" fmla="*/ 83 w 114"/>
              <a:gd name="T19" fmla="*/ 94 h 109"/>
              <a:gd name="T20" fmla="*/ 61 w 114"/>
              <a:gd name="T21" fmla="*/ 94 h 109"/>
              <a:gd name="T22" fmla="*/ 74 w 114"/>
              <a:gd name="T23" fmla="*/ 80 h 109"/>
              <a:gd name="T24" fmla="*/ 19 w 114"/>
              <a:gd name="T25" fmla="*/ 78 h 109"/>
              <a:gd name="T26" fmla="*/ 30 w 114"/>
              <a:gd name="T27" fmla="*/ 5 h 109"/>
              <a:gd name="T28" fmla="*/ 83 w 114"/>
              <a:gd name="T29" fmla="*/ 15 h 109"/>
              <a:gd name="T30" fmla="*/ 87 w 114"/>
              <a:gd name="T31" fmla="*/ 26 h 109"/>
              <a:gd name="T32" fmla="*/ 96 w 114"/>
              <a:gd name="T33" fmla="*/ 23 h 109"/>
              <a:gd name="T34" fmla="*/ 101 w 114"/>
              <a:gd name="T35" fmla="*/ 26 h 109"/>
              <a:gd name="T36" fmla="*/ 98 w 114"/>
              <a:gd name="T37" fmla="*/ 18 h 109"/>
              <a:gd name="T38" fmla="*/ 87 w 114"/>
              <a:gd name="T39" fmla="*/ 15 h 109"/>
              <a:gd name="T40" fmla="*/ 109 w 114"/>
              <a:gd name="T41" fmla="*/ 16 h 109"/>
              <a:gd name="T42" fmla="*/ 34 w 114"/>
              <a:gd name="T43" fmla="*/ 27 h 109"/>
              <a:gd name="T44" fmla="*/ 69 w 114"/>
              <a:gd name="T45" fmla="*/ 25 h 109"/>
              <a:gd name="T46" fmla="*/ 34 w 114"/>
              <a:gd name="T47" fmla="*/ 23 h 109"/>
              <a:gd name="T48" fmla="*/ 34 w 114"/>
              <a:gd name="T49" fmla="*/ 27 h 109"/>
              <a:gd name="T50" fmla="*/ 67 w 114"/>
              <a:gd name="T51" fmla="*/ 44 h 109"/>
              <a:gd name="T52" fmla="*/ 67 w 114"/>
              <a:gd name="T53" fmla="*/ 39 h 109"/>
              <a:gd name="T54" fmla="*/ 31 w 114"/>
              <a:gd name="T55" fmla="*/ 41 h 109"/>
              <a:gd name="T56" fmla="*/ 34 w 114"/>
              <a:gd name="T57" fmla="*/ 60 h 109"/>
              <a:gd name="T58" fmla="*/ 69 w 114"/>
              <a:gd name="T59" fmla="*/ 58 h 109"/>
              <a:gd name="T60" fmla="*/ 34 w 114"/>
              <a:gd name="T61" fmla="*/ 55 h 109"/>
              <a:gd name="T62" fmla="*/ 34 w 114"/>
              <a:gd name="T63" fmla="*/ 6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" h="109">
                <a:moveTo>
                  <a:pt x="98" y="0"/>
                </a:moveTo>
                <a:cubicBezTo>
                  <a:pt x="30" y="0"/>
                  <a:pt x="30" y="0"/>
                  <a:pt x="30" y="0"/>
                </a:cubicBezTo>
                <a:cubicBezTo>
                  <a:pt x="21" y="0"/>
                  <a:pt x="14" y="7"/>
                  <a:pt x="14" y="15"/>
                </a:cubicBezTo>
                <a:cubicBezTo>
                  <a:pt x="14" y="78"/>
                  <a:pt x="14" y="78"/>
                  <a:pt x="14" y="78"/>
                </a:cubicBezTo>
                <a:cubicBezTo>
                  <a:pt x="6" y="79"/>
                  <a:pt x="0" y="87"/>
                  <a:pt x="0" y="95"/>
                </a:cubicBezTo>
                <a:cubicBezTo>
                  <a:pt x="1" y="103"/>
                  <a:pt x="8" y="109"/>
                  <a:pt x="16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80" y="109"/>
                  <a:pt x="87" y="102"/>
                  <a:pt x="87" y="94"/>
                </a:cubicBezTo>
                <a:cubicBezTo>
                  <a:pt x="87" y="31"/>
                  <a:pt x="87" y="31"/>
                  <a:pt x="87" y="31"/>
                </a:cubicBezTo>
                <a:cubicBezTo>
                  <a:pt x="98" y="31"/>
                  <a:pt x="98" y="31"/>
                  <a:pt x="98" y="31"/>
                </a:cubicBezTo>
                <a:cubicBezTo>
                  <a:pt x="107" y="31"/>
                  <a:pt x="114" y="24"/>
                  <a:pt x="114" y="15"/>
                </a:cubicBezTo>
                <a:cubicBezTo>
                  <a:pt x="114" y="7"/>
                  <a:pt x="107" y="0"/>
                  <a:pt x="98" y="0"/>
                </a:cubicBezTo>
                <a:close/>
                <a:moveTo>
                  <a:pt x="61" y="104"/>
                </a:moveTo>
                <a:cubicBezTo>
                  <a:pt x="16" y="104"/>
                  <a:pt x="16" y="104"/>
                  <a:pt x="16" y="104"/>
                </a:cubicBezTo>
                <a:cubicBezTo>
                  <a:pt x="10" y="104"/>
                  <a:pt x="5" y="100"/>
                  <a:pt x="5" y="94"/>
                </a:cubicBezTo>
                <a:cubicBezTo>
                  <a:pt x="5" y="88"/>
                  <a:pt x="10" y="83"/>
                  <a:pt x="16" y="83"/>
                </a:cubicBezTo>
                <a:cubicBezTo>
                  <a:pt x="61" y="83"/>
                  <a:pt x="61" y="83"/>
                  <a:pt x="61" y="83"/>
                </a:cubicBezTo>
                <a:cubicBezTo>
                  <a:pt x="55" y="89"/>
                  <a:pt x="55" y="98"/>
                  <a:pt x="61" y="104"/>
                </a:cubicBezTo>
                <a:close/>
                <a:moveTo>
                  <a:pt x="83" y="15"/>
                </a:moveTo>
                <a:cubicBezTo>
                  <a:pt x="83" y="94"/>
                  <a:pt x="83" y="94"/>
                  <a:pt x="83" y="94"/>
                </a:cubicBezTo>
                <a:cubicBezTo>
                  <a:pt x="83" y="100"/>
                  <a:pt x="78" y="104"/>
                  <a:pt x="72" y="104"/>
                </a:cubicBezTo>
                <a:cubicBezTo>
                  <a:pt x="66" y="104"/>
                  <a:pt x="61" y="100"/>
                  <a:pt x="61" y="94"/>
                </a:cubicBezTo>
                <a:cubicBezTo>
                  <a:pt x="61" y="88"/>
                  <a:pt x="66" y="83"/>
                  <a:pt x="72" y="83"/>
                </a:cubicBezTo>
                <a:cubicBezTo>
                  <a:pt x="73" y="83"/>
                  <a:pt x="74" y="82"/>
                  <a:pt x="74" y="80"/>
                </a:cubicBezTo>
                <a:cubicBezTo>
                  <a:pt x="74" y="79"/>
                  <a:pt x="73" y="78"/>
                  <a:pt x="72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9"/>
                  <a:pt x="24" y="5"/>
                  <a:pt x="30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84" y="7"/>
                  <a:pt x="83" y="11"/>
                  <a:pt x="83" y="15"/>
                </a:cubicBezTo>
                <a:close/>
                <a:moveTo>
                  <a:pt x="96" y="26"/>
                </a:moveTo>
                <a:cubicBezTo>
                  <a:pt x="87" y="26"/>
                  <a:pt x="87" y="26"/>
                  <a:pt x="87" y="26"/>
                </a:cubicBezTo>
                <a:cubicBezTo>
                  <a:pt x="87" y="23"/>
                  <a:pt x="87" y="23"/>
                  <a:pt x="87" y="23"/>
                </a:cubicBezTo>
                <a:cubicBezTo>
                  <a:pt x="96" y="23"/>
                  <a:pt x="96" y="23"/>
                  <a:pt x="96" y="23"/>
                </a:cubicBezTo>
                <a:lnTo>
                  <a:pt x="96" y="26"/>
                </a:lnTo>
                <a:close/>
                <a:moveTo>
                  <a:pt x="101" y="26"/>
                </a:moveTo>
                <a:cubicBezTo>
                  <a:pt x="101" y="20"/>
                  <a:pt x="101" y="20"/>
                  <a:pt x="101" y="20"/>
                </a:cubicBezTo>
                <a:cubicBezTo>
                  <a:pt x="101" y="19"/>
                  <a:pt x="100" y="18"/>
                  <a:pt x="98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9"/>
                  <a:pt x="92" y="5"/>
                  <a:pt x="98" y="5"/>
                </a:cubicBezTo>
                <a:cubicBezTo>
                  <a:pt x="104" y="5"/>
                  <a:pt x="109" y="10"/>
                  <a:pt x="109" y="16"/>
                </a:cubicBezTo>
                <a:cubicBezTo>
                  <a:pt x="109" y="21"/>
                  <a:pt x="106" y="25"/>
                  <a:pt x="101" y="26"/>
                </a:cubicBezTo>
                <a:close/>
                <a:moveTo>
                  <a:pt x="34" y="27"/>
                </a:moveTo>
                <a:cubicBezTo>
                  <a:pt x="67" y="27"/>
                  <a:pt x="67" y="27"/>
                  <a:pt x="67" y="27"/>
                </a:cubicBezTo>
                <a:cubicBezTo>
                  <a:pt x="68" y="27"/>
                  <a:pt x="69" y="26"/>
                  <a:pt x="69" y="25"/>
                </a:cubicBezTo>
                <a:cubicBezTo>
                  <a:pt x="69" y="24"/>
                  <a:pt x="68" y="23"/>
                  <a:pt x="67" y="23"/>
                </a:cubicBezTo>
                <a:cubicBezTo>
                  <a:pt x="34" y="23"/>
                  <a:pt x="34" y="23"/>
                  <a:pt x="34" y="23"/>
                </a:cubicBezTo>
                <a:cubicBezTo>
                  <a:pt x="32" y="23"/>
                  <a:pt x="31" y="24"/>
                  <a:pt x="31" y="25"/>
                </a:cubicBezTo>
                <a:cubicBezTo>
                  <a:pt x="31" y="26"/>
                  <a:pt x="32" y="27"/>
                  <a:pt x="34" y="27"/>
                </a:cubicBezTo>
                <a:close/>
                <a:moveTo>
                  <a:pt x="34" y="44"/>
                </a:moveTo>
                <a:cubicBezTo>
                  <a:pt x="67" y="44"/>
                  <a:pt x="67" y="44"/>
                  <a:pt x="67" y="44"/>
                </a:cubicBezTo>
                <a:cubicBezTo>
                  <a:pt x="68" y="44"/>
                  <a:pt x="69" y="43"/>
                  <a:pt x="69" y="41"/>
                </a:cubicBezTo>
                <a:cubicBezTo>
                  <a:pt x="69" y="40"/>
                  <a:pt x="68" y="39"/>
                  <a:pt x="67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2" y="39"/>
                  <a:pt x="31" y="40"/>
                  <a:pt x="31" y="41"/>
                </a:cubicBezTo>
                <a:cubicBezTo>
                  <a:pt x="31" y="43"/>
                  <a:pt x="32" y="44"/>
                  <a:pt x="34" y="44"/>
                </a:cubicBezTo>
                <a:close/>
                <a:moveTo>
                  <a:pt x="34" y="60"/>
                </a:moveTo>
                <a:cubicBezTo>
                  <a:pt x="67" y="60"/>
                  <a:pt x="67" y="60"/>
                  <a:pt x="67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56"/>
                  <a:pt x="68" y="55"/>
                  <a:pt x="67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2" y="55"/>
                  <a:pt x="31" y="56"/>
                  <a:pt x="31" y="58"/>
                </a:cubicBezTo>
                <a:cubicBezTo>
                  <a:pt x="31" y="59"/>
                  <a:pt x="32" y="60"/>
                  <a:pt x="34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00126-4CC5-442F-86B4-1577F0809780}"/>
              </a:ext>
            </a:extLst>
          </p:cNvPr>
          <p:cNvSpPr txBox="1"/>
          <p:nvPr/>
        </p:nvSpPr>
        <p:spPr>
          <a:xfrm>
            <a:off x="1137013" y="4143065"/>
            <a:ext cx="172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Add Your</a:t>
            </a:r>
          </a:p>
          <a:p>
            <a:pPr algn="ctr"/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Tittle </a:t>
            </a:r>
            <a:r>
              <a:rPr lang="en-US" sz="1400" b="1" dirty="0">
                <a:solidFill>
                  <a:schemeClr val="accent1"/>
                </a:solidFill>
              </a:rPr>
              <a:t>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40BC8-7BD1-44E0-9B66-9D4DA4CBEE99}"/>
              </a:ext>
            </a:extLst>
          </p:cNvPr>
          <p:cNvSpPr txBox="1"/>
          <p:nvPr/>
        </p:nvSpPr>
        <p:spPr>
          <a:xfrm>
            <a:off x="984613" y="4805550"/>
            <a:ext cx="1995945" cy="73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Lorem ipsum 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dolor sit </a:t>
            </a:r>
            <a:r>
              <a:rPr lang="en-US" sz="1100" dirty="0" err="1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amet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,</a:t>
            </a:r>
            <a:r>
              <a:rPr lang="id-ID" sz="1100" b="1" dirty="0">
                <a:solidFill>
                  <a:schemeClr val="tx2">
                    <a:lumMod val="50000"/>
                  </a:schemeClr>
                </a:solidFill>
                <a:cs typeface="Calibri"/>
              </a:rPr>
              <a:t> Lorem Ipsum </a:t>
            </a:r>
            <a:r>
              <a:rPr lang="id-ID" sz="1100" dirty="0">
                <a:solidFill>
                  <a:schemeClr val="tx2">
                    <a:lumMod val="50000"/>
                  </a:schemeClr>
                </a:solidFill>
                <a:cs typeface="Calibri Light"/>
              </a:rPr>
              <a:t>Dolor Sit Amet Consectetuer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D8B83-C7A9-438D-8E82-1F453BB6CF89}"/>
              </a:ext>
            </a:extLst>
          </p:cNvPr>
          <p:cNvSpPr txBox="1"/>
          <p:nvPr/>
        </p:nvSpPr>
        <p:spPr>
          <a:xfrm>
            <a:off x="2165906" y="586766"/>
            <a:ext cx="7860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Infographic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1F846-5785-46E8-81ED-B7E297E59A95}"/>
              </a:ext>
            </a:extLst>
          </p:cNvPr>
          <p:cNvSpPr/>
          <p:nvPr/>
        </p:nvSpPr>
        <p:spPr>
          <a:xfrm>
            <a:off x="3997997" y="1249874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E12D82-7D48-4291-83E9-7B490FD1F61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Circle: Hollow 13">
            <a:extLst>
              <a:ext uri="{FF2B5EF4-FFF2-40B4-BE49-F238E27FC236}">
                <a16:creationId xmlns:a16="http://schemas.microsoft.com/office/drawing/2014/main" id="{7D006D4A-F149-401C-82D8-3D00918C3A61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2" name="Circle: Hollow 13">
            <a:extLst>
              <a:ext uri="{FF2B5EF4-FFF2-40B4-BE49-F238E27FC236}">
                <a16:creationId xmlns:a16="http://schemas.microsoft.com/office/drawing/2014/main" id="{D4C8AFC7-EE53-412F-A068-4472C10822C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846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B5CC65-B47B-4548-94F6-95A65A2BF460}"/>
              </a:ext>
            </a:extLst>
          </p:cNvPr>
          <p:cNvSpPr/>
          <p:nvPr/>
        </p:nvSpPr>
        <p:spPr>
          <a:xfrm flipV="1">
            <a:off x="-1" y="0"/>
            <a:ext cx="6652489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52903A-5FF3-4429-A297-B77FAFC48241}"/>
              </a:ext>
            </a:extLst>
          </p:cNvPr>
          <p:cNvSpPr/>
          <p:nvPr/>
        </p:nvSpPr>
        <p:spPr>
          <a:xfrm>
            <a:off x="1219978" y="363577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12A9F4-E506-4872-84BD-C896DCBB00E6}"/>
              </a:ext>
            </a:extLst>
          </p:cNvPr>
          <p:cNvSpPr/>
          <p:nvPr/>
        </p:nvSpPr>
        <p:spPr>
          <a:xfrm>
            <a:off x="1219978" y="2782553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DB1E9-EEAA-4F47-94E1-1BE14C247232}"/>
              </a:ext>
            </a:extLst>
          </p:cNvPr>
          <p:cNvSpPr/>
          <p:nvPr/>
        </p:nvSpPr>
        <p:spPr>
          <a:xfrm>
            <a:off x="1219978" y="5201530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FC9C8-7FBB-4DC6-9D5D-1DCD82C97A84}"/>
              </a:ext>
            </a:extLst>
          </p:cNvPr>
          <p:cNvSpPr/>
          <p:nvPr/>
        </p:nvSpPr>
        <p:spPr>
          <a:xfrm>
            <a:off x="3451114" y="1666985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EDB289-68E7-4938-A4F5-AB5025AEE165}"/>
              </a:ext>
            </a:extLst>
          </p:cNvPr>
          <p:cNvSpPr/>
          <p:nvPr/>
        </p:nvSpPr>
        <p:spPr>
          <a:xfrm>
            <a:off x="3451114" y="408596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5CDAF0-C7C1-4158-82E7-51AF2B369557}"/>
              </a:ext>
            </a:extLst>
          </p:cNvPr>
          <p:cNvSpPr/>
          <p:nvPr/>
        </p:nvSpPr>
        <p:spPr>
          <a:xfrm>
            <a:off x="3451114" y="-751991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C047E-4222-4AEF-B991-DA70D8FAED14}"/>
              </a:ext>
            </a:extLst>
          </p:cNvPr>
          <p:cNvSpPr txBox="1"/>
          <p:nvPr/>
        </p:nvSpPr>
        <p:spPr>
          <a:xfrm>
            <a:off x="7419409" y="1099735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Gourami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9C2DCC-66BE-487A-A0CF-C81D26000487}"/>
              </a:ext>
            </a:extLst>
          </p:cNvPr>
          <p:cNvSpPr/>
          <p:nvPr/>
        </p:nvSpPr>
        <p:spPr>
          <a:xfrm>
            <a:off x="7419409" y="2490803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4A3A6-E892-41EF-B86E-236EE4298FC0}"/>
              </a:ext>
            </a:extLst>
          </p:cNvPr>
          <p:cNvSpPr/>
          <p:nvPr/>
        </p:nvSpPr>
        <p:spPr>
          <a:xfrm>
            <a:off x="7247959" y="3113145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AC2C21-1F70-47B6-9BD8-0404D0C1E8F3}"/>
              </a:ext>
            </a:extLst>
          </p:cNvPr>
          <p:cNvSpPr/>
          <p:nvPr/>
        </p:nvSpPr>
        <p:spPr>
          <a:xfrm>
            <a:off x="7247959" y="4067431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6E2CB3-1C45-45FF-B4CE-0D4686F9EBDB}"/>
              </a:ext>
            </a:extLst>
          </p:cNvPr>
          <p:cNvSpPr/>
          <p:nvPr/>
        </p:nvSpPr>
        <p:spPr>
          <a:xfrm>
            <a:off x="7222907" y="5021717"/>
            <a:ext cx="4433456" cy="736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of spring which I enjoy with my of my entire </a:t>
            </a:r>
            <a:r>
              <a:rPr lang="en-US" sz="1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oftaken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possession of my entire soul, like these sweet mornings taken possession of 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69CB-8973-4DA5-B57F-5CC91E6378D4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Circle: Hollow 13">
            <a:extLst>
              <a:ext uri="{FF2B5EF4-FFF2-40B4-BE49-F238E27FC236}">
                <a16:creationId xmlns:a16="http://schemas.microsoft.com/office/drawing/2014/main" id="{DCD81FB6-BCCF-4D82-B533-F20577C572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4" name="Circle: Hollow 13">
            <a:extLst>
              <a:ext uri="{FF2B5EF4-FFF2-40B4-BE49-F238E27FC236}">
                <a16:creationId xmlns:a16="http://schemas.microsoft.com/office/drawing/2014/main" id="{FC34ACA0-1FE4-4ABF-8C98-12741E6098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0A0DF5D-2A88-48F2-A1CA-248A39C1A3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36932B-1AD6-4E6E-AA3E-BD0ABC0EE6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3A0790-7DE4-41A9-B5EB-8782BEAD15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E911D3-9CE1-42F4-9BDB-2F3AECD216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F80F3D-E59E-48EB-82EA-0DD3487B2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C5748C4-362B-4F8B-8732-E85EF0A627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11759099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ABE07-F79B-4097-811D-7D8249059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Circle: Hollow 13">
            <a:extLst>
              <a:ext uri="{FF2B5EF4-FFF2-40B4-BE49-F238E27FC236}">
                <a16:creationId xmlns:a16="http://schemas.microsoft.com/office/drawing/2014/main" id="{FDCCD179-BB8A-4306-BC91-1C471ADDA965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7" name="Circle: Hollow 13">
            <a:extLst>
              <a:ext uri="{FF2B5EF4-FFF2-40B4-BE49-F238E27FC236}">
                <a16:creationId xmlns:a16="http://schemas.microsoft.com/office/drawing/2014/main" id="{AD663F7E-D290-46DB-B7B7-D960081DE105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2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2491EC-DB16-4B24-8FB1-61266C80AFED}"/>
              </a:ext>
            </a:extLst>
          </p:cNvPr>
          <p:cNvSpPr/>
          <p:nvPr/>
        </p:nvSpPr>
        <p:spPr>
          <a:xfrm>
            <a:off x="-1219202" y="1024466"/>
            <a:ext cx="4809068" cy="4809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12717-49DB-45A4-BF2F-925A048F8BDA}"/>
              </a:ext>
            </a:extLst>
          </p:cNvPr>
          <p:cNvSpPr/>
          <p:nvPr/>
        </p:nvSpPr>
        <p:spPr>
          <a:xfrm>
            <a:off x="3767666" y="175683"/>
            <a:ext cx="1341966" cy="13419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95ACDBD-EDA7-420F-9C25-D70C63B575FF}"/>
              </a:ext>
            </a:extLst>
          </p:cNvPr>
          <p:cNvSpPr/>
          <p:nvPr/>
        </p:nvSpPr>
        <p:spPr>
          <a:xfrm>
            <a:off x="10921999" y="5545664"/>
            <a:ext cx="1591736" cy="15917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5E7EF6-4D6A-428F-8E29-0AAFC02C5613}"/>
              </a:ext>
            </a:extLst>
          </p:cNvPr>
          <p:cNvSpPr/>
          <p:nvPr/>
        </p:nvSpPr>
        <p:spPr>
          <a:xfrm>
            <a:off x="10921999" y="846666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027EEE-89B1-4422-A19B-3A6A83C31688}"/>
              </a:ext>
            </a:extLst>
          </p:cNvPr>
          <p:cNvSpPr/>
          <p:nvPr/>
        </p:nvSpPr>
        <p:spPr>
          <a:xfrm>
            <a:off x="6112933" y="6642100"/>
            <a:ext cx="355600" cy="35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C032C1-4E3E-4D19-9474-EA8C422A7793}"/>
              </a:ext>
            </a:extLst>
          </p:cNvPr>
          <p:cNvSpPr/>
          <p:nvPr/>
        </p:nvSpPr>
        <p:spPr>
          <a:xfrm>
            <a:off x="3412066" y="5477934"/>
            <a:ext cx="355600" cy="35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920B59-4038-47DF-9BD3-3008820B1F74}"/>
              </a:ext>
            </a:extLst>
          </p:cNvPr>
          <p:cNvSpPr txBox="1"/>
          <p:nvPr/>
        </p:nvSpPr>
        <p:spPr>
          <a:xfrm>
            <a:off x="1213373" y="2503884"/>
            <a:ext cx="847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Thank </a:t>
            </a:r>
            <a:r>
              <a:rPr lang="en-US" sz="13800" dirty="0">
                <a:solidFill>
                  <a:schemeClr val="accent2"/>
                </a:solidFill>
                <a:latin typeface="Harlow Solid Italic" panose="04030604020F02020D02" pitchFamily="82" charset="0"/>
                <a:cs typeface="FrankRuehl" panose="020E0503060101010101" pitchFamily="34" charset="-79"/>
              </a:rPr>
              <a:t>You</a:t>
            </a:r>
            <a:endParaRPr lang="id-ID" sz="13800" dirty="0">
              <a:solidFill>
                <a:schemeClr val="accent2"/>
              </a:solidFill>
              <a:latin typeface="Harlow Solid Italic" panose="04030604020F02020D02" pitchFamily="82" charset="0"/>
              <a:cs typeface="FrankRuehl" panose="020E0503060101010101" pitchFamily="34" charset="-79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C6B8CA-D89C-495B-8B5B-88CD3E20224C}"/>
              </a:ext>
            </a:extLst>
          </p:cNvPr>
          <p:cNvSpPr/>
          <p:nvPr/>
        </p:nvSpPr>
        <p:spPr>
          <a:xfrm>
            <a:off x="9605331" y="2048586"/>
            <a:ext cx="952657" cy="9526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accent2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E6F730-250A-49A1-8E0B-42D225DEB413}"/>
              </a:ext>
            </a:extLst>
          </p:cNvPr>
          <p:cNvSpPr/>
          <p:nvPr/>
        </p:nvSpPr>
        <p:spPr>
          <a:xfrm>
            <a:off x="9653496" y="2340248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>
                <a:solidFill>
                  <a:schemeClr val="accent4"/>
                </a:solidFill>
                <a:latin typeface="Montserrat SemiBold" panose="00000700000000000000" pitchFamily="50" charset="0"/>
              </a:rPr>
              <a:t>New !</a:t>
            </a:r>
          </a:p>
        </p:txBody>
      </p:sp>
    </p:spTree>
    <p:extLst>
      <p:ext uri="{BB962C8B-B14F-4D97-AF65-F5344CB8AC3E}">
        <p14:creationId xmlns:p14="http://schemas.microsoft.com/office/powerpoint/2010/main" val="8393422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E3EECD-01FE-4984-9327-4A63DA327B19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30AF55-D18B-4A81-981A-B123231A7FBE}"/>
              </a:ext>
            </a:extLst>
          </p:cNvPr>
          <p:cNvSpPr/>
          <p:nvPr/>
        </p:nvSpPr>
        <p:spPr>
          <a:xfrm>
            <a:off x="1113623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91F2D-2DC8-4ED5-8811-5C1343850C6E}"/>
              </a:ext>
            </a:extLst>
          </p:cNvPr>
          <p:cNvSpPr/>
          <p:nvPr/>
        </p:nvSpPr>
        <p:spPr>
          <a:xfrm>
            <a:off x="3691496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F11B22-EE82-4B7B-B581-DCEC770B4320}"/>
              </a:ext>
            </a:extLst>
          </p:cNvPr>
          <p:cNvSpPr/>
          <p:nvPr/>
        </p:nvSpPr>
        <p:spPr>
          <a:xfrm>
            <a:off x="6269369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9DB808-C32A-49E8-92EA-B50460A1C767}"/>
              </a:ext>
            </a:extLst>
          </p:cNvPr>
          <p:cNvSpPr/>
          <p:nvPr/>
        </p:nvSpPr>
        <p:spPr>
          <a:xfrm>
            <a:off x="8847242" y="3719079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33678-1FBB-4537-B1A4-907FB90750C9}"/>
              </a:ext>
            </a:extLst>
          </p:cNvPr>
          <p:cNvSpPr txBox="1"/>
          <p:nvPr/>
        </p:nvSpPr>
        <p:spPr>
          <a:xfrm>
            <a:off x="3083583" y="394578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Snapper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942A6-66DA-42CC-8295-D9C9D8ECF47A}"/>
              </a:ext>
            </a:extLst>
          </p:cNvPr>
          <p:cNvSpPr/>
          <p:nvPr/>
        </p:nvSpPr>
        <p:spPr>
          <a:xfrm>
            <a:off x="4075774" y="1057686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D8C73-4315-4D99-84D4-85E577CF06E2}"/>
              </a:ext>
            </a:extLst>
          </p:cNvPr>
          <p:cNvSpPr/>
          <p:nvPr/>
        </p:nvSpPr>
        <p:spPr>
          <a:xfrm>
            <a:off x="4732759" y="1742104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C5472-CD53-440B-A1CE-3C59D6AA7809}"/>
              </a:ext>
            </a:extLst>
          </p:cNvPr>
          <p:cNvSpPr/>
          <p:nvPr/>
        </p:nvSpPr>
        <p:spPr>
          <a:xfrm>
            <a:off x="8354979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serenity here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632E8-9C9F-4679-A0D2-96D217839450}"/>
              </a:ext>
            </a:extLst>
          </p:cNvPr>
          <p:cNvSpPr/>
          <p:nvPr/>
        </p:nvSpPr>
        <p:spPr>
          <a:xfrm>
            <a:off x="4589112" y="2052944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984D105F-7001-499D-A041-11A795E523B1}"/>
              </a:ext>
            </a:extLst>
          </p:cNvPr>
          <p:cNvSpPr/>
          <p:nvPr/>
        </p:nvSpPr>
        <p:spPr>
          <a:xfrm>
            <a:off x="4857165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: Rounded Corners 3">
            <a:extLst>
              <a:ext uri="{FF2B5EF4-FFF2-40B4-BE49-F238E27FC236}">
                <a16:creationId xmlns:a16="http://schemas.microsoft.com/office/drawing/2014/main" id="{38D90AC8-99AB-4BD0-B8D5-8490A23A1901}"/>
              </a:ext>
            </a:extLst>
          </p:cNvPr>
          <p:cNvSpPr/>
          <p:nvPr/>
        </p:nvSpPr>
        <p:spPr>
          <a:xfrm>
            <a:off x="8589789" y="2965806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DCAE55-EB76-4C8D-9737-BDA800B700B0}"/>
              </a:ext>
            </a:extLst>
          </p:cNvPr>
          <p:cNvSpPr/>
          <p:nvPr/>
        </p:nvSpPr>
        <p:spPr>
          <a:xfrm>
            <a:off x="8511395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530482-33AB-4582-B440-CDE252E8EC50}"/>
              </a:ext>
            </a:extLst>
          </p:cNvPr>
          <p:cNvSpPr/>
          <p:nvPr/>
        </p:nvSpPr>
        <p:spPr>
          <a:xfrm>
            <a:off x="823245" y="2048988"/>
            <a:ext cx="3360513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wonderful serenity mornings of spring</a:t>
            </a:r>
          </a:p>
        </p:txBody>
      </p:sp>
      <p:sp>
        <p:nvSpPr>
          <p:cNvPr id="41" name="Rectangle: Rounded Corners 3">
            <a:extLst>
              <a:ext uri="{FF2B5EF4-FFF2-40B4-BE49-F238E27FC236}">
                <a16:creationId xmlns:a16="http://schemas.microsoft.com/office/drawing/2014/main" id="{08AB3EBB-BBB8-4833-B024-8F8F33B35C62}"/>
              </a:ext>
            </a:extLst>
          </p:cNvPr>
          <p:cNvSpPr/>
          <p:nvPr/>
        </p:nvSpPr>
        <p:spPr>
          <a:xfrm>
            <a:off x="1091298" y="2961850"/>
            <a:ext cx="1005840" cy="2935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</a:t>
            </a:r>
            <a:endParaRPr lang="id-ID" sz="9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D21744-B50F-4A6B-8C11-C78C3FC40F83}"/>
              </a:ext>
            </a:extLst>
          </p:cNvPr>
          <p:cNvSpPr/>
          <p:nvPr/>
        </p:nvSpPr>
        <p:spPr>
          <a:xfrm>
            <a:off x="977782" y="1738148"/>
            <a:ext cx="1549783" cy="32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A8374-1B87-461B-AFAB-32122AE4C3F8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6" name="Circle: Hollow 13">
            <a:extLst>
              <a:ext uri="{FF2B5EF4-FFF2-40B4-BE49-F238E27FC236}">
                <a16:creationId xmlns:a16="http://schemas.microsoft.com/office/drawing/2014/main" id="{5A0D2DBC-790D-4A02-86BE-A8377E07255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47" name="Circle: Hollow 13">
            <a:extLst>
              <a:ext uri="{FF2B5EF4-FFF2-40B4-BE49-F238E27FC236}">
                <a16:creationId xmlns:a16="http://schemas.microsoft.com/office/drawing/2014/main" id="{A9D98FDD-13C1-4BBF-8C72-221EBF2EB997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1020-3238-446F-97EE-37F5FB9839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FE5B12-8DAD-414C-9F57-48082C27D3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4017BF-68AD-45A7-8AA0-A37F3BB9F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661D45D-618C-4129-BB6A-36B5BE94D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2651341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EFB5EB-50A8-4882-A346-3F4218C9E568}"/>
              </a:ext>
            </a:extLst>
          </p:cNvPr>
          <p:cNvGrpSpPr/>
          <p:nvPr/>
        </p:nvGrpSpPr>
        <p:grpSpPr>
          <a:xfrm>
            <a:off x="0" y="0"/>
            <a:ext cx="11983527" cy="6858000"/>
            <a:chOff x="1" y="0"/>
            <a:chExt cx="11983527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AF2B03-3ECB-45E0-A795-D4CE1F066797}"/>
                </a:ext>
              </a:extLst>
            </p:cNvPr>
            <p:cNvSpPr/>
            <p:nvPr/>
          </p:nvSpPr>
          <p:spPr>
            <a:xfrm>
              <a:off x="7025448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2A738AE-7526-4B26-A696-16FFAFD12EE7}"/>
                </a:ext>
              </a:extLst>
            </p:cNvPr>
            <p:cNvSpPr/>
            <p:nvPr/>
          </p:nvSpPr>
          <p:spPr>
            <a:xfrm>
              <a:off x="3512725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5EB1D49-76E6-4501-83E3-C60037C36C5B}"/>
                </a:ext>
              </a:extLst>
            </p:cNvPr>
            <p:cNvSpPr/>
            <p:nvPr/>
          </p:nvSpPr>
          <p:spPr>
            <a:xfrm>
              <a:off x="1" y="0"/>
              <a:ext cx="4958080" cy="6858000"/>
            </a:xfrm>
            <a:custGeom>
              <a:avLst/>
              <a:gdLst>
                <a:gd name="connsiteX0" fmla="*/ 5392614 w 6663290"/>
                <a:gd name="connsiteY0" fmla="*/ 0 h 6858000"/>
                <a:gd name="connsiteX1" fmla="*/ 2609088 w 6663290"/>
                <a:gd name="connsiteY1" fmla="*/ 0 h 6858000"/>
                <a:gd name="connsiteX2" fmla="*/ 2453630 w 6663290"/>
                <a:gd name="connsiteY2" fmla="*/ 0 h 6858000"/>
                <a:gd name="connsiteX3" fmla="*/ 2084831 w 6663290"/>
                <a:gd name="connsiteY3" fmla="*/ 0 h 6858000"/>
                <a:gd name="connsiteX4" fmla="*/ 0 w 6663290"/>
                <a:gd name="connsiteY4" fmla="*/ 0 h 6858000"/>
                <a:gd name="connsiteX5" fmla="*/ 0 w 6663290"/>
                <a:gd name="connsiteY5" fmla="*/ 6858000 h 6858000"/>
                <a:gd name="connsiteX6" fmla="*/ 2084831 w 6663290"/>
                <a:gd name="connsiteY6" fmla="*/ 6858000 h 6858000"/>
                <a:gd name="connsiteX7" fmla="*/ 2609088 w 6663290"/>
                <a:gd name="connsiteY7" fmla="*/ 6858000 h 6858000"/>
                <a:gd name="connsiteX8" fmla="*/ 3139315 w 6663290"/>
                <a:gd name="connsiteY8" fmla="*/ 6858000 h 6858000"/>
                <a:gd name="connsiteX9" fmla="*/ 3380763 w 6663290"/>
                <a:gd name="connsiteY9" fmla="*/ 6858000 h 6858000"/>
                <a:gd name="connsiteX10" fmla="*/ 3560944 w 6663290"/>
                <a:gd name="connsiteY10" fmla="*/ 6858000 h 6858000"/>
                <a:gd name="connsiteX11" fmla="*/ 4986003 w 6663290"/>
                <a:gd name="connsiteY11" fmla="*/ 6858000 h 6858000"/>
                <a:gd name="connsiteX12" fmla="*/ 4986003 w 6663290"/>
                <a:gd name="connsiteY12" fmla="*/ 6857999 h 6858000"/>
                <a:gd name="connsiteX13" fmla="*/ 5573441 w 6663290"/>
                <a:gd name="connsiteY13" fmla="*/ 6857999 h 6858000"/>
                <a:gd name="connsiteX14" fmla="*/ 5626425 w 6663290"/>
                <a:gd name="connsiteY14" fmla="*/ 6840905 h 6858000"/>
                <a:gd name="connsiteX15" fmla="*/ 5734921 w 6663290"/>
                <a:gd name="connsiteY15" fmla="*/ 6794163 h 6858000"/>
                <a:gd name="connsiteX16" fmla="*/ 6141655 w 6663290"/>
                <a:gd name="connsiteY16" fmla="*/ 6104546 h 6858000"/>
                <a:gd name="connsiteX17" fmla="*/ 5685621 w 6663290"/>
                <a:gd name="connsiteY17" fmla="*/ 5382603 h 6858000"/>
                <a:gd name="connsiteX18" fmla="*/ 6215606 w 6663290"/>
                <a:gd name="connsiteY18" fmla="*/ 4682210 h 6858000"/>
                <a:gd name="connsiteX19" fmla="*/ 6646990 w 6663290"/>
                <a:gd name="connsiteY19" fmla="*/ 3992592 h 6858000"/>
                <a:gd name="connsiteX20" fmla="*/ 6449786 w 6663290"/>
                <a:gd name="connsiteY20" fmla="*/ 3249099 h 6858000"/>
                <a:gd name="connsiteX21" fmla="*/ 5648645 w 6663290"/>
                <a:gd name="connsiteY21" fmla="*/ 2591807 h 6858000"/>
                <a:gd name="connsiteX22" fmla="*/ 5599343 w 6663290"/>
                <a:gd name="connsiteY22" fmla="*/ 1525055 h 6858000"/>
                <a:gd name="connsiteX23" fmla="*/ 5636320 w 6663290"/>
                <a:gd name="connsiteY23" fmla="*/ 770786 h 6858000"/>
                <a:gd name="connsiteX24" fmla="*/ 5414465 w 6663290"/>
                <a:gd name="connsiteY24" fmla="*/ 2678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3290" h="6858000">
                  <a:moveTo>
                    <a:pt x="5392614" y="0"/>
                  </a:moveTo>
                  <a:lnTo>
                    <a:pt x="2609088" y="0"/>
                  </a:lnTo>
                  <a:lnTo>
                    <a:pt x="2453630" y="0"/>
                  </a:lnTo>
                  <a:lnTo>
                    <a:pt x="2084831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084831" y="6858000"/>
                  </a:lnTo>
                  <a:lnTo>
                    <a:pt x="2609088" y="6858000"/>
                  </a:lnTo>
                  <a:lnTo>
                    <a:pt x="3139315" y="6858000"/>
                  </a:lnTo>
                  <a:lnTo>
                    <a:pt x="3380763" y="6858000"/>
                  </a:lnTo>
                  <a:lnTo>
                    <a:pt x="3560944" y="6858000"/>
                  </a:lnTo>
                  <a:lnTo>
                    <a:pt x="4986003" y="6858000"/>
                  </a:lnTo>
                  <a:lnTo>
                    <a:pt x="4986003" y="6857999"/>
                  </a:lnTo>
                  <a:lnTo>
                    <a:pt x="5573441" y="6857999"/>
                  </a:lnTo>
                  <a:lnTo>
                    <a:pt x="5626425" y="6840905"/>
                  </a:lnTo>
                  <a:cubicBezTo>
                    <a:pt x="5663281" y="6827162"/>
                    <a:pt x="5699486" y="6811673"/>
                    <a:pt x="5734921" y="6794163"/>
                  </a:cubicBezTo>
                  <a:cubicBezTo>
                    <a:pt x="6018402" y="6664860"/>
                    <a:pt x="6227931" y="6373928"/>
                    <a:pt x="6141655" y="6104546"/>
                  </a:cubicBezTo>
                  <a:cubicBezTo>
                    <a:pt x="6055379" y="5835164"/>
                    <a:pt x="5710271" y="5662760"/>
                    <a:pt x="5685621" y="5382603"/>
                  </a:cubicBezTo>
                  <a:cubicBezTo>
                    <a:pt x="5660970" y="5091670"/>
                    <a:pt x="5981426" y="4886940"/>
                    <a:pt x="6215606" y="4682210"/>
                  </a:cubicBezTo>
                  <a:cubicBezTo>
                    <a:pt x="6437460" y="4499030"/>
                    <a:pt x="6597688" y="4261974"/>
                    <a:pt x="6646990" y="3992592"/>
                  </a:cubicBezTo>
                  <a:cubicBezTo>
                    <a:pt x="6696290" y="3733986"/>
                    <a:pt x="6634664" y="3453829"/>
                    <a:pt x="6449786" y="3249099"/>
                  </a:cubicBezTo>
                  <a:cubicBezTo>
                    <a:pt x="6215606" y="2990492"/>
                    <a:pt x="5833524" y="2861189"/>
                    <a:pt x="5648645" y="2591807"/>
                  </a:cubicBezTo>
                  <a:cubicBezTo>
                    <a:pt x="5439117" y="2279324"/>
                    <a:pt x="5537717" y="1891414"/>
                    <a:pt x="5599343" y="1525055"/>
                  </a:cubicBezTo>
                  <a:cubicBezTo>
                    <a:pt x="5636320" y="1277224"/>
                    <a:pt x="5648645" y="1018617"/>
                    <a:pt x="5636320" y="770786"/>
                  </a:cubicBezTo>
                  <a:cubicBezTo>
                    <a:pt x="5617831" y="512179"/>
                    <a:pt x="5564679" y="241451"/>
                    <a:pt x="5414465" y="26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38200" dist="38100" algn="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8A8B24-732D-4D70-9C6C-2394368B950C}"/>
              </a:ext>
            </a:extLst>
          </p:cNvPr>
          <p:cNvSpPr txBox="1"/>
          <p:nvPr/>
        </p:nvSpPr>
        <p:spPr>
          <a:xfrm>
            <a:off x="3083583" y="386845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id-ID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Graphic Here.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589C-B382-42D4-87C2-1265C707EB8C}"/>
              </a:ext>
            </a:extLst>
          </p:cNvPr>
          <p:cNvSpPr/>
          <p:nvPr/>
        </p:nvSpPr>
        <p:spPr>
          <a:xfrm>
            <a:off x="4075774" y="1118839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873D9-931F-4726-9DA8-478C09B05DD3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8521B1AF-14D7-4236-BDF6-ECFAA9A749D9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10" name="Circle: Hollow 13">
            <a:extLst>
              <a:ext uri="{FF2B5EF4-FFF2-40B4-BE49-F238E27FC236}">
                <a16:creationId xmlns:a16="http://schemas.microsoft.com/office/drawing/2014/main" id="{B15C9540-6CDC-4F8D-A372-B3AB8BA91D5A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Circle: Hollow 13">
            <a:extLst>
              <a:ext uri="{FF2B5EF4-FFF2-40B4-BE49-F238E27FC236}">
                <a16:creationId xmlns:a16="http://schemas.microsoft.com/office/drawing/2014/main" id="{3C4776B3-3E21-40D5-8690-4033BBDC9830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2550BBA-6A0E-48C8-9E8B-1E4406E3F1C3}"/>
              </a:ext>
            </a:extLst>
          </p:cNvPr>
          <p:cNvSpPr/>
          <p:nvPr/>
        </p:nvSpPr>
        <p:spPr>
          <a:xfrm rot="5400000">
            <a:off x="983620" y="2702054"/>
            <a:ext cx="3553429" cy="2520776"/>
          </a:xfrm>
          <a:prstGeom prst="homePlate">
            <a:avLst>
              <a:gd name="adj" fmla="val 238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6471A-5E95-4115-AD72-374412F546EB}"/>
              </a:ext>
            </a:extLst>
          </p:cNvPr>
          <p:cNvGrpSpPr/>
          <p:nvPr/>
        </p:nvGrpSpPr>
        <p:grpSpPr>
          <a:xfrm>
            <a:off x="1936432" y="3879282"/>
            <a:ext cx="1647805" cy="687573"/>
            <a:chOff x="1726084" y="3852927"/>
            <a:chExt cx="1726081" cy="7202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F08-3D23-4A91-BF4E-284B8B8D689A}"/>
                </a:ext>
              </a:extLst>
            </p:cNvPr>
            <p:cNvSpPr/>
            <p:nvPr/>
          </p:nvSpPr>
          <p:spPr>
            <a:xfrm>
              <a:off x="1726084" y="4216241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B2EF43-D0BA-4130-B6F9-9A261B279647}"/>
                </a:ext>
              </a:extLst>
            </p:cNvPr>
            <p:cNvSpPr/>
            <p:nvPr/>
          </p:nvSpPr>
          <p:spPr>
            <a:xfrm>
              <a:off x="1726084" y="3852927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5CD69C9-8CBF-4C48-88D7-41342254BE13}"/>
              </a:ext>
            </a:extLst>
          </p:cNvPr>
          <p:cNvSpPr/>
          <p:nvPr/>
        </p:nvSpPr>
        <p:spPr>
          <a:xfrm>
            <a:off x="2099573" y="2471063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01E98C16-4B35-4423-9CE3-A42BB07DE072}"/>
              </a:ext>
            </a:extLst>
          </p:cNvPr>
          <p:cNvSpPr/>
          <p:nvPr/>
        </p:nvSpPr>
        <p:spPr>
          <a:xfrm rot="5400000">
            <a:off x="4331465" y="2702059"/>
            <a:ext cx="3553428" cy="2520776"/>
          </a:xfrm>
          <a:prstGeom prst="homePlate">
            <a:avLst>
              <a:gd name="adj" fmla="val 219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385FC3-0892-4171-8CFF-B6B00562EA28}"/>
              </a:ext>
            </a:extLst>
          </p:cNvPr>
          <p:cNvGrpSpPr/>
          <p:nvPr/>
        </p:nvGrpSpPr>
        <p:grpSpPr>
          <a:xfrm>
            <a:off x="5284276" y="3818662"/>
            <a:ext cx="1647805" cy="687573"/>
            <a:chOff x="5232960" y="3840228"/>
            <a:chExt cx="1726081" cy="7202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36B868-8D14-45A8-8A11-DCA684F47D60}"/>
                </a:ext>
              </a:extLst>
            </p:cNvPr>
            <p:cNvSpPr/>
            <p:nvPr/>
          </p:nvSpPr>
          <p:spPr>
            <a:xfrm>
              <a:off x="5232960" y="4203542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EB2F99-32D1-4739-8491-248371799458}"/>
                </a:ext>
              </a:extLst>
            </p:cNvPr>
            <p:cNvSpPr/>
            <p:nvPr/>
          </p:nvSpPr>
          <p:spPr>
            <a:xfrm>
              <a:off x="5232960" y="3840228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19C92AA-E62F-4587-881C-40B168DBD60E}"/>
              </a:ext>
            </a:extLst>
          </p:cNvPr>
          <p:cNvSpPr/>
          <p:nvPr/>
        </p:nvSpPr>
        <p:spPr>
          <a:xfrm>
            <a:off x="5447417" y="2471064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79864A46-53B3-42C5-A71D-6F3C700AB10D}"/>
              </a:ext>
            </a:extLst>
          </p:cNvPr>
          <p:cNvSpPr/>
          <p:nvPr/>
        </p:nvSpPr>
        <p:spPr>
          <a:xfrm rot="5400000">
            <a:off x="7680349" y="2702054"/>
            <a:ext cx="3553427" cy="2520776"/>
          </a:xfrm>
          <a:prstGeom prst="homePlate">
            <a:avLst>
              <a:gd name="adj" fmla="val 210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D6580-0EB2-4B05-BEEC-0ECC471E8040}"/>
              </a:ext>
            </a:extLst>
          </p:cNvPr>
          <p:cNvGrpSpPr/>
          <p:nvPr/>
        </p:nvGrpSpPr>
        <p:grpSpPr>
          <a:xfrm>
            <a:off x="8632119" y="3888246"/>
            <a:ext cx="1647805" cy="687573"/>
            <a:chOff x="8785092" y="3903726"/>
            <a:chExt cx="1726081" cy="7202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1D16F7-BEAA-4A33-B430-38E792C53F86}"/>
                </a:ext>
              </a:extLst>
            </p:cNvPr>
            <p:cNvSpPr/>
            <p:nvPr/>
          </p:nvSpPr>
          <p:spPr>
            <a:xfrm>
              <a:off x="8785092" y="4267040"/>
              <a:ext cx="1726081" cy="3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Subtitle Here</a:t>
              </a:r>
              <a:endPara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A1B78-E733-4540-8B74-68728335FA4F}"/>
                </a:ext>
              </a:extLst>
            </p:cNvPr>
            <p:cNvSpPr/>
            <p:nvPr/>
          </p:nvSpPr>
          <p:spPr>
            <a:xfrm>
              <a:off x="8785092" y="3903726"/>
              <a:ext cx="1726081" cy="44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i="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580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D28C207-A43B-4CCC-A4E1-B22667C90E93}"/>
              </a:ext>
            </a:extLst>
          </p:cNvPr>
          <p:cNvSpPr/>
          <p:nvPr/>
        </p:nvSpPr>
        <p:spPr>
          <a:xfrm>
            <a:off x="8796302" y="2471062"/>
            <a:ext cx="1321524" cy="13215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DE8193-DD0F-4FA1-8EE9-FD12D53364B6}"/>
              </a:ext>
            </a:extLst>
          </p:cNvPr>
          <p:cNvSpPr/>
          <p:nvPr/>
        </p:nvSpPr>
        <p:spPr>
          <a:xfrm>
            <a:off x="5077020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D10B42-04FD-464C-8AE6-5AFA283EA329}"/>
              </a:ext>
            </a:extLst>
          </p:cNvPr>
          <p:cNvSpPr/>
          <p:nvPr/>
        </p:nvSpPr>
        <p:spPr>
          <a:xfrm>
            <a:off x="8424342" y="4566634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FC652-E5B1-4512-A44B-3941587F5212}"/>
              </a:ext>
            </a:extLst>
          </p:cNvPr>
          <p:cNvSpPr/>
          <p:nvPr/>
        </p:nvSpPr>
        <p:spPr>
          <a:xfrm>
            <a:off x="1730927" y="4604827"/>
            <a:ext cx="2063359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Lorem Ipsum Is Simply Dummy Text For    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406">
            <a:extLst>
              <a:ext uri="{FF2B5EF4-FFF2-40B4-BE49-F238E27FC236}">
                <a16:creationId xmlns:a16="http://schemas.microsoft.com/office/drawing/2014/main" id="{D3FB5F97-1787-4E25-BE29-D3D06BC371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01727" y="2943804"/>
            <a:ext cx="317212" cy="318945"/>
            <a:chOff x="3671" y="4829"/>
            <a:chExt cx="2930" cy="2946"/>
          </a:xfrm>
          <a:solidFill>
            <a:schemeClr val="accent4"/>
          </a:solidFill>
        </p:grpSpPr>
        <p:sp>
          <p:nvSpPr>
            <p:cNvPr id="31" name="Freeform 408">
              <a:extLst>
                <a:ext uri="{FF2B5EF4-FFF2-40B4-BE49-F238E27FC236}">
                  <a16:creationId xmlns:a16="http://schemas.microsoft.com/office/drawing/2014/main" id="{F0941741-B968-47D0-B5BB-A4092494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4829"/>
              <a:ext cx="2139" cy="2141"/>
            </a:xfrm>
            <a:custGeom>
              <a:avLst/>
              <a:gdLst>
                <a:gd name="T0" fmla="*/ 2614 w 4278"/>
                <a:gd name="T1" fmla="*/ 5 h 4282"/>
                <a:gd name="T2" fmla="*/ 2702 w 4278"/>
                <a:gd name="T3" fmla="*/ 73 h 4282"/>
                <a:gd name="T4" fmla="*/ 2721 w 4278"/>
                <a:gd name="T5" fmla="*/ 498 h 4282"/>
                <a:gd name="T6" fmla="*/ 3135 w 4278"/>
                <a:gd name="T7" fmla="*/ 320 h 4282"/>
                <a:gd name="T8" fmla="*/ 3224 w 4278"/>
                <a:gd name="T9" fmla="*/ 277 h 4282"/>
                <a:gd name="T10" fmla="*/ 3317 w 4278"/>
                <a:gd name="T11" fmla="*/ 298 h 4282"/>
                <a:gd name="T12" fmla="*/ 3980 w 4278"/>
                <a:gd name="T13" fmla="*/ 962 h 4282"/>
                <a:gd name="T14" fmla="*/ 4001 w 4278"/>
                <a:gd name="T15" fmla="*/ 1055 h 4282"/>
                <a:gd name="T16" fmla="*/ 3959 w 4278"/>
                <a:gd name="T17" fmla="*/ 1144 h 4282"/>
                <a:gd name="T18" fmla="*/ 3780 w 4278"/>
                <a:gd name="T19" fmla="*/ 1559 h 4282"/>
                <a:gd name="T20" fmla="*/ 4205 w 4278"/>
                <a:gd name="T21" fmla="*/ 1578 h 4282"/>
                <a:gd name="T22" fmla="*/ 4272 w 4278"/>
                <a:gd name="T23" fmla="*/ 1666 h 4282"/>
                <a:gd name="T24" fmla="*/ 3729 w 4278"/>
                <a:gd name="T25" fmla="*/ 1923 h 4282"/>
                <a:gd name="T26" fmla="*/ 3524 w 4278"/>
                <a:gd name="T27" fmla="*/ 1964 h 4282"/>
                <a:gd name="T28" fmla="*/ 3356 w 4278"/>
                <a:gd name="T29" fmla="*/ 2075 h 4282"/>
                <a:gd name="T30" fmla="*/ 3294 w 4278"/>
                <a:gd name="T31" fmla="*/ 1750 h 4282"/>
                <a:gd name="T32" fmla="*/ 3151 w 4278"/>
                <a:gd name="T33" fmla="*/ 1461 h 4282"/>
                <a:gd name="T34" fmla="*/ 2939 w 4278"/>
                <a:gd name="T35" fmla="*/ 1221 h 4282"/>
                <a:gd name="T36" fmla="*/ 2673 w 4278"/>
                <a:gd name="T37" fmla="*/ 1044 h 4282"/>
                <a:gd name="T38" fmla="*/ 2363 w 4278"/>
                <a:gd name="T39" fmla="*/ 941 h 4282"/>
                <a:gd name="T40" fmla="*/ 2022 w 4278"/>
                <a:gd name="T41" fmla="*/ 927 h 4282"/>
                <a:gd name="T42" fmla="*/ 1692 w 4278"/>
                <a:gd name="T43" fmla="*/ 1005 h 4282"/>
                <a:gd name="T44" fmla="*/ 1403 w 4278"/>
                <a:gd name="T45" fmla="*/ 1169 h 4282"/>
                <a:gd name="T46" fmla="*/ 1170 w 4278"/>
                <a:gd name="T47" fmla="*/ 1403 h 4282"/>
                <a:gd name="T48" fmla="*/ 1006 w 4278"/>
                <a:gd name="T49" fmla="*/ 1693 h 4282"/>
                <a:gd name="T50" fmla="*/ 926 w 4278"/>
                <a:gd name="T51" fmla="*/ 2023 h 4282"/>
                <a:gd name="T52" fmla="*/ 942 w 4278"/>
                <a:gd name="T53" fmla="*/ 2366 h 4282"/>
                <a:gd name="T54" fmla="*/ 1043 w 4278"/>
                <a:gd name="T55" fmla="*/ 2675 h 4282"/>
                <a:gd name="T56" fmla="*/ 1220 w 4278"/>
                <a:gd name="T57" fmla="*/ 2942 h 4282"/>
                <a:gd name="T58" fmla="*/ 1461 w 4278"/>
                <a:gd name="T59" fmla="*/ 3155 h 4282"/>
                <a:gd name="T60" fmla="*/ 1749 w 4278"/>
                <a:gd name="T61" fmla="*/ 3298 h 4282"/>
                <a:gd name="T62" fmla="*/ 2076 w 4278"/>
                <a:gd name="T63" fmla="*/ 3360 h 4282"/>
                <a:gd name="T64" fmla="*/ 1958 w 4278"/>
                <a:gd name="T65" fmla="*/ 3508 h 4282"/>
                <a:gd name="T66" fmla="*/ 1899 w 4278"/>
                <a:gd name="T67" fmla="*/ 3692 h 4282"/>
                <a:gd name="T68" fmla="*/ 1705 w 4278"/>
                <a:gd name="T69" fmla="*/ 4282 h 4282"/>
                <a:gd name="T70" fmla="*/ 1600 w 4278"/>
                <a:gd name="T71" fmla="*/ 4239 h 4282"/>
                <a:gd name="T72" fmla="*/ 1557 w 4278"/>
                <a:gd name="T73" fmla="*/ 4135 h 4282"/>
                <a:gd name="T74" fmla="*/ 1391 w 4278"/>
                <a:gd name="T75" fmla="*/ 3716 h 4282"/>
                <a:gd name="T76" fmla="*/ 1086 w 4278"/>
                <a:gd name="T77" fmla="*/ 3999 h 4282"/>
                <a:gd name="T78" fmla="*/ 992 w 4278"/>
                <a:gd name="T79" fmla="*/ 3999 h 4282"/>
                <a:gd name="T80" fmla="*/ 319 w 4278"/>
                <a:gd name="T81" fmla="*/ 3348 h 4282"/>
                <a:gd name="T82" fmla="*/ 277 w 4278"/>
                <a:gd name="T83" fmla="*/ 3258 h 4282"/>
                <a:gd name="T84" fmla="*/ 298 w 4278"/>
                <a:gd name="T85" fmla="*/ 3166 h 4282"/>
                <a:gd name="T86" fmla="*/ 532 w 4278"/>
                <a:gd name="T87" fmla="*/ 2809 h 4282"/>
                <a:gd name="T88" fmla="*/ 109 w 4278"/>
                <a:gd name="T89" fmla="*/ 2719 h 4282"/>
                <a:gd name="T90" fmla="*/ 22 w 4278"/>
                <a:gd name="T91" fmla="*/ 2651 h 4282"/>
                <a:gd name="T92" fmla="*/ 0 w 4278"/>
                <a:gd name="T93" fmla="*/ 1705 h 4282"/>
                <a:gd name="T94" fmla="*/ 45 w 4278"/>
                <a:gd name="T95" fmla="*/ 1602 h 4282"/>
                <a:gd name="T96" fmla="*/ 148 w 4278"/>
                <a:gd name="T97" fmla="*/ 1559 h 4282"/>
                <a:gd name="T98" fmla="*/ 567 w 4278"/>
                <a:gd name="T99" fmla="*/ 1393 h 4282"/>
                <a:gd name="T100" fmla="*/ 284 w 4278"/>
                <a:gd name="T101" fmla="*/ 1087 h 4282"/>
                <a:gd name="T102" fmla="*/ 284 w 4278"/>
                <a:gd name="T103" fmla="*/ 991 h 4282"/>
                <a:gd name="T104" fmla="*/ 935 w 4278"/>
                <a:gd name="T105" fmla="*/ 320 h 4282"/>
                <a:gd name="T106" fmla="*/ 1024 w 4278"/>
                <a:gd name="T107" fmla="*/ 277 h 4282"/>
                <a:gd name="T108" fmla="*/ 1116 w 4278"/>
                <a:gd name="T109" fmla="*/ 298 h 4282"/>
                <a:gd name="T110" fmla="*/ 1473 w 4278"/>
                <a:gd name="T111" fmla="*/ 530 h 4282"/>
                <a:gd name="T112" fmla="*/ 1562 w 4278"/>
                <a:gd name="T113" fmla="*/ 109 h 4282"/>
                <a:gd name="T114" fmla="*/ 1630 w 4278"/>
                <a:gd name="T115" fmla="*/ 20 h 4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78" h="4282">
                  <a:moveTo>
                    <a:pt x="1705" y="0"/>
                  </a:moveTo>
                  <a:lnTo>
                    <a:pt x="2575" y="0"/>
                  </a:lnTo>
                  <a:lnTo>
                    <a:pt x="2614" y="5"/>
                  </a:lnTo>
                  <a:lnTo>
                    <a:pt x="2648" y="20"/>
                  </a:lnTo>
                  <a:lnTo>
                    <a:pt x="2678" y="43"/>
                  </a:lnTo>
                  <a:lnTo>
                    <a:pt x="2702" y="73"/>
                  </a:lnTo>
                  <a:lnTo>
                    <a:pt x="2716" y="109"/>
                  </a:lnTo>
                  <a:lnTo>
                    <a:pt x="2721" y="148"/>
                  </a:lnTo>
                  <a:lnTo>
                    <a:pt x="2721" y="498"/>
                  </a:lnTo>
                  <a:lnTo>
                    <a:pt x="2805" y="530"/>
                  </a:lnTo>
                  <a:lnTo>
                    <a:pt x="2887" y="568"/>
                  </a:lnTo>
                  <a:lnTo>
                    <a:pt x="3135" y="320"/>
                  </a:lnTo>
                  <a:lnTo>
                    <a:pt x="3162" y="298"/>
                  </a:lnTo>
                  <a:lnTo>
                    <a:pt x="3192" y="284"/>
                  </a:lnTo>
                  <a:lnTo>
                    <a:pt x="3224" y="277"/>
                  </a:lnTo>
                  <a:lnTo>
                    <a:pt x="3256" y="277"/>
                  </a:lnTo>
                  <a:lnTo>
                    <a:pt x="3288" y="284"/>
                  </a:lnTo>
                  <a:lnTo>
                    <a:pt x="3317" y="298"/>
                  </a:lnTo>
                  <a:lnTo>
                    <a:pt x="3343" y="320"/>
                  </a:lnTo>
                  <a:lnTo>
                    <a:pt x="3959" y="936"/>
                  </a:lnTo>
                  <a:lnTo>
                    <a:pt x="3980" y="962"/>
                  </a:lnTo>
                  <a:lnTo>
                    <a:pt x="3994" y="991"/>
                  </a:lnTo>
                  <a:lnTo>
                    <a:pt x="4001" y="1023"/>
                  </a:lnTo>
                  <a:lnTo>
                    <a:pt x="4001" y="1055"/>
                  </a:lnTo>
                  <a:lnTo>
                    <a:pt x="3994" y="1087"/>
                  </a:lnTo>
                  <a:lnTo>
                    <a:pt x="3980" y="1118"/>
                  </a:lnTo>
                  <a:lnTo>
                    <a:pt x="3959" y="1144"/>
                  </a:lnTo>
                  <a:lnTo>
                    <a:pt x="3711" y="1393"/>
                  </a:lnTo>
                  <a:lnTo>
                    <a:pt x="3748" y="1473"/>
                  </a:lnTo>
                  <a:lnTo>
                    <a:pt x="3780" y="1559"/>
                  </a:lnTo>
                  <a:lnTo>
                    <a:pt x="4130" y="1559"/>
                  </a:lnTo>
                  <a:lnTo>
                    <a:pt x="4169" y="1564"/>
                  </a:lnTo>
                  <a:lnTo>
                    <a:pt x="4205" y="1578"/>
                  </a:lnTo>
                  <a:lnTo>
                    <a:pt x="4235" y="1602"/>
                  </a:lnTo>
                  <a:lnTo>
                    <a:pt x="4258" y="1632"/>
                  </a:lnTo>
                  <a:lnTo>
                    <a:pt x="4272" y="1666"/>
                  </a:lnTo>
                  <a:lnTo>
                    <a:pt x="4278" y="1705"/>
                  </a:lnTo>
                  <a:lnTo>
                    <a:pt x="4278" y="1923"/>
                  </a:lnTo>
                  <a:lnTo>
                    <a:pt x="3729" y="1923"/>
                  </a:lnTo>
                  <a:lnTo>
                    <a:pt x="3657" y="1927"/>
                  </a:lnTo>
                  <a:lnTo>
                    <a:pt x="3589" y="1941"/>
                  </a:lnTo>
                  <a:lnTo>
                    <a:pt x="3524" y="1964"/>
                  </a:lnTo>
                  <a:lnTo>
                    <a:pt x="3463" y="1994"/>
                  </a:lnTo>
                  <a:lnTo>
                    <a:pt x="3408" y="2032"/>
                  </a:lnTo>
                  <a:lnTo>
                    <a:pt x="3356" y="2075"/>
                  </a:lnTo>
                  <a:lnTo>
                    <a:pt x="3345" y="1964"/>
                  </a:lnTo>
                  <a:lnTo>
                    <a:pt x="3324" y="1855"/>
                  </a:lnTo>
                  <a:lnTo>
                    <a:pt x="3294" y="1750"/>
                  </a:lnTo>
                  <a:lnTo>
                    <a:pt x="3254" y="1648"/>
                  </a:lnTo>
                  <a:lnTo>
                    <a:pt x="3206" y="1552"/>
                  </a:lnTo>
                  <a:lnTo>
                    <a:pt x="3151" y="1461"/>
                  </a:lnTo>
                  <a:lnTo>
                    <a:pt x="3087" y="1375"/>
                  </a:lnTo>
                  <a:lnTo>
                    <a:pt x="3017" y="1294"/>
                  </a:lnTo>
                  <a:lnTo>
                    <a:pt x="2939" y="1221"/>
                  </a:lnTo>
                  <a:lnTo>
                    <a:pt x="2857" y="1155"/>
                  </a:lnTo>
                  <a:lnTo>
                    <a:pt x="2768" y="1094"/>
                  </a:lnTo>
                  <a:lnTo>
                    <a:pt x="2673" y="1044"/>
                  </a:lnTo>
                  <a:lnTo>
                    <a:pt x="2573" y="1000"/>
                  </a:lnTo>
                  <a:lnTo>
                    <a:pt x="2470" y="966"/>
                  </a:lnTo>
                  <a:lnTo>
                    <a:pt x="2363" y="941"/>
                  </a:lnTo>
                  <a:lnTo>
                    <a:pt x="2252" y="927"/>
                  </a:lnTo>
                  <a:lnTo>
                    <a:pt x="2140" y="921"/>
                  </a:lnTo>
                  <a:lnTo>
                    <a:pt x="2022" y="927"/>
                  </a:lnTo>
                  <a:lnTo>
                    <a:pt x="1908" y="943"/>
                  </a:lnTo>
                  <a:lnTo>
                    <a:pt x="1798" y="970"/>
                  </a:lnTo>
                  <a:lnTo>
                    <a:pt x="1692" y="1005"/>
                  </a:lnTo>
                  <a:lnTo>
                    <a:pt x="1591" y="1052"/>
                  </a:lnTo>
                  <a:lnTo>
                    <a:pt x="1494" y="1107"/>
                  </a:lnTo>
                  <a:lnTo>
                    <a:pt x="1403" y="1169"/>
                  </a:lnTo>
                  <a:lnTo>
                    <a:pt x="1318" y="1239"/>
                  </a:lnTo>
                  <a:lnTo>
                    <a:pt x="1239" y="1318"/>
                  </a:lnTo>
                  <a:lnTo>
                    <a:pt x="1170" y="1403"/>
                  </a:lnTo>
                  <a:lnTo>
                    <a:pt x="1106" y="1493"/>
                  </a:lnTo>
                  <a:lnTo>
                    <a:pt x="1052" y="1591"/>
                  </a:lnTo>
                  <a:lnTo>
                    <a:pt x="1006" y="1693"/>
                  </a:lnTo>
                  <a:lnTo>
                    <a:pt x="968" y="1798"/>
                  </a:lnTo>
                  <a:lnTo>
                    <a:pt x="942" y="1909"/>
                  </a:lnTo>
                  <a:lnTo>
                    <a:pt x="926" y="2023"/>
                  </a:lnTo>
                  <a:lnTo>
                    <a:pt x="920" y="2141"/>
                  </a:lnTo>
                  <a:lnTo>
                    <a:pt x="926" y="2255"/>
                  </a:lnTo>
                  <a:lnTo>
                    <a:pt x="942" y="2366"/>
                  </a:lnTo>
                  <a:lnTo>
                    <a:pt x="967" y="2473"/>
                  </a:lnTo>
                  <a:lnTo>
                    <a:pt x="1001" y="2576"/>
                  </a:lnTo>
                  <a:lnTo>
                    <a:pt x="1043" y="2675"/>
                  </a:lnTo>
                  <a:lnTo>
                    <a:pt x="1095" y="2769"/>
                  </a:lnTo>
                  <a:lnTo>
                    <a:pt x="1154" y="2859"/>
                  </a:lnTo>
                  <a:lnTo>
                    <a:pt x="1220" y="2942"/>
                  </a:lnTo>
                  <a:lnTo>
                    <a:pt x="1295" y="3019"/>
                  </a:lnTo>
                  <a:lnTo>
                    <a:pt x="1373" y="3091"/>
                  </a:lnTo>
                  <a:lnTo>
                    <a:pt x="1461" y="3155"/>
                  </a:lnTo>
                  <a:lnTo>
                    <a:pt x="1551" y="3210"/>
                  </a:lnTo>
                  <a:lnTo>
                    <a:pt x="1648" y="3258"/>
                  </a:lnTo>
                  <a:lnTo>
                    <a:pt x="1749" y="3298"/>
                  </a:lnTo>
                  <a:lnTo>
                    <a:pt x="1855" y="3328"/>
                  </a:lnTo>
                  <a:lnTo>
                    <a:pt x="1963" y="3350"/>
                  </a:lnTo>
                  <a:lnTo>
                    <a:pt x="2076" y="3360"/>
                  </a:lnTo>
                  <a:lnTo>
                    <a:pt x="2031" y="3405"/>
                  </a:lnTo>
                  <a:lnTo>
                    <a:pt x="1992" y="3455"/>
                  </a:lnTo>
                  <a:lnTo>
                    <a:pt x="1958" y="3508"/>
                  </a:lnTo>
                  <a:lnTo>
                    <a:pt x="1931" y="3566"/>
                  </a:lnTo>
                  <a:lnTo>
                    <a:pt x="1912" y="3628"/>
                  </a:lnTo>
                  <a:lnTo>
                    <a:pt x="1899" y="3692"/>
                  </a:lnTo>
                  <a:lnTo>
                    <a:pt x="1896" y="3758"/>
                  </a:lnTo>
                  <a:lnTo>
                    <a:pt x="1896" y="4282"/>
                  </a:lnTo>
                  <a:lnTo>
                    <a:pt x="1705" y="4282"/>
                  </a:lnTo>
                  <a:lnTo>
                    <a:pt x="1666" y="4278"/>
                  </a:lnTo>
                  <a:lnTo>
                    <a:pt x="1630" y="4262"/>
                  </a:lnTo>
                  <a:lnTo>
                    <a:pt x="1600" y="4239"/>
                  </a:lnTo>
                  <a:lnTo>
                    <a:pt x="1576" y="4210"/>
                  </a:lnTo>
                  <a:lnTo>
                    <a:pt x="1562" y="4174"/>
                  </a:lnTo>
                  <a:lnTo>
                    <a:pt x="1557" y="4135"/>
                  </a:lnTo>
                  <a:lnTo>
                    <a:pt x="1557" y="3783"/>
                  </a:lnTo>
                  <a:lnTo>
                    <a:pt x="1473" y="3751"/>
                  </a:lnTo>
                  <a:lnTo>
                    <a:pt x="1391" y="3716"/>
                  </a:lnTo>
                  <a:lnTo>
                    <a:pt x="1143" y="3964"/>
                  </a:lnTo>
                  <a:lnTo>
                    <a:pt x="1116" y="3985"/>
                  </a:lnTo>
                  <a:lnTo>
                    <a:pt x="1086" y="3999"/>
                  </a:lnTo>
                  <a:lnTo>
                    <a:pt x="1056" y="4005"/>
                  </a:lnTo>
                  <a:lnTo>
                    <a:pt x="1024" y="4005"/>
                  </a:lnTo>
                  <a:lnTo>
                    <a:pt x="992" y="3999"/>
                  </a:lnTo>
                  <a:lnTo>
                    <a:pt x="961" y="3985"/>
                  </a:lnTo>
                  <a:lnTo>
                    <a:pt x="935" y="3964"/>
                  </a:lnTo>
                  <a:lnTo>
                    <a:pt x="319" y="3348"/>
                  </a:lnTo>
                  <a:lnTo>
                    <a:pt x="298" y="3321"/>
                  </a:lnTo>
                  <a:lnTo>
                    <a:pt x="284" y="3291"/>
                  </a:lnTo>
                  <a:lnTo>
                    <a:pt x="277" y="3258"/>
                  </a:lnTo>
                  <a:lnTo>
                    <a:pt x="277" y="3226"/>
                  </a:lnTo>
                  <a:lnTo>
                    <a:pt x="284" y="3196"/>
                  </a:lnTo>
                  <a:lnTo>
                    <a:pt x="298" y="3166"/>
                  </a:lnTo>
                  <a:lnTo>
                    <a:pt x="319" y="3139"/>
                  </a:lnTo>
                  <a:lnTo>
                    <a:pt x="567" y="2891"/>
                  </a:lnTo>
                  <a:lnTo>
                    <a:pt x="532" y="2809"/>
                  </a:lnTo>
                  <a:lnTo>
                    <a:pt x="499" y="2725"/>
                  </a:lnTo>
                  <a:lnTo>
                    <a:pt x="148" y="2725"/>
                  </a:lnTo>
                  <a:lnTo>
                    <a:pt x="109" y="2719"/>
                  </a:lnTo>
                  <a:lnTo>
                    <a:pt x="73" y="2705"/>
                  </a:lnTo>
                  <a:lnTo>
                    <a:pt x="45" y="2682"/>
                  </a:lnTo>
                  <a:lnTo>
                    <a:pt x="22" y="2651"/>
                  </a:lnTo>
                  <a:lnTo>
                    <a:pt x="6" y="2616"/>
                  </a:lnTo>
                  <a:lnTo>
                    <a:pt x="0" y="2576"/>
                  </a:lnTo>
                  <a:lnTo>
                    <a:pt x="0" y="1705"/>
                  </a:lnTo>
                  <a:lnTo>
                    <a:pt x="6" y="1666"/>
                  </a:lnTo>
                  <a:lnTo>
                    <a:pt x="22" y="1632"/>
                  </a:lnTo>
                  <a:lnTo>
                    <a:pt x="45" y="1602"/>
                  </a:lnTo>
                  <a:lnTo>
                    <a:pt x="73" y="1578"/>
                  </a:lnTo>
                  <a:lnTo>
                    <a:pt x="109" y="1564"/>
                  </a:lnTo>
                  <a:lnTo>
                    <a:pt x="148" y="1559"/>
                  </a:lnTo>
                  <a:lnTo>
                    <a:pt x="499" y="1559"/>
                  </a:lnTo>
                  <a:lnTo>
                    <a:pt x="532" y="1473"/>
                  </a:lnTo>
                  <a:lnTo>
                    <a:pt x="567" y="1393"/>
                  </a:lnTo>
                  <a:lnTo>
                    <a:pt x="319" y="1144"/>
                  </a:lnTo>
                  <a:lnTo>
                    <a:pt x="298" y="1118"/>
                  </a:lnTo>
                  <a:lnTo>
                    <a:pt x="284" y="1087"/>
                  </a:lnTo>
                  <a:lnTo>
                    <a:pt x="277" y="1055"/>
                  </a:lnTo>
                  <a:lnTo>
                    <a:pt x="277" y="1023"/>
                  </a:lnTo>
                  <a:lnTo>
                    <a:pt x="284" y="991"/>
                  </a:lnTo>
                  <a:lnTo>
                    <a:pt x="298" y="962"/>
                  </a:lnTo>
                  <a:lnTo>
                    <a:pt x="319" y="936"/>
                  </a:lnTo>
                  <a:lnTo>
                    <a:pt x="935" y="320"/>
                  </a:lnTo>
                  <a:lnTo>
                    <a:pt x="961" y="298"/>
                  </a:lnTo>
                  <a:lnTo>
                    <a:pt x="992" y="284"/>
                  </a:lnTo>
                  <a:lnTo>
                    <a:pt x="1024" y="277"/>
                  </a:lnTo>
                  <a:lnTo>
                    <a:pt x="1056" y="277"/>
                  </a:lnTo>
                  <a:lnTo>
                    <a:pt x="1086" y="284"/>
                  </a:lnTo>
                  <a:lnTo>
                    <a:pt x="1116" y="298"/>
                  </a:lnTo>
                  <a:lnTo>
                    <a:pt x="1143" y="320"/>
                  </a:lnTo>
                  <a:lnTo>
                    <a:pt x="1391" y="568"/>
                  </a:lnTo>
                  <a:lnTo>
                    <a:pt x="1473" y="530"/>
                  </a:lnTo>
                  <a:lnTo>
                    <a:pt x="1557" y="498"/>
                  </a:lnTo>
                  <a:lnTo>
                    <a:pt x="1557" y="148"/>
                  </a:lnTo>
                  <a:lnTo>
                    <a:pt x="1562" y="109"/>
                  </a:lnTo>
                  <a:lnTo>
                    <a:pt x="1576" y="73"/>
                  </a:lnTo>
                  <a:lnTo>
                    <a:pt x="1600" y="43"/>
                  </a:lnTo>
                  <a:lnTo>
                    <a:pt x="1630" y="20"/>
                  </a:lnTo>
                  <a:lnTo>
                    <a:pt x="1666" y="5"/>
                  </a:lnTo>
                  <a:lnTo>
                    <a:pt x="17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Freeform 409">
              <a:extLst>
                <a:ext uri="{FF2B5EF4-FFF2-40B4-BE49-F238E27FC236}">
                  <a16:creationId xmlns:a16="http://schemas.microsoft.com/office/drawing/2014/main" id="{FF736E6E-0FE4-4060-B1F9-739B34C52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82"/>
              <a:ext cx="834" cy="835"/>
            </a:xfrm>
            <a:custGeom>
              <a:avLst/>
              <a:gdLst>
                <a:gd name="T0" fmla="*/ 930 w 1669"/>
                <a:gd name="T1" fmla="*/ 6 h 1671"/>
                <a:gd name="T2" fmla="*/ 1109 w 1669"/>
                <a:gd name="T3" fmla="*/ 45 h 1671"/>
                <a:gd name="T4" fmla="*/ 1271 w 1669"/>
                <a:gd name="T5" fmla="*/ 122 h 1671"/>
                <a:gd name="T6" fmla="*/ 1412 w 1669"/>
                <a:gd name="T7" fmla="*/ 230 h 1671"/>
                <a:gd name="T8" fmla="*/ 1526 w 1669"/>
                <a:gd name="T9" fmla="*/ 366 h 1671"/>
                <a:gd name="T10" fmla="*/ 1610 w 1669"/>
                <a:gd name="T11" fmla="*/ 523 h 1671"/>
                <a:gd name="T12" fmla="*/ 1660 w 1669"/>
                <a:gd name="T13" fmla="*/ 698 h 1671"/>
                <a:gd name="T14" fmla="*/ 1669 w 1669"/>
                <a:gd name="T15" fmla="*/ 888 h 1671"/>
                <a:gd name="T16" fmla="*/ 1562 w 1669"/>
                <a:gd name="T17" fmla="*/ 939 h 1671"/>
                <a:gd name="T18" fmla="*/ 1469 w 1669"/>
                <a:gd name="T19" fmla="*/ 1014 h 1671"/>
                <a:gd name="T20" fmla="*/ 1333 w 1669"/>
                <a:gd name="T21" fmla="*/ 1150 h 1671"/>
                <a:gd name="T22" fmla="*/ 1221 w 1669"/>
                <a:gd name="T23" fmla="*/ 1261 h 1671"/>
                <a:gd name="T24" fmla="*/ 1132 w 1669"/>
                <a:gd name="T25" fmla="*/ 1350 h 1671"/>
                <a:gd name="T26" fmla="*/ 1061 w 1669"/>
                <a:gd name="T27" fmla="*/ 1421 h 1671"/>
                <a:gd name="T28" fmla="*/ 1005 w 1669"/>
                <a:gd name="T29" fmla="*/ 1479 h 1671"/>
                <a:gd name="T30" fmla="*/ 964 w 1669"/>
                <a:gd name="T31" fmla="*/ 1523 h 1671"/>
                <a:gd name="T32" fmla="*/ 932 w 1669"/>
                <a:gd name="T33" fmla="*/ 1561 h 1671"/>
                <a:gd name="T34" fmla="*/ 911 w 1669"/>
                <a:gd name="T35" fmla="*/ 1593 h 1671"/>
                <a:gd name="T36" fmla="*/ 893 w 1669"/>
                <a:gd name="T37" fmla="*/ 1621 h 1671"/>
                <a:gd name="T38" fmla="*/ 879 w 1669"/>
                <a:gd name="T39" fmla="*/ 1653 h 1671"/>
                <a:gd name="T40" fmla="*/ 777 w 1669"/>
                <a:gd name="T41" fmla="*/ 1670 h 1671"/>
                <a:gd name="T42" fmla="*/ 597 w 1669"/>
                <a:gd name="T43" fmla="*/ 1637 h 1671"/>
                <a:gd name="T44" fmla="*/ 433 w 1669"/>
                <a:gd name="T45" fmla="*/ 1570 h 1671"/>
                <a:gd name="T46" fmla="*/ 288 w 1669"/>
                <a:gd name="T47" fmla="*/ 1468 h 1671"/>
                <a:gd name="T48" fmla="*/ 169 w 1669"/>
                <a:gd name="T49" fmla="*/ 1341 h 1671"/>
                <a:gd name="T50" fmla="*/ 78 w 1669"/>
                <a:gd name="T51" fmla="*/ 1189 h 1671"/>
                <a:gd name="T52" fmla="*/ 21 w 1669"/>
                <a:gd name="T53" fmla="*/ 1020 h 1671"/>
                <a:gd name="T54" fmla="*/ 0 w 1669"/>
                <a:gd name="T55" fmla="*/ 836 h 1671"/>
                <a:gd name="T56" fmla="*/ 23 w 1669"/>
                <a:gd name="T57" fmla="*/ 645 h 1671"/>
                <a:gd name="T58" fmla="*/ 85 w 1669"/>
                <a:gd name="T59" fmla="*/ 468 h 1671"/>
                <a:gd name="T60" fmla="*/ 183 w 1669"/>
                <a:gd name="T61" fmla="*/ 313 h 1671"/>
                <a:gd name="T62" fmla="*/ 313 w 1669"/>
                <a:gd name="T63" fmla="*/ 184 h 1671"/>
                <a:gd name="T64" fmla="*/ 469 w 1669"/>
                <a:gd name="T65" fmla="*/ 84 h 1671"/>
                <a:gd name="T66" fmla="*/ 643 w 1669"/>
                <a:gd name="T67" fmla="*/ 22 h 1671"/>
                <a:gd name="T68" fmla="*/ 836 w 1669"/>
                <a:gd name="T69" fmla="*/ 0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69" h="1671">
                  <a:moveTo>
                    <a:pt x="836" y="0"/>
                  </a:moveTo>
                  <a:lnTo>
                    <a:pt x="930" y="6"/>
                  </a:lnTo>
                  <a:lnTo>
                    <a:pt x="1021" y="20"/>
                  </a:lnTo>
                  <a:lnTo>
                    <a:pt x="1109" y="45"/>
                  </a:lnTo>
                  <a:lnTo>
                    <a:pt x="1192" y="79"/>
                  </a:lnTo>
                  <a:lnTo>
                    <a:pt x="1271" y="122"/>
                  </a:lnTo>
                  <a:lnTo>
                    <a:pt x="1344" y="173"/>
                  </a:lnTo>
                  <a:lnTo>
                    <a:pt x="1412" y="230"/>
                  </a:lnTo>
                  <a:lnTo>
                    <a:pt x="1472" y="295"/>
                  </a:lnTo>
                  <a:lnTo>
                    <a:pt x="1526" y="366"/>
                  </a:lnTo>
                  <a:lnTo>
                    <a:pt x="1572" y="441"/>
                  </a:lnTo>
                  <a:lnTo>
                    <a:pt x="1610" y="523"/>
                  </a:lnTo>
                  <a:lnTo>
                    <a:pt x="1640" y="609"/>
                  </a:lnTo>
                  <a:lnTo>
                    <a:pt x="1660" y="698"/>
                  </a:lnTo>
                  <a:lnTo>
                    <a:pt x="1669" y="791"/>
                  </a:lnTo>
                  <a:lnTo>
                    <a:pt x="1669" y="888"/>
                  </a:lnTo>
                  <a:lnTo>
                    <a:pt x="1615" y="911"/>
                  </a:lnTo>
                  <a:lnTo>
                    <a:pt x="1562" y="939"/>
                  </a:lnTo>
                  <a:lnTo>
                    <a:pt x="1513" y="973"/>
                  </a:lnTo>
                  <a:lnTo>
                    <a:pt x="1469" y="1014"/>
                  </a:lnTo>
                  <a:lnTo>
                    <a:pt x="1398" y="1086"/>
                  </a:lnTo>
                  <a:lnTo>
                    <a:pt x="1333" y="1150"/>
                  </a:lnTo>
                  <a:lnTo>
                    <a:pt x="1274" y="1209"/>
                  </a:lnTo>
                  <a:lnTo>
                    <a:pt x="1221" y="1261"/>
                  </a:lnTo>
                  <a:lnTo>
                    <a:pt x="1173" y="1309"/>
                  </a:lnTo>
                  <a:lnTo>
                    <a:pt x="1132" y="1350"/>
                  </a:lnTo>
                  <a:lnTo>
                    <a:pt x="1093" y="1387"/>
                  </a:lnTo>
                  <a:lnTo>
                    <a:pt x="1061" y="1421"/>
                  </a:lnTo>
                  <a:lnTo>
                    <a:pt x="1030" y="1452"/>
                  </a:lnTo>
                  <a:lnTo>
                    <a:pt x="1005" y="1479"/>
                  </a:lnTo>
                  <a:lnTo>
                    <a:pt x="982" y="1502"/>
                  </a:lnTo>
                  <a:lnTo>
                    <a:pt x="964" y="1523"/>
                  </a:lnTo>
                  <a:lnTo>
                    <a:pt x="946" y="1543"/>
                  </a:lnTo>
                  <a:lnTo>
                    <a:pt x="932" y="1561"/>
                  </a:lnTo>
                  <a:lnTo>
                    <a:pt x="921" y="1577"/>
                  </a:lnTo>
                  <a:lnTo>
                    <a:pt x="911" y="1593"/>
                  </a:lnTo>
                  <a:lnTo>
                    <a:pt x="902" y="1607"/>
                  </a:lnTo>
                  <a:lnTo>
                    <a:pt x="893" y="1621"/>
                  </a:lnTo>
                  <a:lnTo>
                    <a:pt x="886" y="1637"/>
                  </a:lnTo>
                  <a:lnTo>
                    <a:pt x="879" y="1653"/>
                  </a:lnTo>
                  <a:lnTo>
                    <a:pt x="870" y="1671"/>
                  </a:lnTo>
                  <a:lnTo>
                    <a:pt x="777" y="1670"/>
                  </a:lnTo>
                  <a:lnTo>
                    <a:pt x="684" y="1659"/>
                  </a:lnTo>
                  <a:lnTo>
                    <a:pt x="597" y="1637"/>
                  </a:lnTo>
                  <a:lnTo>
                    <a:pt x="511" y="1607"/>
                  </a:lnTo>
                  <a:lnTo>
                    <a:pt x="433" y="1570"/>
                  </a:lnTo>
                  <a:lnTo>
                    <a:pt x="358" y="1523"/>
                  </a:lnTo>
                  <a:lnTo>
                    <a:pt x="288" y="1468"/>
                  </a:lnTo>
                  <a:lnTo>
                    <a:pt x="226" y="1407"/>
                  </a:lnTo>
                  <a:lnTo>
                    <a:pt x="169" y="1341"/>
                  </a:lnTo>
                  <a:lnTo>
                    <a:pt x="119" y="1268"/>
                  </a:lnTo>
                  <a:lnTo>
                    <a:pt x="78" y="1189"/>
                  </a:lnTo>
                  <a:lnTo>
                    <a:pt x="44" y="1107"/>
                  </a:lnTo>
                  <a:lnTo>
                    <a:pt x="21" y="1020"/>
                  </a:lnTo>
                  <a:lnTo>
                    <a:pt x="5" y="929"/>
                  </a:lnTo>
                  <a:lnTo>
                    <a:pt x="0" y="836"/>
                  </a:lnTo>
                  <a:lnTo>
                    <a:pt x="5" y="739"/>
                  </a:lnTo>
                  <a:lnTo>
                    <a:pt x="23" y="645"/>
                  </a:lnTo>
                  <a:lnTo>
                    <a:pt x="50" y="554"/>
                  </a:lnTo>
                  <a:lnTo>
                    <a:pt x="85" y="468"/>
                  </a:lnTo>
                  <a:lnTo>
                    <a:pt x="130" y="388"/>
                  </a:lnTo>
                  <a:lnTo>
                    <a:pt x="183" y="313"/>
                  </a:lnTo>
                  <a:lnTo>
                    <a:pt x="244" y="245"/>
                  </a:lnTo>
                  <a:lnTo>
                    <a:pt x="313" y="184"/>
                  </a:lnTo>
                  <a:lnTo>
                    <a:pt x="388" y="131"/>
                  </a:lnTo>
                  <a:lnTo>
                    <a:pt x="469" y="84"/>
                  </a:lnTo>
                  <a:lnTo>
                    <a:pt x="554" y="48"/>
                  </a:lnTo>
                  <a:lnTo>
                    <a:pt x="643" y="22"/>
                  </a:lnTo>
                  <a:lnTo>
                    <a:pt x="738" y="6"/>
                  </a:lnTo>
                  <a:lnTo>
                    <a:pt x="8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Freeform 410">
              <a:extLst>
                <a:ext uri="{FF2B5EF4-FFF2-40B4-BE49-F238E27FC236}">
                  <a16:creationId xmlns:a16="http://schemas.microsoft.com/office/drawing/2014/main" id="{801C8452-3E56-4F2C-A3F4-F87B905EAB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0" y="5982"/>
              <a:ext cx="1791" cy="1793"/>
            </a:xfrm>
            <a:custGeom>
              <a:avLst/>
              <a:gdLst>
                <a:gd name="T0" fmla="*/ 1469 w 3580"/>
                <a:gd name="T1" fmla="*/ 757 h 3585"/>
                <a:gd name="T2" fmla="*/ 1102 w 3580"/>
                <a:gd name="T3" fmla="*/ 955 h 3585"/>
                <a:gd name="T4" fmla="*/ 838 w 3580"/>
                <a:gd name="T5" fmla="*/ 1276 h 3585"/>
                <a:gd name="T6" fmla="*/ 713 w 3580"/>
                <a:gd name="T7" fmla="*/ 1682 h 3585"/>
                <a:gd name="T8" fmla="*/ 756 w 3580"/>
                <a:gd name="T9" fmla="*/ 2114 h 3585"/>
                <a:gd name="T10" fmla="*/ 954 w 3580"/>
                <a:gd name="T11" fmla="*/ 2482 h 3585"/>
                <a:gd name="T12" fmla="*/ 1275 w 3580"/>
                <a:gd name="T13" fmla="*/ 2746 h 3585"/>
                <a:gd name="T14" fmla="*/ 1680 w 3580"/>
                <a:gd name="T15" fmla="*/ 2871 h 3585"/>
                <a:gd name="T16" fmla="*/ 2111 w 3580"/>
                <a:gd name="T17" fmla="*/ 2828 h 3585"/>
                <a:gd name="T18" fmla="*/ 2478 w 3580"/>
                <a:gd name="T19" fmla="*/ 2628 h 3585"/>
                <a:gd name="T20" fmla="*/ 2742 w 3580"/>
                <a:gd name="T21" fmla="*/ 2308 h 3585"/>
                <a:gd name="T22" fmla="*/ 2867 w 3580"/>
                <a:gd name="T23" fmla="*/ 1903 h 3585"/>
                <a:gd name="T24" fmla="*/ 2824 w 3580"/>
                <a:gd name="T25" fmla="*/ 1471 h 3585"/>
                <a:gd name="T26" fmla="*/ 2626 w 3580"/>
                <a:gd name="T27" fmla="*/ 1103 h 3585"/>
                <a:gd name="T28" fmla="*/ 2305 w 3580"/>
                <a:gd name="T29" fmla="*/ 839 h 3585"/>
                <a:gd name="T30" fmla="*/ 1901 w 3580"/>
                <a:gd name="T31" fmla="*/ 714 h 3585"/>
                <a:gd name="T32" fmla="*/ 2170 w 3580"/>
                <a:gd name="T33" fmla="*/ 5 h 3585"/>
                <a:gd name="T34" fmla="*/ 2273 w 3580"/>
                <a:gd name="T35" fmla="*/ 109 h 3585"/>
                <a:gd name="T36" fmla="*/ 2436 w 3580"/>
                <a:gd name="T37" fmla="*/ 455 h 3585"/>
                <a:gd name="T38" fmla="*/ 2683 w 3580"/>
                <a:gd name="T39" fmla="*/ 243 h 3585"/>
                <a:gd name="T40" fmla="*/ 2792 w 3580"/>
                <a:gd name="T41" fmla="*/ 264 h 3585"/>
                <a:gd name="T42" fmla="*/ 3332 w 3580"/>
                <a:gd name="T43" fmla="*/ 823 h 3585"/>
                <a:gd name="T44" fmla="*/ 3318 w 3580"/>
                <a:gd name="T45" fmla="*/ 948 h 3585"/>
                <a:gd name="T46" fmla="*/ 3192 w 3580"/>
                <a:gd name="T47" fmla="*/ 1303 h 3585"/>
                <a:gd name="T48" fmla="*/ 3538 w 3580"/>
                <a:gd name="T49" fmla="*/ 1348 h 3585"/>
                <a:gd name="T50" fmla="*/ 3580 w 3580"/>
                <a:gd name="T51" fmla="*/ 2133 h 3585"/>
                <a:gd name="T52" fmla="*/ 3507 w 3580"/>
                <a:gd name="T53" fmla="*/ 2260 h 3585"/>
                <a:gd name="T54" fmla="*/ 3161 w 3580"/>
                <a:gd name="T55" fmla="*/ 2362 h 3585"/>
                <a:gd name="T56" fmla="*/ 3332 w 3580"/>
                <a:gd name="T57" fmla="*/ 2667 h 3585"/>
                <a:gd name="T58" fmla="*/ 3318 w 3580"/>
                <a:gd name="T59" fmla="*/ 2792 h 3585"/>
                <a:gd name="T60" fmla="*/ 2767 w 3580"/>
                <a:gd name="T61" fmla="*/ 3333 h 3585"/>
                <a:gd name="T62" fmla="*/ 2657 w 3580"/>
                <a:gd name="T63" fmla="*/ 3333 h 3585"/>
                <a:gd name="T64" fmla="*/ 2359 w 3580"/>
                <a:gd name="T65" fmla="*/ 3165 h 3585"/>
                <a:gd name="T66" fmla="*/ 2257 w 3580"/>
                <a:gd name="T67" fmla="*/ 3512 h 3585"/>
                <a:gd name="T68" fmla="*/ 2131 w 3580"/>
                <a:gd name="T69" fmla="*/ 3585 h 3585"/>
                <a:gd name="T70" fmla="*/ 1346 w 3580"/>
                <a:gd name="T71" fmla="*/ 3542 h 3585"/>
                <a:gd name="T72" fmla="*/ 1303 w 3580"/>
                <a:gd name="T73" fmla="*/ 3196 h 3585"/>
                <a:gd name="T74" fmla="*/ 950 w 3580"/>
                <a:gd name="T75" fmla="*/ 3319 h 3585"/>
                <a:gd name="T76" fmla="*/ 842 w 3580"/>
                <a:gd name="T77" fmla="*/ 3342 h 3585"/>
                <a:gd name="T78" fmla="*/ 283 w 3580"/>
                <a:gd name="T79" fmla="*/ 2819 h 3585"/>
                <a:gd name="T80" fmla="*/ 241 w 3580"/>
                <a:gd name="T81" fmla="*/ 2699 h 3585"/>
                <a:gd name="T82" fmla="*/ 455 w 3580"/>
                <a:gd name="T83" fmla="*/ 2439 h 3585"/>
                <a:gd name="T84" fmla="*/ 109 w 3580"/>
                <a:gd name="T85" fmla="*/ 2274 h 3585"/>
                <a:gd name="T86" fmla="*/ 5 w 3580"/>
                <a:gd name="T87" fmla="*/ 2173 h 3585"/>
                <a:gd name="T88" fmla="*/ 20 w 3580"/>
                <a:gd name="T89" fmla="*/ 1376 h 3585"/>
                <a:gd name="T90" fmla="*/ 148 w 3580"/>
                <a:gd name="T91" fmla="*/ 1303 h 3585"/>
                <a:gd name="T92" fmla="*/ 283 w 3580"/>
                <a:gd name="T93" fmla="*/ 975 h 3585"/>
                <a:gd name="T94" fmla="*/ 241 w 3580"/>
                <a:gd name="T95" fmla="*/ 853 h 3585"/>
                <a:gd name="T96" fmla="*/ 765 w 3580"/>
                <a:gd name="T97" fmla="*/ 284 h 3585"/>
                <a:gd name="T98" fmla="*/ 868 w 3580"/>
                <a:gd name="T99" fmla="*/ 241 h 3585"/>
                <a:gd name="T100" fmla="*/ 973 w 3580"/>
                <a:gd name="T101" fmla="*/ 284 h 3585"/>
                <a:gd name="T102" fmla="*/ 1303 w 3580"/>
                <a:gd name="T103" fmla="*/ 146 h 3585"/>
                <a:gd name="T104" fmla="*/ 1375 w 3580"/>
                <a:gd name="T105" fmla="*/ 19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80" h="3585">
                  <a:moveTo>
                    <a:pt x="1790" y="709"/>
                  </a:moveTo>
                  <a:lnTo>
                    <a:pt x="1680" y="714"/>
                  </a:lnTo>
                  <a:lnTo>
                    <a:pt x="1573" y="730"/>
                  </a:lnTo>
                  <a:lnTo>
                    <a:pt x="1469" y="757"/>
                  </a:lnTo>
                  <a:lnTo>
                    <a:pt x="1369" y="793"/>
                  </a:lnTo>
                  <a:lnTo>
                    <a:pt x="1275" y="839"/>
                  </a:lnTo>
                  <a:lnTo>
                    <a:pt x="1186" y="893"/>
                  </a:lnTo>
                  <a:lnTo>
                    <a:pt x="1102" y="955"/>
                  </a:lnTo>
                  <a:lnTo>
                    <a:pt x="1025" y="1026"/>
                  </a:lnTo>
                  <a:lnTo>
                    <a:pt x="954" y="1103"/>
                  </a:lnTo>
                  <a:lnTo>
                    <a:pt x="891" y="1187"/>
                  </a:lnTo>
                  <a:lnTo>
                    <a:pt x="838" y="1276"/>
                  </a:lnTo>
                  <a:lnTo>
                    <a:pt x="792" y="1371"/>
                  </a:lnTo>
                  <a:lnTo>
                    <a:pt x="756" y="1471"/>
                  </a:lnTo>
                  <a:lnTo>
                    <a:pt x="729" y="1575"/>
                  </a:lnTo>
                  <a:lnTo>
                    <a:pt x="713" y="1682"/>
                  </a:lnTo>
                  <a:lnTo>
                    <a:pt x="708" y="1792"/>
                  </a:lnTo>
                  <a:lnTo>
                    <a:pt x="713" y="1903"/>
                  </a:lnTo>
                  <a:lnTo>
                    <a:pt x="729" y="2010"/>
                  </a:lnTo>
                  <a:lnTo>
                    <a:pt x="756" y="2114"/>
                  </a:lnTo>
                  <a:lnTo>
                    <a:pt x="792" y="2214"/>
                  </a:lnTo>
                  <a:lnTo>
                    <a:pt x="838" y="2308"/>
                  </a:lnTo>
                  <a:lnTo>
                    <a:pt x="891" y="2398"/>
                  </a:lnTo>
                  <a:lnTo>
                    <a:pt x="954" y="2482"/>
                  </a:lnTo>
                  <a:lnTo>
                    <a:pt x="1025" y="2558"/>
                  </a:lnTo>
                  <a:lnTo>
                    <a:pt x="1102" y="2628"/>
                  </a:lnTo>
                  <a:lnTo>
                    <a:pt x="1186" y="2690"/>
                  </a:lnTo>
                  <a:lnTo>
                    <a:pt x="1275" y="2746"/>
                  </a:lnTo>
                  <a:lnTo>
                    <a:pt x="1369" y="2792"/>
                  </a:lnTo>
                  <a:lnTo>
                    <a:pt x="1469" y="2828"/>
                  </a:lnTo>
                  <a:lnTo>
                    <a:pt x="1573" y="2855"/>
                  </a:lnTo>
                  <a:lnTo>
                    <a:pt x="1680" y="2871"/>
                  </a:lnTo>
                  <a:lnTo>
                    <a:pt x="1790" y="2876"/>
                  </a:lnTo>
                  <a:lnTo>
                    <a:pt x="1901" y="2871"/>
                  </a:lnTo>
                  <a:lnTo>
                    <a:pt x="2008" y="2855"/>
                  </a:lnTo>
                  <a:lnTo>
                    <a:pt x="2111" y="2828"/>
                  </a:lnTo>
                  <a:lnTo>
                    <a:pt x="2211" y="2792"/>
                  </a:lnTo>
                  <a:lnTo>
                    <a:pt x="2305" y="2746"/>
                  </a:lnTo>
                  <a:lnTo>
                    <a:pt x="2395" y="2690"/>
                  </a:lnTo>
                  <a:lnTo>
                    <a:pt x="2478" y="2628"/>
                  </a:lnTo>
                  <a:lnTo>
                    <a:pt x="2555" y="2558"/>
                  </a:lnTo>
                  <a:lnTo>
                    <a:pt x="2626" y="2482"/>
                  </a:lnTo>
                  <a:lnTo>
                    <a:pt x="2689" y="2398"/>
                  </a:lnTo>
                  <a:lnTo>
                    <a:pt x="2742" y="2308"/>
                  </a:lnTo>
                  <a:lnTo>
                    <a:pt x="2789" y="2214"/>
                  </a:lnTo>
                  <a:lnTo>
                    <a:pt x="2824" y="2114"/>
                  </a:lnTo>
                  <a:lnTo>
                    <a:pt x="2851" y="2010"/>
                  </a:lnTo>
                  <a:lnTo>
                    <a:pt x="2867" y="1903"/>
                  </a:lnTo>
                  <a:lnTo>
                    <a:pt x="2872" y="1792"/>
                  </a:lnTo>
                  <a:lnTo>
                    <a:pt x="2867" y="1682"/>
                  </a:lnTo>
                  <a:lnTo>
                    <a:pt x="2851" y="1575"/>
                  </a:lnTo>
                  <a:lnTo>
                    <a:pt x="2824" y="1471"/>
                  </a:lnTo>
                  <a:lnTo>
                    <a:pt x="2789" y="1371"/>
                  </a:lnTo>
                  <a:lnTo>
                    <a:pt x="2742" y="1276"/>
                  </a:lnTo>
                  <a:lnTo>
                    <a:pt x="2689" y="1187"/>
                  </a:lnTo>
                  <a:lnTo>
                    <a:pt x="2626" y="1103"/>
                  </a:lnTo>
                  <a:lnTo>
                    <a:pt x="2555" y="1026"/>
                  </a:lnTo>
                  <a:lnTo>
                    <a:pt x="2478" y="955"/>
                  </a:lnTo>
                  <a:lnTo>
                    <a:pt x="2395" y="893"/>
                  </a:lnTo>
                  <a:lnTo>
                    <a:pt x="2305" y="839"/>
                  </a:lnTo>
                  <a:lnTo>
                    <a:pt x="2211" y="793"/>
                  </a:lnTo>
                  <a:lnTo>
                    <a:pt x="2111" y="757"/>
                  </a:lnTo>
                  <a:lnTo>
                    <a:pt x="2008" y="730"/>
                  </a:lnTo>
                  <a:lnTo>
                    <a:pt x="1901" y="714"/>
                  </a:lnTo>
                  <a:lnTo>
                    <a:pt x="1790" y="709"/>
                  </a:lnTo>
                  <a:close/>
                  <a:moveTo>
                    <a:pt x="1450" y="0"/>
                  </a:moveTo>
                  <a:lnTo>
                    <a:pt x="2131" y="0"/>
                  </a:lnTo>
                  <a:lnTo>
                    <a:pt x="2170" y="5"/>
                  </a:lnTo>
                  <a:lnTo>
                    <a:pt x="2206" y="19"/>
                  </a:lnTo>
                  <a:lnTo>
                    <a:pt x="2234" y="43"/>
                  </a:lnTo>
                  <a:lnTo>
                    <a:pt x="2257" y="73"/>
                  </a:lnTo>
                  <a:lnTo>
                    <a:pt x="2273" y="109"/>
                  </a:lnTo>
                  <a:lnTo>
                    <a:pt x="2277" y="146"/>
                  </a:lnTo>
                  <a:lnTo>
                    <a:pt x="2277" y="389"/>
                  </a:lnTo>
                  <a:lnTo>
                    <a:pt x="2359" y="419"/>
                  </a:lnTo>
                  <a:lnTo>
                    <a:pt x="2436" y="455"/>
                  </a:lnTo>
                  <a:lnTo>
                    <a:pt x="2607" y="284"/>
                  </a:lnTo>
                  <a:lnTo>
                    <a:pt x="2630" y="264"/>
                  </a:lnTo>
                  <a:lnTo>
                    <a:pt x="2657" y="252"/>
                  </a:lnTo>
                  <a:lnTo>
                    <a:pt x="2683" y="243"/>
                  </a:lnTo>
                  <a:lnTo>
                    <a:pt x="2712" y="241"/>
                  </a:lnTo>
                  <a:lnTo>
                    <a:pt x="2739" y="243"/>
                  </a:lnTo>
                  <a:lnTo>
                    <a:pt x="2767" y="252"/>
                  </a:lnTo>
                  <a:lnTo>
                    <a:pt x="2792" y="264"/>
                  </a:lnTo>
                  <a:lnTo>
                    <a:pt x="2815" y="284"/>
                  </a:lnTo>
                  <a:lnTo>
                    <a:pt x="3297" y="766"/>
                  </a:lnTo>
                  <a:lnTo>
                    <a:pt x="3318" y="793"/>
                  </a:lnTo>
                  <a:lnTo>
                    <a:pt x="3332" y="823"/>
                  </a:lnTo>
                  <a:lnTo>
                    <a:pt x="3340" y="853"/>
                  </a:lnTo>
                  <a:lnTo>
                    <a:pt x="3340" y="885"/>
                  </a:lnTo>
                  <a:lnTo>
                    <a:pt x="3332" y="918"/>
                  </a:lnTo>
                  <a:lnTo>
                    <a:pt x="3318" y="948"/>
                  </a:lnTo>
                  <a:lnTo>
                    <a:pt x="3297" y="975"/>
                  </a:lnTo>
                  <a:lnTo>
                    <a:pt x="3126" y="1146"/>
                  </a:lnTo>
                  <a:lnTo>
                    <a:pt x="3161" y="1223"/>
                  </a:lnTo>
                  <a:lnTo>
                    <a:pt x="3192" y="1303"/>
                  </a:lnTo>
                  <a:lnTo>
                    <a:pt x="3432" y="1303"/>
                  </a:lnTo>
                  <a:lnTo>
                    <a:pt x="3472" y="1309"/>
                  </a:lnTo>
                  <a:lnTo>
                    <a:pt x="3507" y="1325"/>
                  </a:lnTo>
                  <a:lnTo>
                    <a:pt x="3538" y="1348"/>
                  </a:lnTo>
                  <a:lnTo>
                    <a:pt x="3561" y="1376"/>
                  </a:lnTo>
                  <a:lnTo>
                    <a:pt x="3575" y="1412"/>
                  </a:lnTo>
                  <a:lnTo>
                    <a:pt x="3580" y="1451"/>
                  </a:lnTo>
                  <a:lnTo>
                    <a:pt x="3580" y="2133"/>
                  </a:lnTo>
                  <a:lnTo>
                    <a:pt x="3575" y="2173"/>
                  </a:lnTo>
                  <a:lnTo>
                    <a:pt x="3561" y="2208"/>
                  </a:lnTo>
                  <a:lnTo>
                    <a:pt x="3538" y="2237"/>
                  </a:lnTo>
                  <a:lnTo>
                    <a:pt x="3507" y="2260"/>
                  </a:lnTo>
                  <a:lnTo>
                    <a:pt x="3472" y="2274"/>
                  </a:lnTo>
                  <a:lnTo>
                    <a:pt x="3432" y="2280"/>
                  </a:lnTo>
                  <a:lnTo>
                    <a:pt x="3192" y="2280"/>
                  </a:lnTo>
                  <a:lnTo>
                    <a:pt x="3161" y="2362"/>
                  </a:lnTo>
                  <a:lnTo>
                    <a:pt x="3126" y="2439"/>
                  </a:lnTo>
                  <a:lnTo>
                    <a:pt x="3297" y="2610"/>
                  </a:lnTo>
                  <a:lnTo>
                    <a:pt x="3318" y="2637"/>
                  </a:lnTo>
                  <a:lnTo>
                    <a:pt x="3332" y="2667"/>
                  </a:lnTo>
                  <a:lnTo>
                    <a:pt x="3340" y="2699"/>
                  </a:lnTo>
                  <a:lnTo>
                    <a:pt x="3340" y="2732"/>
                  </a:lnTo>
                  <a:lnTo>
                    <a:pt x="3332" y="2762"/>
                  </a:lnTo>
                  <a:lnTo>
                    <a:pt x="3318" y="2792"/>
                  </a:lnTo>
                  <a:lnTo>
                    <a:pt x="3297" y="2819"/>
                  </a:lnTo>
                  <a:lnTo>
                    <a:pt x="2815" y="3301"/>
                  </a:lnTo>
                  <a:lnTo>
                    <a:pt x="2792" y="3319"/>
                  </a:lnTo>
                  <a:lnTo>
                    <a:pt x="2767" y="3333"/>
                  </a:lnTo>
                  <a:lnTo>
                    <a:pt x="2739" y="3342"/>
                  </a:lnTo>
                  <a:lnTo>
                    <a:pt x="2712" y="3344"/>
                  </a:lnTo>
                  <a:lnTo>
                    <a:pt x="2683" y="3342"/>
                  </a:lnTo>
                  <a:lnTo>
                    <a:pt x="2657" y="3333"/>
                  </a:lnTo>
                  <a:lnTo>
                    <a:pt x="2630" y="3319"/>
                  </a:lnTo>
                  <a:lnTo>
                    <a:pt x="2607" y="3301"/>
                  </a:lnTo>
                  <a:lnTo>
                    <a:pt x="2436" y="3130"/>
                  </a:lnTo>
                  <a:lnTo>
                    <a:pt x="2359" y="3165"/>
                  </a:lnTo>
                  <a:lnTo>
                    <a:pt x="2277" y="3196"/>
                  </a:lnTo>
                  <a:lnTo>
                    <a:pt x="2277" y="3437"/>
                  </a:lnTo>
                  <a:lnTo>
                    <a:pt x="2273" y="3476"/>
                  </a:lnTo>
                  <a:lnTo>
                    <a:pt x="2257" y="3512"/>
                  </a:lnTo>
                  <a:lnTo>
                    <a:pt x="2234" y="3542"/>
                  </a:lnTo>
                  <a:lnTo>
                    <a:pt x="2206" y="3565"/>
                  </a:lnTo>
                  <a:lnTo>
                    <a:pt x="2170" y="3580"/>
                  </a:lnTo>
                  <a:lnTo>
                    <a:pt x="2131" y="3585"/>
                  </a:lnTo>
                  <a:lnTo>
                    <a:pt x="1450" y="3585"/>
                  </a:lnTo>
                  <a:lnTo>
                    <a:pt x="1410" y="3580"/>
                  </a:lnTo>
                  <a:lnTo>
                    <a:pt x="1375" y="3565"/>
                  </a:lnTo>
                  <a:lnTo>
                    <a:pt x="1346" y="3542"/>
                  </a:lnTo>
                  <a:lnTo>
                    <a:pt x="1323" y="3512"/>
                  </a:lnTo>
                  <a:lnTo>
                    <a:pt x="1309" y="3476"/>
                  </a:lnTo>
                  <a:lnTo>
                    <a:pt x="1303" y="3437"/>
                  </a:lnTo>
                  <a:lnTo>
                    <a:pt x="1303" y="3196"/>
                  </a:lnTo>
                  <a:lnTo>
                    <a:pt x="1221" y="3165"/>
                  </a:lnTo>
                  <a:lnTo>
                    <a:pt x="1145" y="3130"/>
                  </a:lnTo>
                  <a:lnTo>
                    <a:pt x="973" y="3301"/>
                  </a:lnTo>
                  <a:lnTo>
                    <a:pt x="950" y="3319"/>
                  </a:lnTo>
                  <a:lnTo>
                    <a:pt x="924" y="3333"/>
                  </a:lnTo>
                  <a:lnTo>
                    <a:pt x="897" y="3342"/>
                  </a:lnTo>
                  <a:lnTo>
                    <a:pt x="868" y="3344"/>
                  </a:lnTo>
                  <a:lnTo>
                    <a:pt x="842" y="3342"/>
                  </a:lnTo>
                  <a:lnTo>
                    <a:pt x="813" y="3333"/>
                  </a:lnTo>
                  <a:lnTo>
                    <a:pt x="788" y="3319"/>
                  </a:lnTo>
                  <a:lnTo>
                    <a:pt x="765" y="3301"/>
                  </a:lnTo>
                  <a:lnTo>
                    <a:pt x="283" y="2819"/>
                  </a:lnTo>
                  <a:lnTo>
                    <a:pt x="262" y="2792"/>
                  </a:lnTo>
                  <a:lnTo>
                    <a:pt x="248" y="2762"/>
                  </a:lnTo>
                  <a:lnTo>
                    <a:pt x="241" y="2732"/>
                  </a:lnTo>
                  <a:lnTo>
                    <a:pt x="241" y="2699"/>
                  </a:lnTo>
                  <a:lnTo>
                    <a:pt x="248" y="2667"/>
                  </a:lnTo>
                  <a:lnTo>
                    <a:pt x="262" y="2637"/>
                  </a:lnTo>
                  <a:lnTo>
                    <a:pt x="283" y="2610"/>
                  </a:lnTo>
                  <a:lnTo>
                    <a:pt x="455" y="2439"/>
                  </a:lnTo>
                  <a:lnTo>
                    <a:pt x="419" y="2362"/>
                  </a:lnTo>
                  <a:lnTo>
                    <a:pt x="389" y="2280"/>
                  </a:lnTo>
                  <a:lnTo>
                    <a:pt x="148" y="2280"/>
                  </a:lnTo>
                  <a:lnTo>
                    <a:pt x="109" y="2274"/>
                  </a:lnTo>
                  <a:lnTo>
                    <a:pt x="73" y="2260"/>
                  </a:lnTo>
                  <a:lnTo>
                    <a:pt x="43" y="2237"/>
                  </a:lnTo>
                  <a:lnTo>
                    <a:pt x="20" y="2208"/>
                  </a:lnTo>
                  <a:lnTo>
                    <a:pt x="5" y="2173"/>
                  </a:lnTo>
                  <a:lnTo>
                    <a:pt x="0" y="2133"/>
                  </a:lnTo>
                  <a:lnTo>
                    <a:pt x="0" y="1451"/>
                  </a:lnTo>
                  <a:lnTo>
                    <a:pt x="5" y="1412"/>
                  </a:lnTo>
                  <a:lnTo>
                    <a:pt x="20" y="1376"/>
                  </a:lnTo>
                  <a:lnTo>
                    <a:pt x="43" y="1348"/>
                  </a:lnTo>
                  <a:lnTo>
                    <a:pt x="73" y="1325"/>
                  </a:lnTo>
                  <a:lnTo>
                    <a:pt x="109" y="1309"/>
                  </a:lnTo>
                  <a:lnTo>
                    <a:pt x="148" y="1303"/>
                  </a:lnTo>
                  <a:lnTo>
                    <a:pt x="389" y="1303"/>
                  </a:lnTo>
                  <a:lnTo>
                    <a:pt x="419" y="1223"/>
                  </a:lnTo>
                  <a:lnTo>
                    <a:pt x="455" y="1146"/>
                  </a:lnTo>
                  <a:lnTo>
                    <a:pt x="283" y="975"/>
                  </a:lnTo>
                  <a:lnTo>
                    <a:pt x="262" y="948"/>
                  </a:lnTo>
                  <a:lnTo>
                    <a:pt x="248" y="918"/>
                  </a:lnTo>
                  <a:lnTo>
                    <a:pt x="241" y="885"/>
                  </a:lnTo>
                  <a:lnTo>
                    <a:pt x="241" y="853"/>
                  </a:lnTo>
                  <a:lnTo>
                    <a:pt x="248" y="823"/>
                  </a:lnTo>
                  <a:lnTo>
                    <a:pt x="262" y="793"/>
                  </a:lnTo>
                  <a:lnTo>
                    <a:pt x="283" y="766"/>
                  </a:lnTo>
                  <a:lnTo>
                    <a:pt x="765" y="284"/>
                  </a:lnTo>
                  <a:lnTo>
                    <a:pt x="788" y="264"/>
                  </a:lnTo>
                  <a:lnTo>
                    <a:pt x="813" y="252"/>
                  </a:lnTo>
                  <a:lnTo>
                    <a:pt x="842" y="243"/>
                  </a:lnTo>
                  <a:lnTo>
                    <a:pt x="868" y="241"/>
                  </a:lnTo>
                  <a:lnTo>
                    <a:pt x="897" y="243"/>
                  </a:lnTo>
                  <a:lnTo>
                    <a:pt x="924" y="252"/>
                  </a:lnTo>
                  <a:lnTo>
                    <a:pt x="950" y="264"/>
                  </a:lnTo>
                  <a:lnTo>
                    <a:pt x="973" y="284"/>
                  </a:lnTo>
                  <a:lnTo>
                    <a:pt x="1145" y="455"/>
                  </a:lnTo>
                  <a:lnTo>
                    <a:pt x="1221" y="419"/>
                  </a:lnTo>
                  <a:lnTo>
                    <a:pt x="1303" y="389"/>
                  </a:lnTo>
                  <a:lnTo>
                    <a:pt x="1303" y="146"/>
                  </a:lnTo>
                  <a:lnTo>
                    <a:pt x="1309" y="109"/>
                  </a:lnTo>
                  <a:lnTo>
                    <a:pt x="1323" y="73"/>
                  </a:lnTo>
                  <a:lnTo>
                    <a:pt x="1346" y="43"/>
                  </a:lnTo>
                  <a:lnTo>
                    <a:pt x="1375" y="19"/>
                  </a:lnTo>
                  <a:lnTo>
                    <a:pt x="1410" y="5"/>
                  </a:lnTo>
                  <a:lnTo>
                    <a:pt x="14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 411">
              <a:extLst>
                <a:ext uri="{FF2B5EF4-FFF2-40B4-BE49-F238E27FC236}">
                  <a16:creationId xmlns:a16="http://schemas.microsoft.com/office/drawing/2014/main" id="{33FAEADB-A56D-4F33-AF80-52BE846B1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6529"/>
              <a:ext cx="699" cy="700"/>
            </a:xfrm>
            <a:custGeom>
              <a:avLst/>
              <a:gdLst>
                <a:gd name="T0" fmla="*/ 699 w 1398"/>
                <a:gd name="T1" fmla="*/ 0 h 1399"/>
                <a:gd name="T2" fmla="*/ 786 w 1398"/>
                <a:gd name="T3" fmla="*/ 5 h 1399"/>
                <a:gd name="T4" fmla="*/ 872 w 1398"/>
                <a:gd name="T5" fmla="*/ 21 h 1399"/>
                <a:gd name="T6" fmla="*/ 952 w 1398"/>
                <a:gd name="T7" fmla="*/ 46 h 1399"/>
                <a:gd name="T8" fmla="*/ 1027 w 1398"/>
                <a:gd name="T9" fmla="*/ 82 h 1399"/>
                <a:gd name="T10" fmla="*/ 1099 w 1398"/>
                <a:gd name="T11" fmla="*/ 124 h 1399"/>
                <a:gd name="T12" fmla="*/ 1163 w 1398"/>
                <a:gd name="T13" fmla="*/ 176 h 1399"/>
                <a:gd name="T14" fmla="*/ 1222 w 1398"/>
                <a:gd name="T15" fmla="*/ 235 h 1399"/>
                <a:gd name="T16" fmla="*/ 1273 w 1398"/>
                <a:gd name="T17" fmla="*/ 299 h 1399"/>
                <a:gd name="T18" fmla="*/ 1316 w 1398"/>
                <a:gd name="T19" fmla="*/ 371 h 1399"/>
                <a:gd name="T20" fmla="*/ 1352 w 1398"/>
                <a:gd name="T21" fmla="*/ 446 h 1399"/>
                <a:gd name="T22" fmla="*/ 1377 w 1398"/>
                <a:gd name="T23" fmla="*/ 526 h 1399"/>
                <a:gd name="T24" fmla="*/ 1393 w 1398"/>
                <a:gd name="T25" fmla="*/ 612 h 1399"/>
                <a:gd name="T26" fmla="*/ 1398 w 1398"/>
                <a:gd name="T27" fmla="*/ 699 h 1399"/>
                <a:gd name="T28" fmla="*/ 1393 w 1398"/>
                <a:gd name="T29" fmla="*/ 787 h 1399"/>
                <a:gd name="T30" fmla="*/ 1377 w 1398"/>
                <a:gd name="T31" fmla="*/ 873 h 1399"/>
                <a:gd name="T32" fmla="*/ 1352 w 1398"/>
                <a:gd name="T33" fmla="*/ 953 h 1399"/>
                <a:gd name="T34" fmla="*/ 1316 w 1398"/>
                <a:gd name="T35" fmla="*/ 1028 h 1399"/>
                <a:gd name="T36" fmla="*/ 1273 w 1398"/>
                <a:gd name="T37" fmla="*/ 1099 h 1399"/>
                <a:gd name="T38" fmla="*/ 1222 w 1398"/>
                <a:gd name="T39" fmla="*/ 1164 h 1399"/>
                <a:gd name="T40" fmla="*/ 1163 w 1398"/>
                <a:gd name="T41" fmla="*/ 1223 h 1399"/>
                <a:gd name="T42" fmla="*/ 1099 w 1398"/>
                <a:gd name="T43" fmla="*/ 1274 h 1399"/>
                <a:gd name="T44" fmla="*/ 1027 w 1398"/>
                <a:gd name="T45" fmla="*/ 1317 h 1399"/>
                <a:gd name="T46" fmla="*/ 952 w 1398"/>
                <a:gd name="T47" fmla="*/ 1353 h 1399"/>
                <a:gd name="T48" fmla="*/ 872 w 1398"/>
                <a:gd name="T49" fmla="*/ 1378 h 1399"/>
                <a:gd name="T50" fmla="*/ 786 w 1398"/>
                <a:gd name="T51" fmla="*/ 1394 h 1399"/>
                <a:gd name="T52" fmla="*/ 699 w 1398"/>
                <a:gd name="T53" fmla="*/ 1399 h 1399"/>
                <a:gd name="T54" fmla="*/ 612 w 1398"/>
                <a:gd name="T55" fmla="*/ 1394 h 1399"/>
                <a:gd name="T56" fmla="*/ 526 w 1398"/>
                <a:gd name="T57" fmla="*/ 1378 h 1399"/>
                <a:gd name="T58" fmla="*/ 446 w 1398"/>
                <a:gd name="T59" fmla="*/ 1353 h 1399"/>
                <a:gd name="T60" fmla="*/ 371 w 1398"/>
                <a:gd name="T61" fmla="*/ 1317 h 1399"/>
                <a:gd name="T62" fmla="*/ 300 w 1398"/>
                <a:gd name="T63" fmla="*/ 1274 h 1399"/>
                <a:gd name="T64" fmla="*/ 236 w 1398"/>
                <a:gd name="T65" fmla="*/ 1223 h 1399"/>
                <a:gd name="T66" fmla="*/ 177 w 1398"/>
                <a:gd name="T67" fmla="*/ 1164 h 1399"/>
                <a:gd name="T68" fmla="*/ 125 w 1398"/>
                <a:gd name="T69" fmla="*/ 1099 h 1399"/>
                <a:gd name="T70" fmla="*/ 82 w 1398"/>
                <a:gd name="T71" fmla="*/ 1028 h 1399"/>
                <a:gd name="T72" fmla="*/ 47 w 1398"/>
                <a:gd name="T73" fmla="*/ 953 h 1399"/>
                <a:gd name="T74" fmla="*/ 22 w 1398"/>
                <a:gd name="T75" fmla="*/ 873 h 1399"/>
                <a:gd name="T76" fmla="*/ 6 w 1398"/>
                <a:gd name="T77" fmla="*/ 787 h 1399"/>
                <a:gd name="T78" fmla="*/ 0 w 1398"/>
                <a:gd name="T79" fmla="*/ 699 h 1399"/>
                <a:gd name="T80" fmla="*/ 6 w 1398"/>
                <a:gd name="T81" fmla="*/ 612 h 1399"/>
                <a:gd name="T82" fmla="*/ 22 w 1398"/>
                <a:gd name="T83" fmla="*/ 526 h 1399"/>
                <a:gd name="T84" fmla="*/ 47 w 1398"/>
                <a:gd name="T85" fmla="*/ 446 h 1399"/>
                <a:gd name="T86" fmla="*/ 82 w 1398"/>
                <a:gd name="T87" fmla="*/ 371 h 1399"/>
                <a:gd name="T88" fmla="*/ 125 w 1398"/>
                <a:gd name="T89" fmla="*/ 299 h 1399"/>
                <a:gd name="T90" fmla="*/ 177 w 1398"/>
                <a:gd name="T91" fmla="*/ 235 h 1399"/>
                <a:gd name="T92" fmla="*/ 236 w 1398"/>
                <a:gd name="T93" fmla="*/ 176 h 1399"/>
                <a:gd name="T94" fmla="*/ 300 w 1398"/>
                <a:gd name="T95" fmla="*/ 124 h 1399"/>
                <a:gd name="T96" fmla="*/ 371 w 1398"/>
                <a:gd name="T97" fmla="*/ 82 h 1399"/>
                <a:gd name="T98" fmla="*/ 446 w 1398"/>
                <a:gd name="T99" fmla="*/ 46 h 1399"/>
                <a:gd name="T100" fmla="*/ 526 w 1398"/>
                <a:gd name="T101" fmla="*/ 21 h 1399"/>
                <a:gd name="T102" fmla="*/ 612 w 1398"/>
                <a:gd name="T103" fmla="*/ 5 h 1399"/>
                <a:gd name="T104" fmla="*/ 699 w 1398"/>
                <a:gd name="T105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8" h="1399">
                  <a:moveTo>
                    <a:pt x="699" y="0"/>
                  </a:moveTo>
                  <a:lnTo>
                    <a:pt x="786" y="5"/>
                  </a:lnTo>
                  <a:lnTo>
                    <a:pt x="872" y="21"/>
                  </a:lnTo>
                  <a:lnTo>
                    <a:pt x="952" y="46"/>
                  </a:lnTo>
                  <a:lnTo>
                    <a:pt x="1027" y="82"/>
                  </a:lnTo>
                  <a:lnTo>
                    <a:pt x="1099" y="124"/>
                  </a:lnTo>
                  <a:lnTo>
                    <a:pt x="1163" y="176"/>
                  </a:lnTo>
                  <a:lnTo>
                    <a:pt x="1222" y="235"/>
                  </a:lnTo>
                  <a:lnTo>
                    <a:pt x="1273" y="299"/>
                  </a:lnTo>
                  <a:lnTo>
                    <a:pt x="1316" y="371"/>
                  </a:lnTo>
                  <a:lnTo>
                    <a:pt x="1352" y="446"/>
                  </a:lnTo>
                  <a:lnTo>
                    <a:pt x="1377" y="526"/>
                  </a:lnTo>
                  <a:lnTo>
                    <a:pt x="1393" y="612"/>
                  </a:lnTo>
                  <a:lnTo>
                    <a:pt x="1398" y="699"/>
                  </a:lnTo>
                  <a:lnTo>
                    <a:pt x="1393" y="787"/>
                  </a:lnTo>
                  <a:lnTo>
                    <a:pt x="1377" y="873"/>
                  </a:lnTo>
                  <a:lnTo>
                    <a:pt x="1352" y="953"/>
                  </a:lnTo>
                  <a:lnTo>
                    <a:pt x="1316" y="1028"/>
                  </a:lnTo>
                  <a:lnTo>
                    <a:pt x="1273" y="1099"/>
                  </a:lnTo>
                  <a:lnTo>
                    <a:pt x="1222" y="1164"/>
                  </a:lnTo>
                  <a:lnTo>
                    <a:pt x="1163" y="1223"/>
                  </a:lnTo>
                  <a:lnTo>
                    <a:pt x="1099" y="1274"/>
                  </a:lnTo>
                  <a:lnTo>
                    <a:pt x="1027" y="1317"/>
                  </a:lnTo>
                  <a:lnTo>
                    <a:pt x="952" y="1353"/>
                  </a:lnTo>
                  <a:lnTo>
                    <a:pt x="872" y="1378"/>
                  </a:lnTo>
                  <a:lnTo>
                    <a:pt x="786" y="1394"/>
                  </a:lnTo>
                  <a:lnTo>
                    <a:pt x="699" y="1399"/>
                  </a:lnTo>
                  <a:lnTo>
                    <a:pt x="612" y="1394"/>
                  </a:lnTo>
                  <a:lnTo>
                    <a:pt x="526" y="1378"/>
                  </a:lnTo>
                  <a:lnTo>
                    <a:pt x="446" y="1353"/>
                  </a:lnTo>
                  <a:lnTo>
                    <a:pt x="371" y="1317"/>
                  </a:lnTo>
                  <a:lnTo>
                    <a:pt x="300" y="1274"/>
                  </a:lnTo>
                  <a:lnTo>
                    <a:pt x="236" y="1223"/>
                  </a:lnTo>
                  <a:lnTo>
                    <a:pt x="177" y="1164"/>
                  </a:lnTo>
                  <a:lnTo>
                    <a:pt x="125" y="1099"/>
                  </a:lnTo>
                  <a:lnTo>
                    <a:pt x="82" y="1028"/>
                  </a:lnTo>
                  <a:lnTo>
                    <a:pt x="47" y="953"/>
                  </a:lnTo>
                  <a:lnTo>
                    <a:pt x="22" y="873"/>
                  </a:lnTo>
                  <a:lnTo>
                    <a:pt x="6" y="787"/>
                  </a:lnTo>
                  <a:lnTo>
                    <a:pt x="0" y="699"/>
                  </a:lnTo>
                  <a:lnTo>
                    <a:pt x="6" y="612"/>
                  </a:lnTo>
                  <a:lnTo>
                    <a:pt x="22" y="526"/>
                  </a:lnTo>
                  <a:lnTo>
                    <a:pt x="47" y="446"/>
                  </a:lnTo>
                  <a:lnTo>
                    <a:pt x="82" y="371"/>
                  </a:lnTo>
                  <a:lnTo>
                    <a:pt x="125" y="299"/>
                  </a:lnTo>
                  <a:lnTo>
                    <a:pt x="177" y="235"/>
                  </a:lnTo>
                  <a:lnTo>
                    <a:pt x="236" y="176"/>
                  </a:lnTo>
                  <a:lnTo>
                    <a:pt x="300" y="124"/>
                  </a:lnTo>
                  <a:lnTo>
                    <a:pt x="371" y="82"/>
                  </a:lnTo>
                  <a:lnTo>
                    <a:pt x="446" y="46"/>
                  </a:lnTo>
                  <a:lnTo>
                    <a:pt x="526" y="21"/>
                  </a:lnTo>
                  <a:lnTo>
                    <a:pt x="612" y="5"/>
                  </a:lnTo>
                  <a:lnTo>
                    <a:pt x="6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Group 431">
            <a:extLst>
              <a:ext uri="{FF2B5EF4-FFF2-40B4-BE49-F238E27FC236}">
                <a16:creationId xmlns:a16="http://schemas.microsoft.com/office/drawing/2014/main" id="{D6B3F713-2895-4B35-9D4B-86120C9FFB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50519" y="2954880"/>
            <a:ext cx="322894" cy="336157"/>
            <a:chOff x="96" y="5524"/>
            <a:chExt cx="2751" cy="2864"/>
          </a:xfrm>
          <a:solidFill>
            <a:schemeClr val="accent4"/>
          </a:solidFill>
        </p:grpSpPr>
        <p:sp>
          <p:nvSpPr>
            <p:cNvPr id="36" name="Freeform 433">
              <a:extLst>
                <a:ext uri="{FF2B5EF4-FFF2-40B4-BE49-F238E27FC236}">
                  <a16:creationId xmlns:a16="http://schemas.microsoft.com/office/drawing/2014/main" id="{683164E4-6999-4243-A2B5-2BA62F1A5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6850"/>
              <a:ext cx="392" cy="346"/>
            </a:xfrm>
            <a:custGeom>
              <a:avLst/>
              <a:gdLst>
                <a:gd name="T0" fmla="*/ 396 w 786"/>
                <a:gd name="T1" fmla="*/ 0 h 692"/>
                <a:gd name="T2" fmla="*/ 749 w 786"/>
                <a:gd name="T3" fmla="*/ 0 h 692"/>
                <a:gd name="T4" fmla="*/ 786 w 786"/>
                <a:gd name="T5" fmla="*/ 4 h 692"/>
                <a:gd name="T6" fmla="*/ 746 w 786"/>
                <a:gd name="T7" fmla="*/ 51 h 692"/>
                <a:gd name="T8" fmla="*/ 714 w 786"/>
                <a:gd name="T9" fmla="*/ 103 h 692"/>
                <a:gd name="T10" fmla="*/ 690 w 786"/>
                <a:gd name="T11" fmla="*/ 161 h 692"/>
                <a:gd name="T12" fmla="*/ 676 w 786"/>
                <a:gd name="T13" fmla="*/ 221 h 692"/>
                <a:gd name="T14" fmla="*/ 671 w 786"/>
                <a:gd name="T15" fmla="*/ 288 h 692"/>
                <a:gd name="T16" fmla="*/ 671 w 786"/>
                <a:gd name="T17" fmla="*/ 493 h 692"/>
                <a:gd name="T18" fmla="*/ 608 w 786"/>
                <a:gd name="T19" fmla="*/ 484 h 692"/>
                <a:gd name="T20" fmla="*/ 544 w 786"/>
                <a:gd name="T21" fmla="*/ 483 h 692"/>
                <a:gd name="T22" fmla="*/ 457 w 786"/>
                <a:gd name="T23" fmla="*/ 488 h 692"/>
                <a:gd name="T24" fmla="*/ 373 w 786"/>
                <a:gd name="T25" fmla="*/ 502 h 692"/>
                <a:gd name="T26" fmla="*/ 289 w 786"/>
                <a:gd name="T27" fmla="*/ 523 h 692"/>
                <a:gd name="T28" fmla="*/ 211 w 786"/>
                <a:gd name="T29" fmla="*/ 554 h 692"/>
                <a:gd name="T30" fmla="*/ 136 w 786"/>
                <a:gd name="T31" fmla="*/ 592 h 692"/>
                <a:gd name="T32" fmla="*/ 66 w 786"/>
                <a:gd name="T33" fmla="*/ 638 h 692"/>
                <a:gd name="T34" fmla="*/ 0 w 786"/>
                <a:gd name="T35" fmla="*/ 692 h 692"/>
                <a:gd name="T36" fmla="*/ 0 w 786"/>
                <a:gd name="T37" fmla="*/ 253 h 692"/>
                <a:gd name="T38" fmla="*/ 190 w 786"/>
                <a:gd name="T39" fmla="*/ 444 h 692"/>
                <a:gd name="T40" fmla="*/ 190 w 786"/>
                <a:gd name="T41" fmla="*/ 147 h 692"/>
                <a:gd name="T42" fmla="*/ 190 w 786"/>
                <a:gd name="T43" fmla="*/ 145 h 692"/>
                <a:gd name="T44" fmla="*/ 251 w 786"/>
                <a:gd name="T45" fmla="*/ 120 h 692"/>
                <a:gd name="T46" fmla="*/ 305 w 786"/>
                <a:gd name="T47" fmla="*/ 87 h 692"/>
                <a:gd name="T48" fmla="*/ 354 w 786"/>
                <a:gd name="T49" fmla="*/ 47 h 692"/>
                <a:gd name="T50" fmla="*/ 396 w 786"/>
                <a:gd name="T51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6" h="692">
                  <a:moveTo>
                    <a:pt x="396" y="0"/>
                  </a:moveTo>
                  <a:lnTo>
                    <a:pt x="749" y="0"/>
                  </a:lnTo>
                  <a:lnTo>
                    <a:pt x="786" y="4"/>
                  </a:lnTo>
                  <a:lnTo>
                    <a:pt x="746" y="51"/>
                  </a:lnTo>
                  <a:lnTo>
                    <a:pt x="714" y="103"/>
                  </a:lnTo>
                  <a:lnTo>
                    <a:pt x="690" y="161"/>
                  </a:lnTo>
                  <a:lnTo>
                    <a:pt x="676" y="221"/>
                  </a:lnTo>
                  <a:lnTo>
                    <a:pt x="671" y="288"/>
                  </a:lnTo>
                  <a:lnTo>
                    <a:pt x="671" y="493"/>
                  </a:lnTo>
                  <a:lnTo>
                    <a:pt x="608" y="484"/>
                  </a:lnTo>
                  <a:lnTo>
                    <a:pt x="544" y="483"/>
                  </a:lnTo>
                  <a:lnTo>
                    <a:pt x="457" y="488"/>
                  </a:lnTo>
                  <a:lnTo>
                    <a:pt x="373" y="502"/>
                  </a:lnTo>
                  <a:lnTo>
                    <a:pt x="289" y="523"/>
                  </a:lnTo>
                  <a:lnTo>
                    <a:pt x="211" y="554"/>
                  </a:lnTo>
                  <a:lnTo>
                    <a:pt x="136" y="592"/>
                  </a:lnTo>
                  <a:lnTo>
                    <a:pt x="66" y="638"/>
                  </a:lnTo>
                  <a:lnTo>
                    <a:pt x="0" y="692"/>
                  </a:lnTo>
                  <a:lnTo>
                    <a:pt x="0" y="253"/>
                  </a:lnTo>
                  <a:lnTo>
                    <a:pt x="190" y="444"/>
                  </a:lnTo>
                  <a:lnTo>
                    <a:pt x="190" y="147"/>
                  </a:lnTo>
                  <a:lnTo>
                    <a:pt x="190" y="145"/>
                  </a:lnTo>
                  <a:lnTo>
                    <a:pt x="251" y="120"/>
                  </a:lnTo>
                  <a:lnTo>
                    <a:pt x="305" y="87"/>
                  </a:lnTo>
                  <a:lnTo>
                    <a:pt x="354" y="47"/>
                  </a:lnTo>
                  <a:lnTo>
                    <a:pt x="3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434">
              <a:extLst>
                <a:ext uri="{FF2B5EF4-FFF2-40B4-BE49-F238E27FC236}">
                  <a16:creationId xmlns:a16="http://schemas.microsoft.com/office/drawing/2014/main" id="{37B05BA1-8AEB-4EC9-8B00-845DC8E57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" y="7219"/>
              <a:ext cx="541" cy="558"/>
            </a:xfrm>
            <a:custGeom>
              <a:avLst/>
              <a:gdLst>
                <a:gd name="T0" fmla="*/ 544 w 1084"/>
                <a:gd name="T1" fmla="*/ 0 h 1115"/>
                <a:gd name="T2" fmla="*/ 624 w 1084"/>
                <a:gd name="T3" fmla="*/ 5 h 1115"/>
                <a:gd name="T4" fmla="*/ 701 w 1084"/>
                <a:gd name="T5" fmla="*/ 22 h 1115"/>
                <a:gd name="T6" fmla="*/ 728 w 1084"/>
                <a:gd name="T7" fmla="*/ 76 h 1115"/>
                <a:gd name="T8" fmla="*/ 763 w 1084"/>
                <a:gd name="T9" fmla="*/ 127 h 1115"/>
                <a:gd name="T10" fmla="*/ 805 w 1084"/>
                <a:gd name="T11" fmla="*/ 171 h 1115"/>
                <a:gd name="T12" fmla="*/ 854 w 1084"/>
                <a:gd name="T13" fmla="*/ 207 h 1115"/>
                <a:gd name="T14" fmla="*/ 847 w 1084"/>
                <a:gd name="T15" fmla="*/ 259 h 1115"/>
                <a:gd name="T16" fmla="*/ 845 w 1084"/>
                <a:gd name="T17" fmla="*/ 313 h 1115"/>
                <a:gd name="T18" fmla="*/ 852 w 1084"/>
                <a:gd name="T19" fmla="*/ 366 h 1115"/>
                <a:gd name="T20" fmla="*/ 868 w 1084"/>
                <a:gd name="T21" fmla="*/ 423 h 1115"/>
                <a:gd name="T22" fmla="*/ 890 w 1084"/>
                <a:gd name="T23" fmla="*/ 477 h 1115"/>
                <a:gd name="T24" fmla="*/ 924 w 1084"/>
                <a:gd name="T25" fmla="*/ 529 h 1115"/>
                <a:gd name="T26" fmla="*/ 964 w 1084"/>
                <a:gd name="T27" fmla="*/ 576 h 1115"/>
                <a:gd name="T28" fmla="*/ 1084 w 1084"/>
                <a:gd name="T29" fmla="*/ 697 h 1115"/>
                <a:gd name="T30" fmla="*/ 1061 w 1084"/>
                <a:gd name="T31" fmla="*/ 768 h 1115"/>
                <a:gd name="T32" fmla="*/ 1028 w 1084"/>
                <a:gd name="T33" fmla="*/ 832 h 1115"/>
                <a:gd name="T34" fmla="*/ 988 w 1084"/>
                <a:gd name="T35" fmla="*/ 893 h 1115"/>
                <a:gd name="T36" fmla="*/ 941 w 1084"/>
                <a:gd name="T37" fmla="*/ 949 h 1115"/>
                <a:gd name="T38" fmla="*/ 887 w 1084"/>
                <a:gd name="T39" fmla="*/ 996 h 1115"/>
                <a:gd name="T40" fmla="*/ 828 w 1084"/>
                <a:gd name="T41" fmla="*/ 1038 h 1115"/>
                <a:gd name="T42" fmla="*/ 763 w 1084"/>
                <a:gd name="T43" fmla="*/ 1071 h 1115"/>
                <a:gd name="T44" fmla="*/ 694 w 1084"/>
                <a:gd name="T45" fmla="*/ 1095 h 1115"/>
                <a:gd name="T46" fmla="*/ 620 w 1084"/>
                <a:gd name="T47" fmla="*/ 1109 h 1115"/>
                <a:gd name="T48" fmla="*/ 544 w 1084"/>
                <a:gd name="T49" fmla="*/ 1115 h 1115"/>
                <a:gd name="T50" fmla="*/ 467 w 1084"/>
                <a:gd name="T51" fmla="*/ 1109 h 1115"/>
                <a:gd name="T52" fmla="*/ 392 w 1084"/>
                <a:gd name="T53" fmla="*/ 1094 h 1115"/>
                <a:gd name="T54" fmla="*/ 323 w 1084"/>
                <a:gd name="T55" fmla="*/ 1069 h 1115"/>
                <a:gd name="T56" fmla="*/ 256 w 1084"/>
                <a:gd name="T57" fmla="*/ 1034 h 1115"/>
                <a:gd name="T58" fmla="*/ 195 w 1084"/>
                <a:gd name="T59" fmla="*/ 993 h 1115"/>
                <a:gd name="T60" fmla="*/ 141 w 1084"/>
                <a:gd name="T61" fmla="*/ 944 h 1115"/>
                <a:gd name="T62" fmla="*/ 94 w 1084"/>
                <a:gd name="T63" fmla="*/ 886 h 1115"/>
                <a:gd name="T64" fmla="*/ 54 w 1084"/>
                <a:gd name="T65" fmla="*/ 825 h 1115"/>
                <a:gd name="T66" fmla="*/ 23 w 1084"/>
                <a:gd name="T67" fmla="*/ 757 h 1115"/>
                <a:gd name="T68" fmla="*/ 2 w 1084"/>
                <a:gd name="T69" fmla="*/ 684 h 1115"/>
                <a:gd name="T70" fmla="*/ 2 w 1084"/>
                <a:gd name="T71" fmla="*/ 643 h 1115"/>
                <a:gd name="T72" fmla="*/ 2 w 1084"/>
                <a:gd name="T73" fmla="*/ 613 h 1115"/>
                <a:gd name="T74" fmla="*/ 2 w 1084"/>
                <a:gd name="T75" fmla="*/ 592 h 1115"/>
                <a:gd name="T76" fmla="*/ 2 w 1084"/>
                <a:gd name="T77" fmla="*/ 576 h 1115"/>
                <a:gd name="T78" fmla="*/ 2 w 1084"/>
                <a:gd name="T79" fmla="*/ 566 h 1115"/>
                <a:gd name="T80" fmla="*/ 0 w 1084"/>
                <a:gd name="T81" fmla="*/ 559 h 1115"/>
                <a:gd name="T82" fmla="*/ 0 w 1084"/>
                <a:gd name="T83" fmla="*/ 550 h 1115"/>
                <a:gd name="T84" fmla="*/ 0 w 1084"/>
                <a:gd name="T85" fmla="*/ 540 h 1115"/>
                <a:gd name="T86" fmla="*/ 0 w 1084"/>
                <a:gd name="T87" fmla="*/ 526 h 1115"/>
                <a:gd name="T88" fmla="*/ 0 w 1084"/>
                <a:gd name="T89" fmla="*/ 503 h 1115"/>
                <a:gd name="T90" fmla="*/ 0 w 1084"/>
                <a:gd name="T91" fmla="*/ 474 h 1115"/>
                <a:gd name="T92" fmla="*/ 0 w 1084"/>
                <a:gd name="T93" fmla="*/ 432 h 1115"/>
                <a:gd name="T94" fmla="*/ 23 w 1084"/>
                <a:gd name="T95" fmla="*/ 360 h 1115"/>
                <a:gd name="T96" fmla="*/ 54 w 1084"/>
                <a:gd name="T97" fmla="*/ 292 h 1115"/>
                <a:gd name="T98" fmla="*/ 93 w 1084"/>
                <a:gd name="T99" fmla="*/ 230 h 1115"/>
                <a:gd name="T100" fmla="*/ 141 w 1084"/>
                <a:gd name="T101" fmla="*/ 174 h 1115"/>
                <a:gd name="T102" fmla="*/ 195 w 1084"/>
                <a:gd name="T103" fmla="*/ 123 h 1115"/>
                <a:gd name="T104" fmla="*/ 255 w 1084"/>
                <a:gd name="T105" fmla="*/ 82 h 1115"/>
                <a:gd name="T106" fmla="*/ 321 w 1084"/>
                <a:gd name="T107" fmla="*/ 47 h 1115"/>
                <a:gd name="T108" fmla="*/ 392 w 1084"/>
                <a:gd name="T109" fmla="*/ 21 h 1115"/>
                <a:gd name="T110" fmla="*/ 465 w 1084"/>
                <a:gd name="T111" fmla="*/ 5 h 1115"/>
                <a:gd name="T112" fmla="*/ 544 w 1084"/>
                <a:gd name="T113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84" h="1115">
                  <a:moveTo>
                    <a:pt x="544" y="0"/>
                  </a:moveTo>
                  <a:lnTo>
                    <a:pt x="624" y="5"/>
                  </a:lnTo>
                  <a:lnTo>
                    <a:pt x="701" y="22"/>
                  </a:lnTo>
                  <a:lnTo>
                    <a:pt x="728" y="76"/>
                  </a:lnTo>
                  <a:lnTo>
                    <a:pt x="763" y="127"/>
                  </a:lnTo>
                  <a:lnTo>
                    <a:pt x="805" y="171"/>
                  </a:lnTo>
                  <a:lnTo>
                    <a:pt x="854" y="207"/>
                  </a:lnTo>
                  <a:lnTo>
                    <a:pt x="847" y="259"/>
                  </a:lnTo>
                  <a:lnTo>
                    <a:pt x="845" y="313"/>
                  </a:lnTo>
                  <a:lnTo>
                    <a:pt x="852" y="366"/>
                  </a:lnTo>
                  <a:lnTo>
                    <a:pt x="868" y="423"/>
                  </a:lnTo>
                  <a:lnTo>
                    <a:pt x="890" y="477"/>
                  </a:lnTo>
                  <a:lnTo>
                    <a:pt x="924" y="529"/>
                  </a:lnTo>
                  <a:lnTo>
                    <a:pt x="964" y="576"/>
                  </a:lnTo>
                  <a:lnTo>
                    <a:pt x="1084" y="697"/>
                  </a:lnTo>
                  <a:lnTo>
                    <a:pt x="1061" y="768"/>
                  </a:lnTo>
                  <a:lnTo>
                    <a:pt x="1028" y="832"/>
                  </a:lnTo>
                  <a:lnTo>
                    <a:pt x="988" y="893"/>
                  </a:lnTo>
                  <a:lnTo>
                    <a:pt x="941" y="949"/>
                  </a:lnTo>
                  <a:lnTo>
                    <a:pt x="887" y="996"/>
                  </a:lnTo>
                  <a:lnTo>
                    <a:pt x="828" y="1038"/>
                  </a:lnTo>
                  <a:lnTo>
                    <a:pt x="763" y="1071"/>
                  </a:lnTo>
                  <a:lnTo>
                    <a:pt x="694" y="1095"/>
                  </a:lnTo>
                  <a:lnTo>
                    <a:pt x="620" y="1109"/>
                  </a:lnTo>
                  <a:lnTo>
                    <a:pt x="544" y="1115"/>
                  </a:lnTo>
                  <a:lnTo>
                    <a:pt x="467" y="1109"/>
                  </a:lnTo>
                  <a:lnTo>
                    <a:pt x="392" y="1094"/>
                  </a:lnTo>
                  <a:lnTo>
                    <a:pt x="323" y="1069"/>
                  </a:lnTo>
                  <a:lnTo>
                    <a:pt x="256" y="1034"/>
                  </a:lnTo>
                  <a:lnTo>
                    <a:pt x="195" y="993"/>
                  </a:lnTo>
                  <a:lnTo>
                    <a:pt x="141" y="944"/>
                  </a:lnTo>
                  <a:lnTo>
                    <a:pt x="94" y="886"/>
                  </a:lnTo>
                  <a:lnTo>
                    <a:pt x="54" y="825"/>
                  </a:lnTo>
                  <a:lnTo>
                    <a:pt x="23" y="757"/>
                  </a:lnTo>
                  <a:lnTo>
                    <a:pt x="2" y="684"/>
                  </a:lnTo>
                  <a:lnTo>
                    <a:pt x="2" y="643"/>
                  </a:lnTo>
                  <a:lnTo>
                    <a:pt x="2" y="613"/>
                  </a:lnTo>
                  <a:lnTo>
                    <a:pt x="2" y="592"/>
                  </a:lnTo>
                  <a:lnTo>
                    <a:pt x="2" y="576"/>
                  </a:lnTo>
                  <a:lnTo>
                    <a:pt x="2" y="566"/>
                  </a:lnTo>
                  <a:lnTo>
                    <a:pt x="0" y="559"/>
                  </a:lnTo>
                  <a:lnTo>
                    <a:pt x="0" y="550"/>
                  </a:lnTo>
                  <a:lnTo>
                    <a:pt x="0" y="540"/>
                  </a:lnTo>
                  <a:lnTo>
                    <a:pt x="0" y="526"/>
                  </a:lnTo>
                  <a:lnTo>
                    <a:pt x="0" y="503"/>
                  </a:lnTo>
                  <a:lnTo>
                    <a:pt x="0" y="474"/>
                  </a:lnTo>
                  <a:lnTo>
                    <a:pt x="0" y="432"/>
                  </a:lnTo>
                  <a:lnTo>
                    <a:pt x="23" y="360"/>
                  </a:lnTo>
                  <a:lnTo>
                    <a:pt x="54" y="292"/>
                  </a:lnTo>
                  <a:lnTo>
                    <a:pt x="93" y="230"/>
                  </a:lnTo>
                  <a:lnTo>
                    <a:pt x="141" y="174"/>
                  </a:lnTo>
                  <a:lnTo>
                    <a:pt x="195" y="123"/>
                  </a:lnTo>
                  <a:lnTo>
                    <a:pt x="255" y="82"/>
                  </a:lnTo>
                  <a:lnTo>
                    <a:pt x="321" y="47"/>
                  </a:lnTo>
                  <a:lnTo>
                    <a:pt x="392" y="21"/>
                  </a:lnTo>
                  <a:lnTo>
                    <a:pt x="465" y="5"/>
                  </a:lnTo>
                  <a:lnTo>
                    <a:pt x="5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435">
              <a:extLst>
                <a:ext uri="{FF2B5EF4-FFF2-40B4-BE49-F238E27FC236}">
                  <a16:creationId xmlns:a16="http://schemas.microsoft.com/office/drawing/2014/main" id="{6DE125E9-AE39-4CCC-8E7B-90FB1035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" y="7658"/>
              <a:ext cx="823" cy="489"/>
            </a:xfrm>
            <a:custGeom>
              <a:avLst/>
              <a:gdLst>
                <a:gd name="T0" fmla="*/ 1291 w 1646"/>
                <a:gd name="T1" fmla="*/ 0 h 977"/>
                <a:gd name="T2" fmla="*/ 1343 w 1646"/>
                <a:gd name="T3" fmla="*/ 21 h 977"/>
                <a:gd name="T4" fmla="*/ 1397 w 1646"/>
                <a:gd name="T5" fmla="*/ 36 h 977"/>
                <a:gd name="T6" fmla="*/ 1604 w 1646"/>
                <a:gd name="T7" fmla="*/ 242 h 977"/>
                <a:gd name="T8" fmla="*/ 1625 w 1646"/>
                <a:gd name="T9" fmla="*/ 270 h 977"/>
                <a:gd name="T10" fmla="*/ 1639 w 1646"/>
                <a:gd name="T11" fmla="*/ 299 h 977"/>
                <a:gd name="T12" fmla="*/ 1646 w 1646"/>
                <a:gd name="T13" fmla="*/ 331 h 977"/>
                <a:gd name="T14" fmla="*/ 1646 w 1646"/>
                <a:gd name="T15" fmla="*/ 364 h 977"/>
                <a:gd name="T16" fmla="*/ 1639 w 1646"/>
                <a:gd name="T17" fmla="*/ 395 h 977"/>
                <a:gd name="T18" fmla="*/ 1625 w 1646"/>
                <a:gd name="T19" fmla="*/ 425 h 977"/>
                <a:gd name="T20" fmla="*/ 1604 w 1646"/>
                <a:gd name="T21" fmla="*/ 451 h 977"/>
                <a:gd name="T22" fmla="*/ 1313 w 1646"/>
                <a:gd name="T23" fmla="*/ 742 h 977"/>
                <a:gd name="T24" fmla="*/ 1287 w 1646"/>
                <a:gd name="T25" fmla="*/ 763 h 977"/>
                <a:gd name="T26" fmla="*/ 1258 w 1646"/>
                <a:gd name="T27" fmla="*/ 777 h 977"/>
                <a:gd name="T28" fmla="*/ 1225 w 1646"/>
                <a:gd name="T29" fmla="*/ 783 h 977"/>
                <a:gd name="T30" fmla="*/ 1193 w 1646"/>
                <a:gd name="T31" fmla="*/ 783 h 977"/>
                <a:gd name="T32" fmla="*/ 1162 w 1646"/>
                <a:gd name="T33" fmla="*/ 777 h 977"/>
                <a:gd name="T34" fmla="*/ 1132 w 1646"/>
                <a:gd name="T35" fmla="*/ 763 h 977"/>
                <a:gd name="T36" fmla="*/ 1104 w 1646"/>
                <a:gd name="T37" fmla="*/ 742 h 977"/>
                <a:gd name="T38" fmla="*/ 895 w 1646"/>
                <a:gd name="T39" fmla="*/ 533 h 977"/>
                <a:gd name="T40" fmla="*/ 895 w 1646"/>
                <a:gd name="T41" fmla="*/ 829 h 977"/>
                <a:gd name="T42" fmla="*/ 890 w 1646"/>
                <a:gd name="T43" fmla="*/ 869 h 977"/>
                <a:gd name="T44" fmla="*/ 874 w 1646"/>
                <a:gd name="T45" fmla="*/ 904 h 977"/>
                <a:gd name="T46" fmla="*/ 852 w 1646"/>
                <a:gd name="T47" fmla="*/ 933 h 977"/>
                <a:gd name="T48" fmla="*/ 822 w 1646"/>
                <a:gd name="T49" fmla="*/ 956 h 977"/>
                <a:gd name="T50" fmla="*/ 787 w 1646"/>
                <a:gd name="T51" fmla="*/ 972 h 977"/>
                <a:gd name="T52" fmla="*/ 747 w 1646"/>
                <a:gd name="T53" fmla="*/ 977 h 977"/>
                <a:gd name="T54" fmla="*/ 336 w 1646"/>
                <a:gd name="T55" fmla="*/ 977 h 977"/>
                <a:gd name="T56" fmla="*/ 298 w 1646"/>
                <a:gd name="T57" fmla="*/ 972 h 977"/>
                <a:gd name="T58" fmla="*/ 261 w 1646"/>
                <a:gd name="T59" fmla="*/ 956 h 977"/>
                <a:gd name="T60" fmla="*/ 232 w 1646"/>
                <a:gd name="T61" fmla="*/ 933 h 977"/>
                <a:gd name="T62" fmla="*/ 209 w 1646"/>
                <a:gd name="T63" fmla="*/ 904 h 977"/>
                <a:gd name="T64" fmla="*/ 193 w 1646"/>
                <a:gd name="T65" fmla="*/ 869 h 977"/>
                <a:gd name="T66" fmla="*/ 188 w 1646"/>
                <a:gd name="T67" fmla="*/ 829 h 977"/>
                <a:gd name="T68" fmla="*/ 188 w 1646"/>
                <a:gd name="T69" fmla="*/ 533 h 977"/>
                <a:gd name="T70" fmla="*/ 0 w 1646"/>
                <a:gd name="T71" fmla="*/ 721 h 977"/>
                <a:gd name="T72" fmla="*/ 0 w 1646"/>
                <a:gd name="T73" fmla="*/ 285 h 977"/>
                <a:gd name="T74" fmla="*/ 66 w 1646"/>
                <a:gd name="T75" fmla="*/ 339 h 977"/>
                <a:gd name="T76" fmla="*/ 138 w 1646"/>
                <a:gd name="T77" fmla="*/ 385 h 977"/>
                <a:gd name="T78" fmla="*/ 213 w 1646"/>
                <a:gd name="T79" fmla="*/ 423 h 977"/>
                <a:gd name="T80" fmla="*/ 291 w 1646"/>
                <a:gd name="T81" fmla="*/ 454 h 977"/>
                <a:gd name="T82" fmla="*/ 373 w 1646"/>
                <a:gd name="T83" fmla="*/ 475 h 977"/>
                <a:gd name="T84" fmla="*/ 456 w 1646"/>
                <a:gd name="T85" fmla="*/ 489 h 977"/>
                <a:gd name="T86" fmla="*/ 542 w 1646"/>
                <a:gd name="T87" fmla="*/ 493 h 977"/>
                <a:gd name="T88" fmla="*/ 631 w 1646"/>
                <a:gd name="T89" fmla="*/ 489 h 977"/>
                <a:gd name="T90" fmla="*/ 718 w 1646"/>
                <a:gd name="T91" fmla="*/ 473 h 977"/>
                <a:gd name="T92" fmla="*/ 801 w 1646"/>
                <a:gd name="T93" fmla="*/ 451 h 977"/>
                <a:gd name="T94" fmla="*/ 881 w 1646"/>
                <a:gd name="T95" fmla="*/ 419 h 977"/>
                <a:gd name="T96" fmla="*/ 958 w 1646"/>
                <a:gd name="T97" fmla="*/ 379 h 977"/>
                <a:gd name="T98" fmla="*/ 1028 w 1646"/>
                <a:gd name="T99" fmla="*/ 332 h 977"/>
                <a:gd name="T100" fmla="*/ 1094 w 1646"/>
                <a:gd name="T101" fmla="*/ 277 h 977"/>
                <a:gd name="T102" fmla="*/ 1153 w 1646"/>
                <a:gd name="T103" fmla="*/ 216 h 977"/>
                <a:gd name="T104" fmla="*/ 1205 w 1646"/>
                <a:gd name="T105" fmla="*/ 149 h 977"/>
                <a:gd name="T106" fmla="*/ 1252 w 1646"/>
                <a:gd name="T107" fmla="*/ 76 h 977"/>
                <a:gd name="T108" fmla="*/ 1291 w 1646"/>
                <a:gd name="T109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6" h="977">
                  <a:moveTo>
                    <a:pt x="1291" y="0"/>
                  </a:moveTo>
                  <a:lnTo>
                    <a:pt x="1343" y="21"/>
                  </a:lnTo>
                  <a:lnTo>
                    <a:pt x="1397" y="36"/>
                  </a:lnTo>
                  <a:lnTo>
                    <a:pt x="1604" y="242"/>
                  </a:lnTo>
                  <a:lnTo>
                    <a:pt x="1625" y="270"/>
                  </a:lnTo>
                  <a:lnTo>
                    <a:pt x="1639" y="299"/>
                  </a:lnTo>
                  <a:lnTo>
                    <a:pt x="1646" y="331"/>
                  </a:lnTo>
                  <a:lnTo>
                    <a:pt x="1646" y="364"/>
                  </a:lnTo>
                  <a:lnTo>
                    <a:pt x="1639" y="395"/>
                  </a:lnTo>
                  <a:lnTo>
                    <a:pt x="1625" y="425"/>
                  </a:lnTo>
                  <a:lnTo>
                    <a:pt x="1604" y="451"/>
                  </a:lnTo>
                  <a:lnTo>
                    <a:pt x="1313" y="742"/>
                  </a:lnTo>
                  <a:lnTo>
                    <a:pt x="1287" y="763"/>
                  </a:lnTo>
                  <a:lnTo>
                    <a:pt x="1258" y="777"/>
                  </a:lnTo>
                  <a:lnTo>
                    <a:pt x="1225" y="783"/>
                  </a:lnTo>
                  <a:lnTo>
                    <a:pt x="1193" y="783"/>
                  </a:lnTo>
                  <a:lnTo>
                    <a:pt x="1162" y="777"/>
                  </a:lnTo>
                  <a:lnTo>
                    <a:pt x="1132" y="763"/>
                  </a:lnTo>
                  <a:lnTo>
                    <a:pt x="1104" y="742"/>
                  </a:lnTo>
                  <a:lnTo>
                    <a:pt x="895" y="533"/>
                  </a:lnTo>
                  <a:lnTo>
                    <a:pt x="895" y="829"/>
                  </a:lnTo>
                  <a:lnTo>
                    <a:pt x="890" y="869"/>
                  </a:lnTo>
                  <a:lnTo>
                    <a:pt x="874" y="904"/>
                  </a:lnTo>
                  <a:lnTo>
                    <a:pt x="852" y="933"/>
                  </a:lnTo>
                  <a:lnTo>
                    <a:pt x="822" y="956"/>
                  </a:lnTo>
                  <a:lnTo>
                    <a:pt x="787" y="972"/>
                  </a:lnTo>
                  <a:lnTo>
                    <a:pt x="747" y="977"/>
                  </a:lnTo>
                  <a:lnTo>
                    <a:pt x="336" y="977"/>
                  </a:lnTo>
                  <a:lnTo>
                    <a:pt x="298" y="972"/>
                  </a:lnTo>
                  <a:lnTo>
                    <a:pt x="261" y="956"/>
                  </a:lnTo>
                  <a:lnTo>
                    <a:pt x="232" y="933"/>
                  </a:lnTo>
                  <a:lnTo>
                    <a:pt x="209" y="904"/>
                  </a:lnTo>
                  <a:lnTo>
                    <a:pt x="193" y="869"/>
                  </a:lnTo>
                  <a:lnTo>
                    <a:pt x="188" y="829"/>
                  </a:lnTo>
                  <a:lnTo>
                    <a:pt x="188" y="533"/>
                  </a:lnTo>
                  <a:lnTo>
                    <a:pt x="0" y="721"/>
                  </a:lnTo>
                  <a:lnTo>
                    <a:pt x="0" y="285"/>
                  </a:lnTo>
                  <a:lnTo>
                    <a:pt x="66" y="339"/>
                  </a:lnTo>
                  <a:lnTo>
                    <a:pt x="138" y="385"/>
                  </a:lnTo>
                  <a:lnTo>
                    <a:pt x="213" y="423"/>
                  </a:lnTo>
                  <a:lnTo>
                    <a:pt x="291" y="454"/>
                  </a:lnTo>
                  <a:lnTo>
                    <a:pt x="373" y="475"/>
                  </a:lnTo>
                  <a:lnTo>
                    <a:pt x="456" y="489"/>
                  </a:lnTo>
                  <a:lnTo>
                    <a:pt x="542" y="493"/>
                  </a:lnTo>
                  <a:lnTo>
                    <a:pt x="631" y="489"/>
                  </a:lnTo>
                  <a:lnTo>
                    <a:pt x="718" y="473"/>
                  </a:lnTo>
                  <a:lnTo>
                    <a:pt x="801" y="451"/>
                  </a:lnTo>
                  <a:lnTo>
                    <a:pt x="881" y="419"/>
                  </a:lnTo>
                  <a:lnTo>
                    <a:pt x="958" y="379"/>
                  </a:lnTo>
                  <a:lnTo>
                    <a:pt x="1028" y="332"/>
                  </a:lnTo>
                  <a:lnTo>
                    <a:pt x="1094" y="277"/>
                  </a:lnTo>
                  <a:lnTo>
                    <a:pt x="1153" y="216"/>
                  </a:lnTo>
                  <a:lnTo>
                    <a:pt x="1205" y="149"/>
                  </a:lnTo>
                  <a:lnTo>
                    <a:pt x="1252" y="76"/>
                  </a:lnTo>
                  <a:lnTo>
                    <a:pt x="1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436">
              <a:extLst>
                <a:ext uri="{FF2B5EF4-FFF2-40B4-BE49-F238E27FC236}">
                  <a16:creationId xmlns:a16="http://schemas.microsoft.com/office/drawing/2014/main" id="{4AAE75EF-183A-4F00-BAEF-A6336E71F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6" y="6509"/>
              <a:ext cx="1131" cy="1130"/>
            </a:xfrm>
            <a:custGeom>
              <a:avLst/>
              <a:gdLst>
                <a:gd name="T0" fmla="*/ 885 w 2261"/>
                <a:gd name="T1" fmla="*/ 446 h 2261"/>
                <a:gd name="T2" fmla="*/ 617 w 2261"/>
                <a:gd name="T3" fmla="*/ 617 h 2261"/>
                <a:gd name="T4" fmla="*/ 446 w 2261"/>
                <a:gd name="T5" fmla="*/ 885 h 2261"/>
                <a:gd name="T6" fmla="*/ 409 w 2261"/>
                <a:gd name="T7" fmla="*/ 1215 h 2261"/>
                <a:gd name="T8" fmla="*/ 517 w 2261"/>
                <a:gd name="T9" fmla="*/ 1519 h 2261"/>
                <a:gd name="T10" fmla="*/ 742 w 2261"/>
                <a:gd name="T11" fmla="*/ 1742 h 2261"/>
                <a:gd name="T12" fmla="*/ 1045 w 2261"/>
                <a:gd name="T13" fmla="*/ 1852 h 2261"/>
                <a:gd name="T14" fmla="*/ 1374 w 2261"/>
                <a:gd name="T15" fmla="*/ 1814 h 2261"/>
                <a:gd name="T16" fmla="*/ 1643 w 2261"/>
                <a:gd name="T17" fmla="*/ 1643 h 2261"/>
                <a:gd name="T18" fmla="*/ 1813 w 2261"/>
                <a:gd name="T19" fmla="*/ 1375 h 2261"/>
                <a:gd name="T20" fmla="*/ 1852 w 2261"/>
                <a:gd name="T21" fmla="*/ 1046 h 2261"/>
                <a:gd name="T22" fmla="*/ 1744 w 2261"/>
                <a:gd name="T23" fmla="*/ 741 h 2261"/>
                <a:gd name="T24" fmla="*/ 1519 w 2261"/>
                <a:gd name="T25" fmla="*/ 518 h 2261"/>
                <a:gd name="T26" fmla="*/ 1214 w 2261"/>
                <a:gd name="T27" fmla="*/ 410 h 2261"/>
                <a:gd name="T28" fmla="*/ 1329 w 2261"/>
                <a:gd name="T29" fmla="*/ 6 h 2261"/>
                <a:gd name="T30" fmla="*/ 1434 w 2261"/>
                <a:gd name="T31" fmla="*/ 108 h 2261"/>
                <a:gd name="T32" fmla="*/ 1528 w 2261"/>
                <a:gd name="T33" fmla="*/ 297 h 2261"/>
                <a:gd name="T34" fmla="*/ 1684 w 2261"/>
                <a:gd name="T35" fmla="*/ 176 h 2261"/>
                <a:gd name="T36" fmla="*/ 1792 w 2261"/>
                <a:gd name="T37" fmla="*/ 199 h 2261"/>
                <a:gd name="T38" fmla="*/ 2078 w 2261"/>
                <a:gd name="T39" fmla="*/ 500 h 2261"/>
                <a:gd name="T40" fmla="*/ 2064 w 2261"/>
                <a:gd name="T41" fmla="*/ 626 h 2261"/>
                <a:gd name="T42" fmla="*/ 2001 w 2261"/>
                <a:gd name="T43" fmla="*/ 823 h 2261"/>
                <a:gd name="T44" fmla="*/ 2217 w 2261"/>
                <a:gd name="T45" fmla="*/ 866 h 2261"/>
                <a:gd name="T46" fmla="*/ 2261 w 2261"/>
                <a:gd name="T47" fmla="*/ 1291 h 2261"/>
                <a:gd name="T48" fmla="*/ 2188 w 2261"/>
                <a:gd name="T49" fmla="*/ 1418 h 2261"/>
                <a:gd name="T50" fmla="*/ 1984 w 2261"/>
                <a:gd name="T51" fmla="*/ 1485 h 2261"/>
                <a:gd name="T52" fmla="*/ 2078 w 2261"/>
                <a:gd name="T53" fmla="*/ 1664 h 2261"/>
                <a:gd name="T54" fmla="*/ 2064 w 2261"/>
                <a:gd name="T55" fmla="*/ 1789 h 2261"/>
                <a:gd name="T56" fmla="*/ 1768 w 2261"/>
                <a:gd name="T57" fmla="*/ 2077 h 2261"/>
                <a:gd name="T58" fmla="*/ 1657 w 2261"/>
                <a:gd name="T59" fmla="*/ 2077 h 2261"/>
                <a:gd name="T60" fmla="*/ 1484 w 2261"/>
                <a:gd name="T61" fmla="*/ 1984 h 2261"/>
                <a:gd name="T62" fmla="*/ 1418 w 2261"/>
                <a:gd name="T63" fmla="*/ 2188 h 2261"/>
                <a:gd name="T64" fmla="*/ 1291 w 2261"/>
                <a:gd name="T65" fmla="*/ 2261 h 2261"/>
                <a:gd name="T66" fmla="*/ 866 w 2261"/>
                <a:gd name="T67" fmla="*/ 2218 h 2261"/>
                <a:gd name="T68" fmla="*/ 822 w 2261"/>
                <a:gd name="T69" fmla="*/ 2002 h 2261"/>
                <a:gd name="T70" fmla="*/ 629 w 2261"/>
                <a:gd name="T71" fmla="*/ 2063 h 2261"/>
                <a:gd name="T72" fmla="*/ 521 w 2261"/>
                <a:gd name="T73" fmla="*/ 2084 h 2261"/>
                <a:gd name="T74" fmla="*/ 218 w 2261"/>
                <a:gd name="T75" fmla="*/ 1817 h 2261"/>
                <a:gd name="T76" fmla="*/ 174 w 2261"/>
                <a:gd name="T77" fmla="*/ 1695 h 2261"/>
                <a:gd name="T78" fmla="*/ 296 w 2261"/>
                <a:gd name="T79" fmla="*/ 1528 h 2261"/>
                <a:gd name="T80" fmla="*/ 108 w 2261"/>
                <a:gd name="T81" fmla="*/ 1434 h 2261"/>
                <a:gd name="T82" fmla="*/ 5 w 2261"/>
                <a:gd name="T83" fmla="*/ 1329 h 2261"/>
                <a:gd name="T84" fmla="*/ 19 w 2261"/>
                <a:gd name="T85" fmla="*/ 896 h 2261"/>
                <a:gd name="T86" fmla="*/ 146 w 2261"/>
                <a:gd name="T87" fmla="*/ 823 h 2261"/>
                <a:gd name="T88" fmla="*/ 218 w 2261"/>
                <a:gd name="T89" fmla="*/ 654 h 2261"/>
                <a:gd name="T90" fmla="*/ 174 w 2261"/>
                <a:gd name="T91" fmla="*/ 532 h 2261"/>
                <a:gd name="T92" fmla="*/ 444 w 2261"/>
                <a:gd name="T93" fmla="*/ 218 h 2261"/>
                <a:gd name="T94" fmla="*/ 549 w 2261"/>
                <a:gd name="T95" fmla="*/ 175 h 2261"/>
                <a:gd name="T96" fmla="*/ 653 w 2261"/>
                <a:gd name="T97" fmla="*/ 218 h 2261"/>
                <a:gd name="T98" fmla="*/ 822 w 2261"/>
                <a:gd name="T99" fmla="*/ 147 h 2261"/>
                <a:gd name="T100" fmla="*/ 895 w 2261"/>
                <a:gd name="T101" fmla="*/ 20 h 2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61" h="2261">
                  <a:moveTo>
                    <a:pt x="1131" y="405"/>
                  </a:moveTo>
                  <a:lnTo>
                    <a:pt x="1045" y="410"/>
                  </a:lnTo>
                  <a:lnTo>
                    <a:pt x="963" y="424"/>
                  </a:lnTo>
                  <a:lnTo>
                    <a:pt x="885" y="446"/>
                  </a:lnTo>
                  <a:lnTo>
                    <a:pt x="812" y="478"/>
                  </a:lnTo>
                  <a:lnTo>
                    <a:pt x="742" y="518"/>
                  </a:lnTo>
                  <a:lnTo>
                    <a:pt x="676" y="565"/>
                  </a:lnTo>
                  <a:lnTo>
                    <a:pt x="617" y="617"/>
                  </a:lnTo>
                  <a:lnTo>
                    <a:pt x="564" y="676"/>
                  </a:lnTo>
                  <a:lnTo>
                    <a:pt x="517" y="741"/>
                  </a:lnTo>
                  <a:lnTo>
                    <a:pt x="479" y="812"/>
                  </a:lnTo>
                  <a:lnTo>
                    <a:pt x="446" y="885"/>
                  </a:lnTo>
                  <a:lnTo>
                    <a:pt x="423" y="964"/>
                  </a:lnTo>
                  <a:lnTo>
                    <a:pt x="409" y="1046"/>
                  </a:lnTo>
                  <a:lnTo>
                    <a:pt x="404" y="1131"/>
                  </a:lnTo>
                  <a:lnTo>
                    <a:pt x="409" y="1215"/>
                  </a:lnTo>
                  <a:lnTo>
                    <a:pt x="423" y="1296"/>
                  </a:lnTo>
                  <a:lnTo>
                    <a:pt x="446" y="1375"/>
                  </a:lnTo>
                  <a:lnTo>
                    <a:pt x="479" y="1450"/>
                  </a:lnTo>
                  <a:lnTo>
                    <a:pt x="517" y="1519"/>
                  </a:lnTo>
                  <a:lnTo>
                    <a:pt x="564" y="1584"/>
                  </a:lnTo>
                  <a:lnTo>
                    <a:pt x="617" y="1643"/>
                  </a:lnTo>
                  <a:lnTo>
                    <a:pt x="676" y="1697"/>
                  </a:lnTo>
                  <a:lnTo>
                    <a:pt x="742" y="1742"/>
                  </a:lnTo>
                  <a:lnTo>
                    <a:pt x="812" y="1782"/>
                  </a:lnTo>
                  <a:lnTo>
                    <a:pt x="885" y="1814"/>
                  </a:lnTo>
                  <a:lnTo>
                    <a:pt x="963" y="1836"/>
                  </a:lnTo>
                  <a:lnTo>
                    <a:pt x="1045" y="1852"/>
                  </a:lnTo>
                  <a:lnTo>
                    <a:pt x="1131" y="1856"/>
                  </a:lnTo>
                  <a:lnTo>
                    <a:pt x="1214" y="1852"/>
                  </a:lnTo>
                  <a:lnTo>
                    <a:pt x="1296" y="1836"/>
                  </a:lnTo>
                  <a:lnTo>
                    <a:pt x="1374" y="1814"/>
                  </a:lnTo>
                  <a:lnTo>
                    <a:pt x="1449" y="1782"/>
                  </a:lnTo>
                  <a:lnTo>
                    <a:pt x="1519" y="1742"/>
                  </a:lnTo>
                  <a:lnTo>
                    <a:pt x="1583" y="1697"/>
                  </a:lnTo>
                  <a:lnTo>
                    <a:pt x="1643" y="1643"/>
                  </a:lnTo>
                  <a:lnTo>
                    <a:pt x="1697" y="1584"/>
                  </a:lnTo>
                  <a:lnTo>
                    <a:pt x="1744" y="1519"/>
                  </a:lnTo>
                  <a:lnTo>
                    <a:pt x="1782" y="1450"/>
                  </a:lnTo>
                  <a:lnTo>
                    <a:pt x="1813" y="1375"/>
                  </a:lnTo>
                  <a:lnTo>
                    <a:pt x="1838" y="1296"/>
                  </a:lnTo>
                  <a:lnTo>
                    <a:pt x="1852" y="1215"/>
                  </a:lnTo>
                  <a:lnTo>
                    <a:pt x="1857" y="1131"/>
                  </a:lnTo>
                  <a:lnTo>
                    <a:pt x="1852" y="1046"/>
                  </a:lnTo>
                  <a:lnTo>
                    <a:pt x="1838" y="964"/>
                  </a:lnTo>
                  <a:lnTo>
                    <a:pt x="1813" y="885"/>
                  </a:lnTo>
                  <a:lnTo>
                    <a:pt x="1782" y="812"/>
                  </a:lnTo>
                  <a:lnTo>
                    <a:pt x="1744" y="741"/>
                  </a:lnTo>
                  <a:lnTo>
                    <a:pt x="1697" y="676"/>
                  </a:lnTo>
                  <a:lnTo>
                    <a:pt x="1643" y="617"/>
                  </a:lnTo>
                  <a:lnTo>
                    <a:pt x="1583" y="565"/>
                  </a:lnTo>
                  <a:lnTo>
                    <a:pt x="1519" y="518"/>
                  </a:lnTo>
                  <a:lnTo>
                    <a:pt x="1449" y="478"/>
                  </a:lnTo>
                  <a:lnTo>
                    <a:pt x="1374" y="446"/>
                  </a:lnTo>
                  <a:lnTo>
                    <a:pt x="1296" y="424"/>
                  </a:lnTo>
                  <a:lnTo>
                    <a:pt x="1214" y="410"/>
                  </a:lnTo>
                  <a:lnTo>
                    <a:pt x="1131" y="405"/>
                  </a:lnTo>
                  <a:close/>
                  <a:moveTo>
                    <a:pt x="970" y="0"/>
                  </a:moveTo>
                  <a:lnTo>
                    <a:pt x="1291" y="0"/>
                  </a:lnTo>
                  <a:lnTo>
                    <a:pt x="1329" y="6"/>
                  </a:lnTo>
                  <a:lnTo>
                    <a:pt x="1366" y="20"/>
                  </a:lnTo>
                  <a:lnTo>
                    <a:pt x="1395" y="42"/>
                  </a:lnTo>
                  <a:lnTo>
                    <a:pt x="1418" y="74"/>
                  </a:lnTo>
                  <a:lnTo>
                    <a:pt x="1434" y="108"/>
                  </a:lnTo>
                  <a:lnTo>
                    <a:pt x="1439" y="147"/>
                  </a:lnTo>
                  <a:lnTo>
                    <a:pt x="1439" y="260"/>
                  </a:lnTo>
                  <a:lnTo>
                    <a:pt x="1484" y="277"/>
                  </a:lnTo>
                  <a:lnTo>
                    <a:pt x="1528" y="297"/>
                  </a:lnTo>
                  <a:lnTo>
                    <a:pt x="1608" y="218"/>
                  </a:lnTo>
                  <a:lnTo>
                    <a:pt x="1630" y="199"/>
                  </a:lnTo>
                  <a:lnTo>
                    <a:pt x="1657" y="185"/>
                  </a:lnTo>
                  <a:lnTo>
                    <a:pt x="1684" y="176"/>
                  </a:lnTo>
                  <a:lnTo>
                    <a:pt x="1712" y="175"/>
                  </a:lnTo>
                  <a:lnTo>
                    <a:pt x="1740" y="176"/>
                  </a:lnTo>
                  <a:lnTo>
                    <a:pt x="1768" y="185"/>
                  </a:lnTo>
                  <a:lnTo>
                    <a:pt x="1792" y="199"/>
                  </a:lnTo>
                  <a:lnTo>
                    <a:pt x="1817" y="218"/>
                  </a:lnTo>
                  <a:lnTo>
                    <a:pt x="2043" y="445"/>
                  </a:lnTo>
                  <a:lnTo>
                    <a:pt x="2064" y="471"/>
                  </a:lnTo>
                  <a:lnTo>
                    <a:pt x="2078" y="500"/>
                  </a:lnTo>
                  <a:lnTo>
                    <a:pt x="2085" y="532"/>
                  </a:lnTo>
                  <a:lnTo>
                    <a:pt x="2085" y="565"/>
                  </a:lnTo>
                  <a:lnTo>
                    <a:pt x="2078" y="596"/>
                  </a:lnTo>
                  <a:lnTo>
                    <a:pt x="2064" y="626"/>
                  </a:lnTo>
                  <a:lnTo>
                    <a:pt x="2043" y="654"/>
                  </a:lnTo>
                  <a:lnTo>
                    <a:pt x="1963" y="732"/>
                  </a:lnTo>
                  <a:lnTo>
                    <a:pt x="1984" y="777"/>
                  </a:lnTo>
                  <a:lnTo>
                    <a:pt x="2001" y="823"/>
                  </a:lnTo>
                  <a:lnTo>
                    <a:pt x="2113" y="823"/>
                  </a:lnTo>
                  <a:lnTo>
                    <a:pt x="2153" y="828"/>
                  </a:lnTo>
                  <a:lnTo>
                    <a:pt x="2188" y="844"/>
                  </a:lnTo>
                  <a:lnTo>
                    <a:pt x="2217" y="866"/>
                  </a:lnTo>
                  <a:lnTo>
                    <a:pt x="2240" y="896"/>
                  </a:lnTo>
                  <a:lnTo>
                    <a:pt x="2256" y="931"/>
                  </a:lnTo>
                  <a:lnTo>
                    <a:pt x="2261" y="971"/>
                  </a:lnTo>
                  <a:lnTo>
                    <a:pt x="2261" y="1291"/>
                  </a:lnTo>
                  <a:lnTo>
                    <a:pt x="2256" y="1329"/>
                  </a:lnTo>
                  <a:lnTo>
                    <a:pt x="2240" y="1366"/>
                  </a:lnTo>
                  <a:lnTo>
                    <a:pt x="2217" y="1396"/>
                  </a:lnTo>
                  <a:lnTo>
                    <a:pt x="2188" y="1418"/>
                  </a:lnTo>
                  <a:lnTo>
                    <a:pt x="2153" y="1434"/>
                  </a:lnTo>
                  <a:lnTo>
                    <a:pt x="2113" y="1439"/>
                  </a:lnTo>
                  <a:lnTo>
                    <a:pt x="2001" y="1439"/>
                  </a:lnTo>
                  <a:lnTo>
                    <a:pt x="1984" y="1485"/>
                  </a:lnTo>
                  <a:lnTo>
                    <a:pt x="1963" y="1528"/>
                  </a:lnTo>
                  <a:lnTo>
                    <a:pt x="2043" y="1608"/>
                  </a:lnTo>
                  <a:lnTo>
                    <a:pt x="2064" y="1634"/>
                  </a:lnTo>
                  <a:lnTo>
                    <a:pt x="2078" y="1664"/>
                  </a:lnTo>
                  <a:lnTo>
                    <a:pt x="2085" y="1695"/>
                  </a:lnTo>
                  <a:lnTo>
                    <a:pt x="2085" y="1728"/>
                  </a:lnTo>
                  <a:lnTo>
                    <a:pt x="2078" y="1760"/>
                  </a:lnTo>
                  <a:lnTo>
                    <a:pt x="2064" y="1789"/>
                  </a:lnTo>
                  <a:lnTo>
                    <a:pt x="2043" y="1817"/>
                  </a:lnTo>
                  <a:lnTo>
                    <a:pt x="1817" y="2044"/>
                  </a:lnTo>
                  <a:lnTo>
                    <a:pt x="1792" y="2063"/>
                  </a:lnTo>
                  <a:lnTo>
                    <a:pt x="1768" y="2077"/>
                  </a:lnTo>
                  <a:lnTo>
                    <a:pt x="1740" y="2084"/>
                  </a:lnTo>
                  <a:lnTo>
                    <a:pt x="1712" y="2087"/>
                  </a:lnTo>
                  <a:lnTo>
                    <a:pt x="1684" y="2084"/>
                  </a:lnTo>
                  <a:lnTo>
                    <a:pt x="1657" y="2077"/>
                  </a:lnTo>
                  <a:lnTo>
                    <a:pt x="1630" y="2063"/>
                  </a:lnTo>
                  <a:lnTo>
                    <a:pt x="1608" y="2044"/>
                  </a:lnTo>
                  <a:lnTo>
                    <a:pt x="1528" y="1964"/>
                  </a:lnTo>
                  <a:lnTo>
                    <a:pt x="1484" y="1984"/>
                  </a:lnTo>
                  <a:lnTo>
                    <a:pt x="1439" y="2002"/>
                  </a:lnTo>
                  <a:lnTo>
                    <a:pt x="1439" y="2113"/>
                  </a:lnTo>
                  <a:lnTo>
                    <a:pt x="1434" y="2153"/>
                  </a:lnTo>
                  <a:lnTo>
                    <a:pt x="1418" y="2188"/>
                  </a:lnTo>
                  <a:lnTo>
                    <a:pt x="1395" y="2218"/>
                  </a:lnTo>
                  <a:lnTo>
                    <a:pt x="1366" y="2240"/>
                  </a:lnTo>
                  <a:lnTo>
                    <a:pt x="1329" y="2256"/>
                  </a:lnTo>
                  <a:lnTo>
                    <a:pt x="1291" y="2261"/>
                  </a:lnTo>
                  <a:lnTo>
                    <a:pt x="970" y="2261"/>
                  </a:lnTo>
                  <a:lnTo>
                    <a:pt x="930" y="2256"/>
                  </a:lnTo>
                  <a:lnTo>
                    <a:pt x="895" y="2240"/>
                  </a:lnTo>
                  <a:lnTo>
                    <a:pt x="866" y="2218"/>
                  </a:lnTo>
                  <a:lnTo>
                    <a:pt x="843" y="2188"/>
                  </a:lnTo>
                  <a:lnTo>
                    <a:pt x="827" y="2153"/>
                  </a:lnTo>
                  <a:lnTo>
                    <a:pt x="822" y="2113"/>
                  </a:lnTo>
                  <a:lnTo>
                    <a:pt x="822" y="2002"/>
                  </a:lnTo>
                  <a:lnTo>
                    <a:pt x="777" y="1984"/>
                  </a:lnTo>
                  <a:lnTo>
                    <a:pt x="732" y="1964"/>
                  </a:lnTo>
                  <a:lnTo>
                    <a:pt x="653" y="2044"/>
                  </a:lnTo>
                  <a:lnTo>
                    <a:pt x="629" y="2063"/>
                  </a:lnTo>
                  <a:lnTo>
                    <a:pt x="604" y="2077"/>
                  </a:lnTo>
                  <a:lnTo>
                    <a:pt x="577" y="2084"/>
                  </a:lnTo>
                  <a:lnTo>
                    <a:pt x="549" y="2087"/>
                  </a:lnTo>
                  <a:lnTo>
                    <a:pt x="521" y="2084"/>
                  </a:lnTo>
                  <a:lnTo>
                    <a:pt x="493" y="2077"/>
                  </a:lnTo>
                  <a:lnTo>
                    <a:pt x="467" y="2063"/>
                  </a:lnTo>
                  <a:lnTo>
                    <a:pt x="444" y="2044"/>
                  </a:lnTo>
                  <a:lnTo>
                    <a:pt x="218" y="1817"/>
                  </a:lnTo>
                  <a:lnTo>
                    <a:pt x="197" y="1789"/>
                  </a:lnTo>
                  <a:lnTo>
                    <a:pt x="181" y="1760"/>
                  </a:lnTo>
                  <a:lnTo>
                    <a:pt x="174" y="1728"/>
                  </a:lnTo>
                  <a:lnTo>
                    <a:pt x="174" y="1695"/>
                  </a:lnTo>
                  <a:lnTo>
                    <a:pt x="181" y="1664"/>
                  </a:lnTo>
                  <a:lnTo>
                    <a:pt x="197" y="1634"/>
                  </a:lnTo>
                  <a:lnTo>
                    <a:pt x="218" y="1608"/>
                  </a:lnTo>
                  <a:lnTo>
                    <a:pt x="296" y="1528"/>
                  </a:lnTo>
                  <a:lnTo>
                    <a:pt x="277" y="1485"/>
                  </a:lnTo>
                  <a:lnTo>
                    <a:pt x="260" y="1439"/>
                  </a:lnTo>
                  <a:lnTo>
                    <a:pt x="146" y="1439"/>
                  </a:lnTo>
                  <a:lnTo>
                    <a:pt x="108" y="1434"/>
                  </a:lnTo>
                  <a:lnTo>
                    <a:pt x="73" y="1418"/>
                  </a:lnTo>
                  <a:lnTo>
                    <a:pt x="42" y="1396"/>
                  </a:lnTo>
                  <a:lnTo>
                    <a:pt x="19" y="1366"/>
                  </a:lnTo>
                  <a:lnTo>
                    <a:pt x="5" y="1329"/>
                  </a:lnTo>
                  <a:lnTo>
                    <a:pt x="0" y="1291"/>
                  </a:lnTo>
                  <a:lnTo>
                    <a:pt x="0" y="971"/>
                  </a:lnTo>
                  <a:lnTo>
                    <a:pt x="5" y="931"/>
                  </a:lnTo>
                  <a:lnTo>
                    <a:pt x="19" y="896"/>
                  </a:lnTo>
                  <a:lnTo>
                    <a:pt x="42" y="866"/>
                  </a:lnTo>
                  <a:lnTo>
                    <a:pt x="73" y="844"/>
                  </a:lnTo>
                  <a:lnTo>
                    <a:pt x="108" y="828"/>
                  </a:lnTo>
                  <a:lnTo>
                    <a:pt x="146" y="823"/>
                  </a:lnTo>
                  <a:lnTo>
                    <a:pt x="260" y="823"/>
                  </a:lnTo>
                  <a:lnTo>
                    <a:pt x="277" y="777"/>
                  </a:lnTo>
                  <a:lnTo>
                    <a:pt x="296" y="732"/>
                  </a:lnTo>
                  <a:lnTo>
                    <a:pt x="218" y="654"/>
                  </a:lnTo>
                  <a:lnTo>
                    <a:pt x="197" y="626"/>
                  </a:lnTo>
                  <a:lnTo>
                    <a:pt x="181" y="596"/>
                  </a:lnTo>
                  <a:lnTo>
                    <a:pt x="174" y="565"/>
                  </a:lnTo>
                  <a:lnTo>
                    <a:pt x="174" y="532"/>
                  </a:lnTo>
                  <a:lnTo>
                    <a:pt x="181" y="500"/>
                  </a:lnTo>
                  <a:lnTo>
                    <a:pt x="197" y="471"/>
                  </a:lnTo>
                  <a:lnTo>
                    <a:pt x="218" y="445"/>
                  </a:lnTo>
                  <a:lnTo>
                    <a:pt x="444" y="218"/>
                  </a:lnTo>
                  <a:lnTo>
                    <a:pt x="467" y="199"/>
                  </a:lnTo>
                  <a:lnTo>
                    <a:pt x="493" y="185"/>
                  </a:lnTo>
                  <a:lnTo>
                    <a:pt x="521" y="176"/>
                  </a:lnTo>
                  <a:lnTo>
                    <a:pt x="549" y="175"/>
                  </a:lnTo>
                  <a:lnTo>
                    <a:pt x="577" y="176"/>
                  </a:lnTo>
                  <a:lnTo>
                    <a:pt x="604" y="185"/>
                  </a:lnTo>
                  <a:lnTo>
                    <a:pt x="629" y="199"/>
                  </a:lnTo>
                  <a:lnTo>
                    <a:pt x="653" y="218"/>
                  </a:lnTo>
                  <a:lnTo>
                    <a:pt x="732" y="297"/>
                  </a:lnTo>
                  <a:lnTo>
                    <a:pt x="777" y="277"/>
                  </a:lnTo>
                  <a:lnTo>
                    <a:pt x="822" y="260"/>
                  </a:lnTo>
                  <a:lnTo>
                    <a:pt x="822" y="147"/>
                  </a:lnTo>
                  <a:lnTo>
                    <a:pt x="827" y="108"/>
                  </a:lnTo>
                  <a:lnTo>
                    <a:pt x="843" y="74"/>
                  </a:lnTo>
                  <a:lnTo>
                    <a:pt x="866" y="42"/>
                  </a:lnTo>
                  <a:lnTo>
                    <a:pt x="895" y="20"/>
                  </a:lnTo>
                  <a:lnTo>
                    <a:pt x="930" y="6"/>
                  </a:lnTo>
                  <a:lnTo>
                    <a:pt x="9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Freeform 437">
              <a:extLst>
                <a:ext uri="{FF2B5EF4-FFF2-40B4-BE49-F238E27FC236}">
                  <a16:creationId xmlns:a16="http://schemas.microsoft.com/office/drawing/2014/main" id="{023887C3-CCA1-4B89-85C0-E6C56571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6" y="6839"/>
              <a:ext cx="470" cy="469"/>
            </a:xfrm>
            <a:custGeom>
              <a:avLst/>
              <a:gdLst>
                <a:gd name="T0" fmla="*/ 471 w 939"/>
                <a:gd name="T1" fmla="*/ 0 h 938"/>
                <a:gd name="T2" fmla="*/ 540 w 939"/>
                <a:gd name="T3" fmla="*/ 5 h 938"/>
                <a:gd name="T4" fmla="*/ 606 w 939"/>
                <a:gd name="T5" fmla="*/ 21 h 938"/>
                <a:gd name="T6" fmla="*/ 667 w 939"/>
                <a:gd name="T7" fmla="*/ 43 h 938"/>
                <a:gd name="T8" fmla="*/ 727 w 939"/>
                <a:gd name="T9" fmla="*/ 76 h 938"/>
                <a:gd name="T10" fmla="*/ 779 w 939"/>
                <a:gd name="T11" fmla="*/ 115 h 938"/>
                <a:gd name="T12" fmla="*/ 824 w 939"/>
                <a:gd name="T13" fmla="*/ 162 h 938"/>
                <a:gd name="T14" fmla="*/ 864 w 939"/>
                <a:gd name="T15" fmla="*/ 214 h 938"/>
                <a:gd name="T16" fmla="*/ 896 w 939"/>
                <a:gd name="T17" fmla="*/ 271 h 938"/>
                <a:gd name="T18" fmla="*/ 920 w 939"/>
                <a:gd name="T19" fmla="*/ 334 h 938"/>
                <a:gd name="T20" fmla="*/ 936 w 939"/>
                <a:gd name="T21" fmla="*/ 400 h 938"/>
                <a:gd name="T22" fmla="*/ 939 w 939"/>
                <a:gd name="T23" fmla="*/ 470 h 938"/>
                <a:gd name="T24" fmla="*/ 936 w 939"/>
                <a:gd name="T25" fmla="*/ 540 h 938"/>
                <a:gd name="T26" fmla="*/ 920 w 939"/>
                <a:gd name="T27" fmla="*/ 606 h 938"/>
                <a:gd name="T28" fmla="*/ 896 w 939"/>
                <a:gd name="T29" fmla="*/ 667 h 938"/>
                <a:gd name="T30" fmla="*/ 864 w 939"/>
                <a:gd name="T31" fmla="*/ 724 h 938"/>
                <a:gd name="T32" fmla="*/ 824 w 939"/>
                <a:gd name="T33" fmla="*/ 778 h 938"/>
                <a:gd name="T34" fmla="*/ 779 w 939"/>
                <a:gd name="T35" fmla="*/ 824 h 938"/>
                <a:gd name="T36" fmla="*/ 727 w 939"/>
                <a:gd name="T37" fmla="*/ 864 h 938"/>
                <a:gd name="T38" fmla="*/ 667 w 939"/>
                <a:gd name="T39" fmla="*/ 895 h 938"/>
                <a:gd name="T40" fmla="*/ 606 w 939"/>
                <a:gd name="T41" fmla="*/ 919 h 938"/>
                <a:gd name="T42" fmla="*/ 540 w 939"/>
                <a:gd name="T43" fmla="*/ 933 h 938"/>
                <a:gd name="T44" fmla="*/ 471 w 939"/>
                <a:gd name="T45" fmla="*/ 938 h 938"/>
                <a:gd name="T46" fmla="*/ 401 w 939"/>
                <a:gd name="T47" fmla="*/ 933 h 938"/>
                <a:gd name="T48" fmla="*/ 335 w 939"/>
                <a:gd name="T49" fmla="*/ 919 h 938"/>
                <a:gd name="T50" fmla="*/ 272 w 939"/>
                <a:gd name="T51" fmla="*/ 895 h 938"/>
                <a:gd name="T52" fmla="*/ 214 w 939"/>
                <a:gd name="T53" fmla="*/ 864 h 938"/>
                <a:gd name="T54" fmla="*/ 162 w 939"/>
                <a:gd name="T55" fmla="*/ 824 h 938"/>
                <a:gd name="T56" fmla="*/ 115 w 939"/>
                <a:gd name="T57" fmla="*/ 778 h 938"/>
                <a:gd name="T58" fmla="*/ 77 w 939"/>
                <a:gd name="T59" fmla="*/ 724 h 938"/>
                <a:gd name="T60" fmla="*/ 44 w 939"/>
                <a:gd name="T61" fmla="*/ 667 h 938"/>
                <a:gd name="T62" fmla="*/ 21 w 939"/>
                <a:gd name="T63" fmla="*/ 606 h 938"/>
                <a:gd name="T64" fmla="*/ 5 w 939"/>
                <a:gd name="T65" fmla="*/ 540 h 938"/>
                <a:gd name="T66" fmla="*/ 0 w 939"/>
                <a:gd name="T67" fmla="*/ 470 h 938"/>
                <a:gd name="T68" fmla="*/ 5 w 939"/>
                <a:gd name="T69" fmla="*/ 400 h 938"/>
                <a:gd name="T70" fmla="*/ 21 w 939"/>
                <a:gd name="T71" fmla="*/ 334 h 938"/>
                <a:gd name="T72" fmla="*/ 44 w 939"/>
                <a:gd name="T73" fmla="*/ 271 h 938"/>
                <a:gd name="T74" fmla="*/ 77 w 939"/>
                <a:gd name="T75" fmla="*/ 214 h 938"/>
                <a:gd name="T76" fmla="*/ 115 w 939"/>
                <a:gd name="T77" fmla="*/ 162 h 938"/>
                <a:gd name="T78" fmla="*/ 162 w 939"/>
                <a:gd name="T79" fmla="*/ 115 h 938"/>
                <a:gd name="T80" fmla="*/ 214 w 939"/>
                <a:gd name="T81" fmla="*/ 76 h 938"/>
                <a:gd name="T82" fmla="*/ 272 w 939"/>
                <a:gd name="T83" fmla="*/ 43 h 938"/>
                <a:gd name="T84" fmla="*/ 335 w 939"/>
                <a:gd name="T85" fmla="*/ 21 h 938"/>
                <a:gd name="T86" fmla="*/ 401 w 939"/>
                <a:gd name="T87" fmla="*/ 5 h 938"/>
                <a:gd name="T88" fmla="*/ 471 w 939"/>
                <a:gd name="T89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938">
                  <a:moveTo>
                    <a:pt x="471" y="0"/>
                  </a:moveTo>
                  <a:lnTo>
                    <a:pt x="540" y="5"/>
                  </a:lnTo>
                  <a:lnTo>
                    <a:pt x="606" y="21"/>
                  </a:lnTo>
                  <a:lnTo>
                    <a:pt x="667" y="43"/>
                  </a:lnTo>
                  <a:lnTo>
                    <a:pt x="727" y="76"/>
                  </a:lnTo>
                  <a:lnTo>
                    <a:pt x="779" y="115"/>
                  </a:lnTo>
                  <a:lnTo>
                    <a:pt x="824" y="162"/>
                  </a:lnTo>
                  <a:lnTo>
                    <a:pt x="864" y="214"/>
                  </a:lnTo>
                  <a:lnTo>
                    <a:pt x="896" y="271"/>
                  </a:lnTo>
                  <a:lnTo>
                    <a:pt x="920" y="334"/>
                  </a:lnTo>
                  <a:lnTo>
                    <a:pt x="936" y="400"/>
                  </a:lnTo>
                  <a:lnTo>
                    <a:pt x="939" y="470"/>
                  </a:lnTo>
                  <a:lnTo>
                    <a:pt x="936" y="540"/>
                  </a:lnTo>
                  <a:lnTo>
                    <a:pt x="920" y="606"/>
                  </a:lnTo>
                  <a:lnTo>
                    <a:pt x="896" y="667"/>
                  </a:lnTo>
                  <a:lnTo>
                    <a:pt x="864" y="724"/>
                  </a:lnTo>
                  <a:lnTo>
                    <a:pt x="824" y="778"/>
                  </a:lnTo>
                  <a:lnTo>
                    <a:pt x="779" y="824"/>
                  </a:lnTo>
                  <a:lnTo>
                    <a:pt x="727" y="864"/>
                  </a:lnTo>
                  <a:lnTo>
                    <a:pt x="667" y="895"/>
                  </a:lnTo>
                  <a:lnTo>
                    <a:pt x="606" y="919"/>
                  </a:lnTo>
                  <a:lnTo>
                    <a:pt x="540" y="933"/>
                  </a:lnTo>
                  <a:lnTo>
                    <a:pt x="471" y="938"/>
                  </a:lnTo>
                  <a:lnTo>
                    <a:pt x="401" y="933"/>
                  </a:lnTo>
                  <a:lnTo>
                    <a:pt x="335" y="919"/>
                  </a:lnTo>
                  <a:lnTo>
                    <a:pt x="272" y="895"/>
                  </a:lnTo>
                  <a:lnTo>
                    <a:pt x="214" y="864"/>
                  </a:lnTo>
                  <a:lnTo>
                    <a:pt x="162" y="824"/>
                  </a:lnTo>
                  <a:lnTo>
                    <a:pt x="115" y="778"/>
                  </a:lnTo>
                  <a:lnTo>
                    <a:pt x="77" y="724"/>
                  </a:lnTo>
                  <a:lnTo>
                    <a:pt x="44" y="667"/>
                  </a:lnTo>
                  <a:lnTo>
                    <a:pt x="21" y="606"/>
                  </a:lnTo>
                  <a:lnTo>
                    <a:pt x="5" y="540"/>
                  </a:lnTo>
                  <a:lnTo>
                    <a:pt x="0" y="470"/>
                  </a:lnTo>
                  <a:lnTo>
                    <a:pt x="5" y="400"/>
                  </a:lnTo>
                  <a:lnTo>
                    <a:pt x="21" y="334"/>
                  </a:lnTo>
                  <a:lnTo>
                    <a:pt x="44" y="271"/>
                  </a:lnTo>
                  <a:lnTo>
                    <a:pt x="77" y="214"/>
                  </a:lnTo>
                  <a:lnTo>
                    <a:pt x="115" y="162"/>
                  </a:lnTo>
                  <a:lnTo>
                    <a:pt x="162" y="115"/>
                  </a:lnTo>
                  <a:lnTo>
                    <a:pt x="214" y="76"/>
                  </a:lnTo>
                  <a:lnTo>
                    <a:pt x="272" y="43"/>
                  </a:lnTo>
                  <a:lnTo>
                    <a:pt x="335" y="21"/>
                  </a:lnTo>
                  <a:lnTo>
                    <a:pt x="401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38">
              <a:extLst>
                <a:ext uri="{FF2B5EF4-FFF2-40B4-BE49-F238E27FC236}">
                  <a16:creationId xmlns:a16="http://schemas.microsoft.com/office/drawing/2014/main" id="{B9929B2B-7222-42FB-86A9-48187595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6382"/>
              <a:ext cx="604" cy="2006"/>
            </a:xfrm>
            <a:custGeom>
              <a:avLst/>
              <a:gdLst>
                <a:gd name="T0" fmla="*/ 227 w 1209"/>
                <a:gd name="T1" fmla="*/ 819 h 4011"/>
                <a:gd name="T2" fmla="*/ 308 w 1209"/>
                <a:gd name="T3" fmla="*/ 897 h 4011"/>
                <a:gd name="T4" fmla="*/ 425 w 1209"/>
                <a:gd name="T5" fmla="*/ 909 h 4011"/>
                <a:gd name="T6" fmla="*/ 589 w 1209"/>
                <a:gd name="T7" fmla="*/ 996 h 4011"/>
                <a:gd name="T8" fmla="*/ 1207 w 1209"/>
                <a:gd name="T9" fmla="*/ 1068 h 4011"/>
                <a:gd name="T10" fmla="*/ 1207 w 1209"/>
                <a:gd name="T11" fmla="*/ 1444 h 4011"/>
                <a:gd name="T12" fmla="*/ 1207 w 1209"/>
                <a:gd name="T13" fmla="*/ 1726 h 4011"/>
                <a:gd name="T14" fmla="*/ 1207 w 1209"/>
                <a:gd name="T15" fmla="*/ 1925 h 4011"/>
                <a:gd name="T16" fmla="*/ 1209 w 1209"/>
                <a:gd name="T17" fmla="*/ 2052 h 4011"/>
                <a:gd name="T18" fmla="*/ 1209 w 1209"/>
                <a:gd name="T19" fmla="*/ 2114 h 4011"/>
                <a:gd name="T20" fmla="*/ 1209 w 1209"/>
                <a:gd name="T21" fmla="*/ 2125 h 4011"/>
                <a:gd name="T22" fmla="*/ 1209 w 1209"/>
                <a:gd name="T23" fmla="*/ 2094 h 4011"/>
                <a:gd name="T24" fmla="*/ 1209 w 1209"/>
                <a:gd name="T25" fmla="*/ 2031 h 4011"/>
                <a:gd name="T26" fmla="*/ 1209 w 1209"/>
                <a:gd name="T27" fmla="*/ 1946 h 4011"/>
                <a:gd name="T28" fmla="*/ 1209 w 1209"/>
                <a:gd name="T29" fmla="*/ 1848 h 4011"/>
                <a:gd name="T30" fmla="*/ 1209 w 1209"/>
                <a:gd name="T31" fmla="*/ 1750 h 4011"/>
                <a:gd name="T32" fmla="*/ 1209 w 1209"/>
                <a:gd name="T33" fmla="*/ 1662 h 4011"/>
                <a:gd name="T34" fmla="*/ 1209 w 1209"/>
                <a:gd name="T35" fmla="*/ 1592 h 4011"/>
                <a:gd name="T36" fmla="*/ 1209 w 1209"/>
                <a:gd name="T37" fmla="*/ 1552 h 4011"/>
                <a:gd name="T38" fmla="*/ 1209 w 1209"/>
                <a:gd name="T39" fmla="*/ 1552 h 4011"/>
                <a:gd name="T40" fmla="*/ 1209 w 1209"/>
                <a:gd name="T41" fmla="*/ 1601 h 4011"/>
                <a:gd name="T42" fmla="*/ 1209 w 1209"/>
                <a:gd name="T43" fmla="*/ 1710 h 4011"/>
                <a:gd name="T44" fmla="*/ 1209 w 1209"/>
                <a:gd name="T45" fmla="*/ 1892 h 4011"/>
                <a:gd name="T46" fmla="*/ 1209 w 1209"/>
                <a:gd name="T47" fmla="*/ 2153 h 4011"/>
                <a:gd name="T48" fmla="*/ 1209 w 1209"/>
                <a:gd name="T49" fmla="*/ 2505 h 4011"/>
                <a:gd name="T50" fmla="*/ 1209 w 1209"/>
                <a:gd name="T51" fmla="*/ 2958 h 4011"/>
                <a:gd name="T52" fmla="*/ 1209 w 1209"/>
                <a:gd name="T53" fmla="*/ 3524 h 4011"/>
                <a:gd name="T54" fmla="*/ 1193 w 1209"/>
                <a:gd name="T55" fmla="*/ 3834 h 4011"/>
                <a:gd name="T56" fmla="*/ 1113 w 1209"/>
                <a:gd name="T57" fmla="*/ 3947 h 4011"/>
                <a:gd name="T58" fmla="*/ 986 w 1209"/>
                <a:gd name="T59" fmla="*/ 4006 h 4011"/>
                <a:gd name="T60" fmla="*/ 841 w 1209"/>
                <a:gd name="T61" fmla="*/ 3994 h 4011"/>
                <a:gd name="T62" fmla="*/ 728 w 1209"/>
                <a:gd name="T63" fmla="*/ 3914 h 4011"/>
                <a:gd name="T64" fmla="*/ 669 w 1209"/>
                <a:gd name="T65" fmla="*/ 3787 h 4011"/>
                <a:gd name="T66" fmla="*/ 659 w 1209"/>
                <a:gd name="T67" fmla="*/ 1592 h 4011"/>
                <a:gd name="T68" fmla="*/ 605 w 1209"/>
                <a:gd name="T69" fmla="*/ 1557 h 4011"/>
                <a:gd name="T70" fmla="*/ 551 w 1209"/>
                <a:gd name="T71" fmla="*/ 1592 h 4011"/>
                <a:gd name="T72" fmla="*/ 542 w 1209"/>
                <a:gd name="T73" fmla="*/ 3787 h 4011"/>
                <a:gd name="T74" fmla="*/ 481 w 1209"/>
                <a:gd name="T75" fmla="*/ 3914 h 4011"/>
                <a:gd name="T76" fmla="*/ 368 w 1209"/>
                <a:gd name="T77" fmla="*/ 3994 h 4011"/>
                <a:gd name="T78" fmla="*/ 223 w 1209"/>
                <a:gd name="T79" fmla="*/ 4006 h 4011"/>
                <a:gd name="T80" fmla="*/ 98 w 1209"/>
                <a:gd name="T81" fmla="*/ 3947 h 4011"/>
                <a:gd name="T82" fmla="*/ 17 w 1209"/>
                <a:gd name="T83" fmla="*/ 3834 h 4011"/>
                <a:gd name="T84" fmla="*/ 0 w 1209"/>
                <a:gd name="T85" fmla="*/ 3724 h 4011"/>
                <a:gd name="T86" fmla="*/ 0 w 1209"/>
                <a:gd name="T87" fmla="*/ 3609 h 4011"/>
                <a:gd name="T88" fmla="*/ 0 w 1209"/>
                <a:gd name="T89" fmla="*/ 3400 h 4011"/>
                <a:gd name="T90" fmla="*/ 0 w 1209"/>
                <a:gd name="T91" fmla="*/ 3113 h 4011"/>
                <a:gd name="T92" fmla="*/ 0 w 1209"/>
                <a:gd name="T93" fmla="*/ 2766 h 4011"/>
                <a:gd name="T94" fmla="*/ 0 w 1209"/>
                <a:gd name="T95" fmla="*/ 2379 h 4011"/>
                <a:gd name="T96" fmla="*/ 0 w 1209"/>
                <a:gd name="T97" fmla="*/ 1970 h 4011"/>
                <a:gd name="T98" fmla="*/ 0 w 1209"/>
                <a:gd name="T99" fmla="*/ 1557 h 4011"/>
                <a:gd name="T100" fmla="*/ 0 w 1209"/>
                <a:gd name="T101" fmla="*/ 1156 h 4011"/>
                <a:gd name="T102" fmla="*/ 0 w 1209"/>
                <a:gd name="T103" fmla="*/ 789 h 4011"/>
                <a:gd name="T104" fmla="*/ 0 w 1209"/>
                <a:gd name="T105" fmla="*/ 470 h 4011"/>
                <a:gd name="T106" fmla="*/ 0 w 1209"/>
                <a:gd name="T107" fmla="*/ 221 h 4011"/>
                <a:gd name="T108" fmla="*/ 0 w 1209"/>
                <a:gd name="T109" fmla="*/ 57 h 4011"/>
                <a:gd name="T110" fmla="*/ 0 w 1209"/>
                <a:gd name="T111" fmla="*/ 0 h 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09" h="4011">
                  <a:moveTo>
                    <a:pt x="0" y="0"/>
                  </a:moveTo>
                  <a:lnTo>
                    <a:pt x="213" y="782"/>
                  </a:lnTo>
                  <a:lnTo>
                    <a:pt x="227" y="819"/>
                  </a:lnTo>
                  <a:lnTo>
                    <a:pt x="249" y="852"/>
                  </a:lnTo>
                  <a:lnTo>
                    <a:pt x="277" y="878"/>
                  </a:lnTo>
                  <a:lnTo>
                    <a:pt x="308" y="897"/>
                  </a:lnTo>
                  <a:lnTo>
                    <a:pt x="345" y="909"/>
                  </a:lnTo>
                  <a:lnTo>
                    <a:pt x="385" y="914"/>
                  </a:lnTo>
                  <a:lnTo>
                    <a:pt x="425" y="909"/>
                  </a:lnTo>
                  <a:lnTo>
                    <a:pt x="474" y="946"/>
                  </a:lnTo>
                  <a:lnTo>
                    <a:pt x="530" y="975"/>
                  </a:lnTo>
                  <a:lnTo>
                    <a:pt x="589" y="996"/>
                  </a:lnTo>
                  <a:lnTo>
                    <a:pt x="653" y="1008"/>
                  </a:lnTo>
                  <a:lnTo>
                    <a:pt x="1205" y="1068"/>
                  </a:lnTo>
                  <a:lnTo>
                    <a:pt x="1207" y="1068"/>
                  </a:lnTo>
                  <a:lnTo>
                    <a:pt x="1207" y="1204"/>
                  </a:lnTo>
                  <a:lnTo>
                    <a:pt x="1207" y="1329"/>
                  </a:lnTo>
                  <a:lnTo>
                    <a:pt x="1207" y="1444"/>
                  </a:lnTo>
                  <a:lnTo>
                    <a:pt x="1207" y="1548"/>
                  </a:lnTo>
                  <a:lnTo>
                    <a:pt x="1207" y="1641"/>
                  </a:lnTo>
                  <a:lnTo>
                    <a:pt x="1207" y="1726"/>
                  </a:lnTo>
                  <a:lnTo>
                    <a:pt x="1207" y="1801"/>
                  </a:lnTo>
                  <a:lnTo>
                    <a:pt x="1207" y="1867"/>
                  </a:lnTo>
                  <a:lnTo>
                    <a:pt x="1207" y="1925"/>
                  </a:lnTo>
                  <a:lnTo>
                    <a:pt x="1207" y="1975"/>
                  </a:lnTo>
                  <a:lnTo>
                    <a:pt x="1209" y="2017"/>
                  </a:lnTo>
                  <a:lnTo>
                    <a:pt x="1209" y="2052"/>
                  </a:lnTo>
                  <a:lnTo>
                    <a:pt x="1209" y="2080"/>
                  </a:lnTo>
                  <a:lnTo>
                    <a:pt x="1209" y="2101"/>
                  </a:lnTo>
                  <a:lnTo>
                    <a:pt x="1209" y="2114"/>
                  </a:lnTo>
                  <a:lnTo>
                    <a:pt x="1209" y="2123"/>
                  </a:lnTo>
                  <a:lnTo>
                    <a:pt x="1209" y="2127"/>
                  </a:lnTo>
                  <a:lnTo>
                    <a:pt x="1209" y="2125"/>
                  </a:lnTo>
                  <a:lnTo>
                    <a:pt x="1209" y="2120"/>
                  </a:lnTo>
                  <a:lnTo>
                    <a:pt x="1209" y="2109"/>
                  </a:lnTo>
                  <a:lnTo>
                    <a:pt x="1209" y="2094"/>
                  </a:lnTo>
                  <a:lnTo>
                    <a:pt x="1209" y="2076"/>
                  </a:lnTo>
                  <a:lnTo>
                    <a:pt x="1209" y="2055"/>
                  </a:lnTo>
                  <a:lnTo>
                    <a:pt x="1209" y="2031"/>
                  </a:lnTo>
                  <a:lnTo>
                    <a:pt x="1209" y="2005"/>
                  </a:lnTo>
                  <a:lnTo>
                    <a:pt x="1209" y="1975"/>
                  </a:lnTo>
                  <a:lnTo>
                    <a:pt x="1209" y="1946"/>
                  </a:lnTo>
                  <a:lnTo>
                    <a:pt x="1209" y="1914"/>
                  </a:lnTo>
                  <a:lnTo>
                    <a:pt x="1209" y="1881"/>
                  </a:lnTo>
                  <a:lnTo>
                    <a:pt x="1209" y="1848"/>
                  </a:lnTo>
                  <a:lnTo>
                    <a:pt x="1209" y="1817"/>
                  </a:lnTo>
                  <a:lnTo>
                    <a:pt x="1209" y="1784"/>
                  </a:lnTo>
                  <a:lnTo>
                    <a:pt x="1209" y="1750"/>
                  </a:lnTo>
                  <a:lnTo>
                    <a:pt x="1209" y="1719"/>
                  </a:lnTo>
                  <a:lnTo>
                    <a:pt x="1209" y="1689"/>
                  </a:lnTo>
                  <a:lnTo>
                    <a:pt x="1209" y="1662"/>
                  </a:lnTo>
                  <a:lnTo>
                    <a:pt x="1209" y="1635"/>
                  </a:lnTo>
                  <a:lnTo>
                    <a:pt x="1209" y="1613"/>
                  </a:lnTo>
                  <a:lnTo>
                    <a:pt x="1209" y="1592"/>
                  </a:lnTo>
                  <a:lnTo>
                    <a:pt x="1209" y="1575"/>
                  </a:lnTo>
                  <a:lnTo>
                    <a:pt x="1209" y="1562"/>
                  </a:lnTo>
                  <a:lnTo>
                    <a:pt x="1209" y="1552"/>
                  </a:lnTo>
                  <a:lnTo>
                    <a:pt x="1209" y="1547"/>
                  </a:lnTo>
                  <a:lnTo>
                    <a:pt x="1209" y="1547"/>
                  </a:lnTo>
                  <a:lnTo>
                    <a:pt x="1209" y="1552"/>
                  </a:lnTo>
                  <a:lnTo>
                    <a:pt x="1209" y="1562"/>
                  </a:lnTo>
                  <a:lnTo>
                    <a:pt x="1209" y="1578"/>
                  </a:lnTo>
                  <a:lnTo>
                    <a:pt x="1209" y="1601"/>
                  </a:lnTo>
                  <a:lnTo>
                    <a:pt x="1209" y="1630"/>
                  </a:lnTo>
                  <a:lnTo>
                    <a:pt x="1209" y="1667"/>
                  </a:lnTo>
                  <a:lnTo>
                    <a:pt x="1209" y="1710"/>
                  </a:lnTo>
                  <a:lnTo>
                    <a:pt x="1209" y="1763"/>
                  </a:lnTo>
                  <a:lnTo>
                    <a:pt x="1209" y="1824"/>
                  </a:lnTo>
                  <a:lnTo>
                    <a:pt x="1209" y="1892"/>
                  </a:lnTo>
                  <a:lnTo>
                    <a:pt x="1209" y="1968"/>
                  </a:lnTo>
                  <a:lnTo>
                    <a:pt x="1209" y="2055"/>
                  </a:lnTo>
                  <a:lnTo>
                    <a:pt x="1209" y="2153"/>
                  </a:lnTo>
                  <a:lnTo>
                    <a:pt x="1209" y="2259"/>
                  </a:lnTo>
                  <a:lnTo>
                    <a:pt x="1209" y="2376"/>
                  </a:lnTo>
                  <a:lnTo>
                    <a:pt x="1209" y="2505"/>
                  </a:lnTo>
                  <a:lnTo>
                    <a:pt x="1209" y="2644"/>
                  </a:lnTo>
                  <a:lnTo>
                    <a:pt x="1209" y="2796"/>
                  </a:lnTo>
                  <a:lnTo>
                    <a:pt x="1209" y="2958"/>
                  </a:lnTo>
                  <a:lnTo>
                    <a:pt x="1209" y="3133"/>
                  </a:lnTo>
                  <a:lnTo>
                    <a:pt x="1209" y="3322"/>
                  </a:lnTo>
                  <a:lnTo>
                    <a:pt x="1209" y="3524"/>
                  </a:lnTo>
                  <a:lnTo>
                    <a:pt x="1209" y="3738"/>
                  </a:lnTo>
                  <a:lnTo>
                    <a:pt x="1205" y="3787"/>
                  </a:lnTo>
                  <a:lnTo>
                    <a:pt x="1193" y="3834"/>
                  </a:lnTo>
                  <a:lnTo>
                    <a:pt x="1172" y="3875"/>
                  </a:lnTo>
                  <a:lnTo>
                    <a:pt x="1146" y="3914"/>
                  </a:lnTo>
                  <a:lnTo>
                    <a:pt x="1113" y="3947"/>
                  </a:lnTo>
                  <a:lnTo>
                    <a:pt x="1075" y="3973"/>
                  </a:lnTo>
                  <a:lnTo>
                    <a:pt x="1031" y="3994"/>
                  </a:lnTo>
                  <a:lnTo>
                    <a:pt x="986" y="4006"/>
                  </a:lnTo>
                  <a:lnTo>
                    <a:pt x="937" y="4011"/>
                  </a:lnTo>
                  <a:lnTo>
                    <a:pt x="888" y="4006"/>
                  </a:lnTo>
                  <a:lnTo>
                    <a:pt x="841" y="3994"/>
                  </a:lnTo>
                  <a:lnTo>
                    <a:pt x="800" y="3973"/>
                  </a:lnTo>
                  <a:lnTo>
                    <a:pt x="761" y="3947"/>
                  </a:lnTo>
                  <a:lnTo>
                    <a:pt x="728" y="3914"/>
                  </a:lnTo>
                  <a:lnTo>
                    <a:pt x="700" y="3875"/>
                  </a:lnTo>
                  <a:lnTo>
                    <a:pt x="681" y="3834"/>
                  </a:lnTo>
                  <a:lnTo>
                    <a:pt x="669" y="3787"/>
                  </a:lnTo>
                  <a:lnTo>
                    <a:pt x="664" y="3738"/>
                  </a:lnTo>
                  <a:lnTo>
                    <a:pt x="664" y="1615"/>
                  </a:lnTo>
                  <a:lnTo>
                    <a:pt x="659" y="1592"/>
                  </a:lnTo>
                  <a:lnTo>
                    <a:pt x="646" y="1573"/>
                  </a:lnTo>
                  <a:lnTo>
                    <a:pt x="627" y="1561"/>
                  </a:lnTo>
                  <a:lnTo>
                    <a:pt x="605" y="1557"/>
                  </a:lnTo>
                  <a:lnTo>
                    <a:pt x="582" y="1561"/>
                  </a:lnTo>
                  <a:lnTo>
                    <a:pt x="563" y="1573"/>
                  </a:lnTo>
                  <a:lnTo>
                    <a:pt x="551" y="1592"/>
                  </a:lnTo>
                  <a:lnTo>
                    <a:pt x="545" y="1615"/>
                  </a:lnTo>
                  <a:lnTo>
                    <a:pt x="545" y="3738"/>
                  </a:lnTo>
                  <a:lnTo>
                    <a:pt x="542" y="3787"/>
                  </a:lnTo>
                  <a:lnTo>
                    <a:pt x="530" y="3834"/>
                  </a:lnTo>
                  <a:lnTo>
                    <a:pt x="509" y="3875"/>
                  </a:lnTo>
                  <a:lnTo>
                    <a:pt x="481" y="3914"/>
                  </a:lnTo>
                  <a:lnTo>
                    <a:pt x="448" y="3947"/>
                  </a:lnTo>
                  <a:lnTo>
                    <a:pt x="411" y="3973"/>
                  </a:lnTo>
                  <a:lnTo>
                    <a:pt x="368" y="3994"/>
                  </a:lnTo>
                  <a:lnTo>
                    <a:pt x="322" y="4006"/>
                  </a:lnTo>
                  <a:lnTo>
                    <a:pt x="274" y="4011"/>
                  </a:lnTo>
                  <a:lnTo>
                    <a:pt x="223" y="4006"/>
                  </a:lnTo>
                  <a:lnTo>
                    <a:pt x="178" y="3994"/>
                  </a:lnTo>
                  <a:lnTo>
                    <a:pt x="136" y="3973"/>
                  </a:lnTo>
                  <a:lnTo>
                    <a:pt x="98" y="3947"/>
                  </a:lnTo>
                  <a:lnTo>
                    <a:pt x="65" y="3914"/>
                  </a:lnTo>
                  <a:lnTo>
                    <a:pt x="37" y="3875"/>
                  </a:lnTo>
                  <a:lnTo>
                    <a:pt x="17" y="3834"/>
                  </a:lnTo>
                  <a:lnTo>
                    <a:pt x="4" y="3787"/>
                  </a:lnTo>
                  <a:lnTo>
                    <a:pt x="0" y="3738"/>
                  </a:lnTo>
                  <a:lnTo>
                    <a:pt x="0" y="3724"/>
                  </a:lnTo>
                  <a:lnTo>
                    <a:pt x="0" y="3698"/>
                  </a:lnTo>
                  <a:lnTo>
                    <a:pt x="0" y="3659"/>
                  </a:lnTo>
                  <a:lnTo>
                    <a:pt x="0" y="3609"/>
                  </a:lnTo>
                  <a:lnTo>
                    <a:pt x="0" y="3550"/>
                  </a:lnTo>
                  <a:lnTo>
                    <a:pt x="0" y="3478"/>
                  </a:lnTo>
                  <a:lnTo>
                    <a:pt x="0" y="3400"/>
                  </a:lnTo>
                  <a:lnTo>
                    <a:pt x="0" y="3311"/>
                  </a:lnTo>
                  <a:lnTo>
                    <a:pt x="0" y="3215"/>
                  </a:lnTo>
                  <a:lnTo>
                    <a:pt x="0" y="3113"/>
                  </a:lnTo>
                  <a:lnTo>
                    <a:pt x="0" y="3003"/>
                  </a:lnTo>
                  <a:lnTo>
                    <a:pt x="0" y="2888"/>
                  </a:lnTo>
                  <a:lnTo>
                    <a:pt x="0" y="2766"/>
                  </a:lnTo>
                  <a:lnTo>
                    <a:pt x="0" y="2641"/>
                  </a:lnTo>
                  <a:lnTo>
                    <a:pt x="0" y="2512"/>
                  </a:lnTo>
                  <a:lnTo>
                    <a:pt x="0" y="2379"/>
                  </a:lnTo>
                  <a:lnTo>
                    <a:pt x="0" y="2245"/>
                  </a:lnTo>
                  <a:lnTo>
                    <a:pt x="0" y="2108"/>
                  </a:lnTo>
                  <a:lnTo>
                    <a:pt x="0" y="1970"/>
                  </a:lnTo>
                  <a:lnTo>
                    <a:pt x="0" y="1832"/>
                  </a:lnTo>
                  <a:lnTo>
                    <a:pt x="0" y="1693"/>
                  </a:lnTo>
                  <a:lnTo>
                    <a:pt x="0" y="1557"/>
                  </a:lnTo>
                  <a:lnTo>
                    <a:pt x="0" y="1421"/>
                  </a:lnTo>
                  <a:lnTo>
                    <a:pt x="0" y="1287"/>
                  </a:lnTo>
                  <a:lnTo>
                    <a:pt x="0" y="1156"/>
                  </a:lnTo>
                  <a:lnTo>
                    <a:pt x="0" y="1029"/>
                  </a:lnTo>
                  <a:lnTo>
                    <a:pt x="0" y="907"/>
                  </a:lnTo>
                  <a:lnTo>
                    <a:pt x="0" y="789"/>
                  </a:lnTo>
                  <a:lnTo>
                    <a:pt x="0" y="676"/>
                  </a:lnTo>
                  <a:lnTo>
                    <a:pt x="0" y="569"/>
                  </a:lnTo>
                  <a:lnTo>
                    <a:pt x="0" y="470"/>
                  </a:lnTo>
                  <a:lnTo>
                    <a:pt x="0" y="380"/>
                  </a:lnTo>
                  <a:lnTo>
                    <a:pt x="0" y="296"/>
                  </a:lnTo>
                  <a:lnTo>
                    <a:pt x="0" y="221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39">
              <a:extLst>
                <a:ext uri="{FF2B5EF4-FFF2-40B4-BE49-F238E27FC236}">
                  <a16:creationId xmlns:a16="http://schemas.microsoft.com/office/drawing/2014/main" id="{3734C3B9-D0A1-491A-8FB7-B650FC40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5524"/>
              <a:ext cx="1303" cy="1314"/>
            </a:xfrm>
            <a:custGeom>
              <a:avLst/>
              <a:gdLst>
                <a:gd name="T0" fmla="*/ 1653 w 2606"/>
                <a:gd name="T1" fmla="*/ 46 h 2629"/>
                <a:gd name="T2" fmla="*/ 1850 w 2606"/>
                <a:gd name="T3" fmla="*/ 216 h 2629"/>
                <a:gd name="T4" fmla="*/ 1927 w 2606"/>
                <a:gd name="T5" fmla="*/ 473 h 2629"/>
                <a:gd name="T6" fmla="*/ 1850 w 2606"/>
                <a:gd name="T7" fmla="*/ 729 h 2629"/>
                <a:gd name="T8" fmla="*/ 1653 w 2606"/>
                <a:gd name="T9" fmla="*/ 901 h 2629"/>
                <a:gd name="T10" fmla="*/ 1385 w 2606"/>
                <a:gd name="T11" fmla="*/ 939 h 2629"/>
                <a:gd name="T12" fmla="*/ 1146 w 2606"/>
                <a:gd name="T13" fmla="*/ 828 h 2629"/>
                <a:gd name="T14" fmla="*/ 1003 w 2606"/>
                <a:gd name="T15" fmla="*/ 608 h 2629"/>
                <a:gd name="T16" fmla="*/ 599 w 2606"/>
                <a:gd name="T17" fmla="*/ 936 h 2629"/>
                <a:gd name="T18" fmla="*/ 810 w 2606"/>
                <a:gd name="T19" fmla="*/ 1016 h 2629"/>
                <a:gd name="T20" fmla="*/ 920 w 2606"/>
                <a:gd name="T21" fmla="*/ 1058 h 2629"/>
                <a:gd name="T22" fmla="*/ 981 w 2606"/>
                <a:gd name="T23" fmla="*/ 1080 h 2629"/>
                <a:gd name="T24" fmla="*/ 1033 w 2606"/>
                <a:gd name="T25" fmla="*/ 1098 h 2629"/>
                <a:gd name="T26" fmla="*/ 1047 w 2606"/>
                <a:gd name="T27" fmla="*/ 1096 h 2629"/>
                <a:gd name="T28" fmla="*/ 1092 w 2606"/>
                <a:gd name="T29" fmla="*/ 1094 h 2629"/>
                <a:gd name="T30" fmla="*/ 1207 w 2606"/>
                <a:gd name="T31" fmla="*/ 1094 h 2629"/>
                <a:gd name="T32" fmla="*/ 1432 w 2606"/>
                <a:gd name="T33" fmla="*/ 1094 h 2629"/>
                <a:gd name="T34" fmla="*/ 1806 w 2606"/>
                <a:gd name="T35" fmla="*/ 1094 h 2629"/>
                <a:gd name="T36" fmla="*/ 2205 w 2606"/>
                <a:gd name="T37" fmla="*/ 1114 h 2629"/>
                <a:gd name="T38" fmla="*/ 2442 w 2606"/>
                <a:gd name="T39" fmla="*/ 1251 h 2629"/>
                <a:gd name="T40" fmla="*/ 2582 w 2606"/>
                <a:gd name="T41" fmla="*/ 1488 h 2629"/>
                <a:gd name="T42" fmla="*/ 2602 w 2606"/>
                <a:gd name="T43" fmla="*/ 1681 h 2629"/>
                <a:gd name="T44" fmla="*/ 2602 w 2606"/>
                <a:gd name="T45" fmla="*/ 1887 h 2629"/>
                <a:gd name="T46" fmla="*/ 2604 w 2606"/>
                <a:gd name="T47" fmla="*/ 2143 h 2629"/>
                <a:gd name="T48" fmla="*/ 2606 w 2606"/>
                <a:gd name="T49" fmla="*/ 2348 h 2629"/>
                <a:gd name="T50" fmla="*/ 2594 w 2606"/>
                <a:gd name="T51" fmla="*/ 2476 h 2629"/>
                <a:gd name="T52" fmla="*/ 2500 w 2606"/>
                <a:gd name="T53" fmla="*/ 2592 h 2629"/>
                <a:gd name="T54" fmla="*/ 2353 w 2606"/>
                <a:gd name="T55" fmla="*/ 2627 h 2629"/>
                <a:gd name="T56" fmla="*/ 1401 w 2606"/>
                <a:gd name="T57" fmla="*/ 2486 h 2629"/>
                <a:gd name="T58" fmla="*/ 1320 w 2606"/>
                <a:gd name="T59" fmla="*/ 2335 h 2629"/>
                <a:gd name="T60" fmla="*/ 1373 w 2606"/>
                <a:gd name="T61" fmla="*/ 2166 h 2629"/>
                <a:gd name="T62" fmla="*/ 1524 w 2606"/>
                <a:gd name="T63" fmla="*/ 2085 h 2629"/>
                <a:gd name="T64" fmla="*/ 2150 w 2606"/>
                <a:gd name="T65" fmla="*/ 2068 h 2629"/>
                <a:gd name="T66" fmla="*/ 2148 w 2606"/>
                <a:gd name="T67" fmla="*/ 1990 h 2629"/>
                <a:gd name="T68" fmla="*/ 2148 w 2606"/>
                <a:gd name="T69" fmla="*/ 1946 h 2629"/>
                <a:gd name="T70" fmla="*/ 2148 w 2606"/>
                <a:gd name="T71" fmla="*/ 1856 h 2629"/>
                <a:gd name="T72" fmla="*/ 2146 w 2606"/>
                <a:gd name="T73" fmla="*/ 1633 h 2629"/>
                <a:gd name="T74" fmla="*/ 2118 w 2606"/>
                <a:gd name="T75" fmla="*/ 1591 h 2629"/>
                <a:gd name="T76" fmla="*/ 2059 w 2606"/>
                <a:gd name="T77" fmla="*/ 1615 h 2629"/>
                <a:gd name="T78" fmla="*/ 2035 w 2606"/>
                <a:gd name="T79" fmla="*/ 1946 h 2629"/>
                <a:gd name="T80" fmla="*/ 1946 w 2606"/>
                <a:gd name="T81" fmla="*/ 1936 h 2629"/>
                <a:gd name="T82" fmla="*/ 1744 w 2606"/>
                <a:gd name="T83" fmla="*/ 1282 h 2629"/>
                <a:gd name="T84" fmla="*/ 1639 w 2606"/>
                <a:gd name="T85" fmla="*/ 1190 h 2629"/>
                <a:gd name="T86" fmla="*/ 1235 w 2606"/>
                <a:gd name="T87" fmla="*/ 1270 h 2629"/>
                <a:gd name="T88" fmla="*/ 850 w 2606"/>
                <a:gd name="T89" fmla="*/ 1406 h 2629"/>
                <a:gd name="T90" fmla="*/ 773 w 2606"/>
                <a:gd name="T91" fmla="*/ 1488 h 2629"/>
                <a:gd name="T92" fmla="*/ 571 w 2606"/>
                <a:gd name="T93" fmla="*/ 1411 h 2629"/>
                <a:gd name="T94" fmla="*/ 331 w 2606"/>
                <a:gd name="T95" fmla="*/ 1321 h 2629"/>
                <a:gd name="T96" fmla="*/ 146 w 2606"/>
                <a:gd name="T97" fmla="*/ 1251 h 2629"/>
                <a:gd name="T98" fmla="*/ 23 w 2606"/>
                <a:gd name="T99" fmla="*/ 1140 h 2629"/>
                <a:gd name="T100" fmla="*/ 9 w 2606"/>
                <a:gd name="T101" fmla="*/ 972 h 2629"/>
                <a:gd name="T102" fmla="*/ 704 w 2606"/>
                <a:gd name="T103" fmla="*/ 77 h 2629"/>
                <a:gd name="T104" fmla="*/ 867 w 2606"/>
                <a:gd name="T105" fmla="*/ 23 h 2629"/>
                <a:gd name="T106" fmla="*/ 1019 w 2606"/>
                <a:gd name="T107" fmla="*/ 100 h 2629"/>
                <a:gd name="T108" fmla="*/ 1111 w 2606"/>
                <a:gd name="T109" fmla="*/ 150 h 2629"/>
                <a:gd name="T110" fmla="*/ 1324 w 2606"/>
                <a:gd name="T111" fmla="*/ 20 h 2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06" h="2629">
                  <a:moveTo>
                    <a:pt x="1455" y="0"/>
                  </a:moveTo>
                  <a:lnTo>
                    <a:pt x="1524" y="6"/>
                  </a:lnTo>
                  <a:lnTo>
                    <a:pt x="1590" y="21"/>
                  </a:lnTo>
                  <a:lnTo>
                    <a:pt x="1653" y="46"/>
                  </a:lnTo>
                  <a:lnTo>
                    <a:pt x="1712" y="77"/>
                  </a:lnTo>
                  <a:lnTo>
                    <a:pt x="1765" y="117"/>
                  </a:lnTo>
                  <a:lnTo>
                    <a:pt x="1810" y="164"/>
                  </a:lnTo>
                  <a:lnTo>
                    <a:pt x="1850" y="216"/>
                  </a:lnTo>
                  <a:lnTo>
                    <a:pt x="1883" y="274"/>
                  </a:lnTo>
                  <a:lnTo>
                    <a:pt x="1906" y="337"/>
                  </a:lnTo>
                  <a:lnTo>
                    <a:pt x="1921" y="403"/>
                  </a:lnTo>
                  <a:lnTo>
                    <a:pt x="1927" y="473"/>
                  </a:lnTo>
                  <a:lnTo>
                    <a:pt x="1921" y="542"/>
                  </a:lnTo>
                  <a:lnTo>
                    <a:pt x="1906" y="608"/>
                  </a:lnTo>
                  <a:lnTo>
                    <a:pt x="1883" y="671"/>
                  </a:lnTo>
                  <a:lnTo>
                    <a:pt x="1850" y="729"/>
                  </a:lnTo>
                  <a:lnTo>
                    <a:pt x="1810" y="783"/>
                  </a:lnTo>
                  <a:lnTo>
                    <a:pt x="1765" y="828"/>
                  </a:lnTo>
                  <a:lnTo>
                    <a:pt x="1712" y="868"/>
                  </a:lnTo>
                  <a:lnTo>
                    <a:pt x="1653" y="901"/>
                  </a:lnTo>
                  <a:lnTo>
                    <a:pt x="1590" y="924"/>
                  </a:lnTo>
                  <a:lnTo>
                    <a:pt x="1524" y="939"/>
                  </a:lnTo>
                  <a:lnTo>
                    <a:pt x="1455" y="945"/>
                  </a:lnTo>
                  <a:lnTo>
                    <a:pt x="1385" y="939"/>
                  </a:lnTo>
                  <a:lnTo>
                    <a:pt x="1319" y="924"/>
                  </a:lnTo>
                  <a:lnTo>
                    <a:pt x="1256" y="901"/>
                  </a:lnTo>
                  <a:lnTo>
                    <a:pt x="1198" y="868"/>
                  </a:lnTo>
                  <a:lnTo>
                    <a:pt x="1146" y="828"/>
                  </a:lnTo>
                  <a:lnTo>
                    <a:pt x="1099" y="783"/>
                  </a:lnTo>
                  <a:lnTo>
                    <a:pt x="1059" y="729"/>
                  </a:lnTo>
                  <a:lnTo>
                    <a:pt x="1028" y="671"/>
                  </a:lnTo>
                  <a:lnTo>
                    <a:pt x="1003" y="608"/>
                  </a:lnTo>
                  <a:lnTo>
                    <a:pt x="988" y="542"/>
                  </a:lnTo>
                  <a:lnTo>
                    <a:pt x="984" y="473"/>
                  </a:lnTo>
                  <a:lnTo>
                    <a:pt x="984" y="448"/>
                  </a:lnTo>
                  <a:lnTo>
                    <a:pt x="599" y="936"/>
                  </a:lnTo>
                  <a:lnTo>
                    <a:pt x="664" y="960"/>
                  </a:lnTo>
                  <a:lnTo>
                    <a:pt x="719" y="981"/>
                  </a:lnTo>
                  <a:lnTo>
                    <a:pt x="768" y="1000"/>
                  </a:lnTo>
                  <a:lnTo>
                    <a:pt x="810" y="1016"/>
                  </a:lnTo>
                  <a:lnTo>
                    <a:pt x="845" y="1030"/>
                  </a:lnTo>
                  <a:lnTo>
                    <a:pt x="874" y="1040"/>
                  </a:lnTo>
                  <a:lnTo>
                    <a:pt x="899" y="1049"/>
                  </a:lnTo>
                  <a:lnTo>
                    <a:pt x="920" y="1058"/>
                  </a:lnTo>
                  <a:lnTo>
                    <a:pt x="937" y="1065"/>
                  </a:lnTo>
                  <a:lnTo>
                    <a:pt x="953" y="1070"/>
                  </a:lnTo>
                  <a:lnTo>
                    <a:pt x="967" y="1075"/>
                  </a:lnTo>
                  <a:lnTo>
                    <a:pt x="981" y="1080"/>
                  </a:lnTo>
                  <a:lnTo>
                    <a:pt x="995" y="1086"/>
                  </a:lnTo>
                  <a:lnTo>
                    <a:pt x="1010" y="1093"/>
                  </a:lnTo>
                  <a:lnTo>
                    <a:pt x="1028" y="1100"/>
                  </a:lnTo>
                  <a:lnTo>
                    <a:pt x="1033" y="1098"/>
                  </a:lnTo>
                  <a:lnTo>
                    <a:pt x="1035" y="1098"/>
                  </a:lnTo>
                  <a:lnTo>
                    <a:pt x="1038" y="1096"/>
                  </a:lnTo>
                  <a:lnTo>
                    <a:pt x="1042" y="1096"/>
                  </a:lnTo>
                  <a:lnTo>
                    <a:pt x="1047" y="1096"/>
                  </a:lnTo>
                  <a:lnTo>
                    <a:pt x="1054" y="1096"/>
                  </a:lnTo>
                  <a:lnTo>
                    <a:pt x="1063" y="1094"/>
                  </a:lnTo>
                  <a:lnTo>
                    <a:pt x="1077" y="1094"/>
                  </a:lnTo>
                  <a:lnTo>
                    <a:pt x="1092" y="1094"/>
                  </a:lnTo>
                  <a:lnTo>
                    <a:pt x="1113" y="1094"/>
                  </a:lnTo>
                  <a:lnTo>
                    <a:pt x="1139" y="1094"/>
                  </a:lnTo>
                  <a:lnTo>
                    <a:pt x="1171" y="1094"/>
                  </a:lnTo>
                  <a:lnTo>
                    <a:pt x="1207" y="1094"/>
                  </a:lnTo>
                  <a:lnTo>
                    <a:pt x="1252" y="1094"/>
                  </a:lnTo>
                  <a:lnTo>
                    <a:pt x="1303" y="1094"/>
                  </a:lnTo>
                  <a:lnTo>
                    <a:pt x="1364" y="1094"/>
                  </a:lnTo>
                  <a:lnTo>
                    <a:pt x="1432" y="1094"/>
                  </a:lnTo>
                  <a:lnTo>
                    <a:pt x="1510" y="1094"/>
                  </a:lnTo>
                  <a:lnTo>
                    <a:pt x="1599" y="1094"/>
                  </a:lnTo>
                  <a:lnTo>
                    <a:pt x="1697" y="1094"/>
                  </a:lnTo>
                  <a:lnTo>
                    <a:pt x="1806" y="1094"/>
                  </a:lnTo>
                  <a:lnTo>
                    <a:pt x="1928" y="1094"/>
                  </a:lnTo>
                  <a:lnTo>
                    <a:pt x="2062" y="1094"/>
                  </a:lnTo>
                  <a:lnTo>
                    <a:pt x="2136" y="1100"/>
                  </a:lnTo>
                  <a:lnTo>
                    <a:pt x="2205" y="1114"/>
                  </a:lnTo>
                  <a:lnTo>
                    <a:pt x="2271" y="1136"/>
                  </a:lnTo>
                  <a:lnTo>
                    <a:pt x="2332" y="1168"/>
                  </a:lnTo>
                  <a:lnTo>
                    <a:pt x="2390" y="1206"/>
                  </a:lnTo>
                  <a:lnTo>
                    <a:pt x="2442" y="1251"/>
                  </a:lnTo>
                  <a:lnTo>
                    <a:pt x="2487" y="1303"/>
                  </a:lnTo>
                  <a:lnTo>
                    <a:pt x="2526" y="1359"/>
                  </a:lnTo>
                  <a:lnTo>
                    <a:pt x="2559" y="1422"/>
                  </a:lnTo>
                  <a:lnTo>
                    <a:pt x="2582" y="1488"/>
                  </a:lnTo>
                  <a:lnTo>
                    <a:pt x="2595" y="1558"/>
                  </a:lnTo>
                  <a:lnTo>
                    <a:pt x="2601" y="1631"/>
                  </a:lnTo>
                  <a:lnTo>
                    <a:pt x="2601" y="1650"/>
                  </a:lnTo>
                  <a:lnTo>
                    <a:pt x="2602" y="1681"/>
                  </a:lnTo>
                  <a:lnTo>
                    <a:pt x="2602" y="1723"/>
                  </a:lnTo>
                  <a:lnTo>
                    <a:pt x="2602" y="1772"/>
                  </a:lnTo>
                  <a:lnTo>
                    <a:pt x="2602" y="1828"/>
                  </a:lnTo>
                  <a:lnTo>
                    <a:pt x="2602" y="1887"/>
                  </a:lnTo>
                  <a:lnTo>
                    <a:pt x="2602" y="1950"/>
                  </a:lnTo>
                  <a:lnTo>
                    <a:pt x="2604" y="2014"/>
                  </a:lnTo>
                  <a:lnTo>
                    <a:pt x="2604" y="2080"/>
                  </a:lnTo>
                  <a:lnTo>
                    <a:pt x="2604" y="2143"/>
                  </a:lnTo>
                  <a:lnTo>
                    <a:pt x="2604" y="2202"/>
                  </a:lnTo>
                  <a:lnTo>
                    <a:pt x="2604" y="2258"/>
                  </a:lnTo>
                  <a:lnTo>
                    <a:pt x="2604" y="2307"/>
                  </a:lnTo>
                  <a:lnTo>
                    <a:pt x="2606" y="2348"/>
                  </a:lnTo>
                  <a:lnTo>
                    <a:pt x="2606" y="2380"/>
                  </a:lnTo>
                  <a:lnTo>
                    <a:pt x="2606" y="2401"/>
                  </a:lnTo>
                  <a:lnTo>
                    <a:pt x="2602" y="2439"/>
                  </a:lnTo>
                  <a:lnTo>
                    <a:pt x="2594" y="2476"/>
                  </a:lnTo>
                  <a:lnTo>
                    <a:pt x="2578" y="2510"/>
                  </a:lnTo>
                  <a:lnTo>
                    <a:pt x="2557" y="2542"/>
                  </a:lnTo>
                  <a:lnTo>
                    <a:pt x="2531" y="2570"/>
                  </a:lnTo>
                  <a:lnTo>
                    <a:pt x="2500" y="2592"/>
                  </a:lnTo>
                  <a:lnTo>
                    <a:pt x="2467" y="2610"/>
                  </a:lnTo>
                  <a:lnTo>
                    <a:pt x="2430" y="2622"/>
                  </a:lnTo>
                  <a:lnTo>
                    <a:pt x="2393" y="2629"/>
                  </a:lnTo>
                  <a:lnTo>
                    <a:pt x="2353" y="2627"/>
                  </a:lnTo>
                  <a:lnTo>
                    <a:pt x="1522" y="2538"/>
                  </a:lnTo>
                  <a:lnTo>
                    <a:pt x="1477" y="2530"/>
                  </a:lnTo>
                  <a:lnTo>
                    <a:pt x="1437" y="2512"/>
                  </a:lnTo>
                  <a:lnTo>
                    <a:pt x="1401" y="2486"/>
                  </a:lnTo>
                  <a:lnTo>
                    <a:pt x="1369" y="2455"/>
                  </a:lnTo>
                  <a:lnTo>
                    <a:pt x="1347" y="2418"/>
                  </a:lnTo>
                  <a:lnTo>
                    <a:pt x="1329" y="2378"/>
                  </a:lnTo>
                  <a:lnTo>
                    <a:pt x="1320" y="2335"/>
                  </a:lnTo>
                  <a:lnTo>
                    <a:pt x="1320" y="2287"/>
                  </a:lnTo>
                  <a:lnTo>
                    <a:pt x="1331" y="2244"/>
                  </a:lnTo>
                  <a:lnTo>
                    <a:pt x="1348" y="2202"/>
                  </a:lnTo>
                  <a:lnTo>
                    <a:pt x="1373" y="2166"/>
                  </a:lnTo>
                  <a:lnTo>
                    <a:pt x="1404" y="2136"/>
                  </a:lnTo>
                  <a:lnTo>
                    <a:pt x="1441" y="2112"/>
                  </a:lnTo>
                  <a:lnTo>
                    <a:pt x="1481" y="2094"/>
                  </a:lnTo>
                  <a:lnTo>
                    <a:pt x="1524" y="2085"/>
                  </a:lnTo>
                  <a:lnTo>
                    <a:pt x="1571" y="2085"/>
                  </a:lnTo>
                  <a:lnTo>
                    <a:pt x="2150" y="2148"/>
                  </a:lnTo>
                  <a:lnTo>
                    <a:pt x="2150" y="2105"/>
                  </a:lnTo>
                  <a:lnTo>
                    <a:pt x="2150" y="2068"/>
                  </a:lnTo>
                  <a:lnTo>
                    <a:pt x="2148" y="2040"/>
                  </a:lnTo>
                  <a:lnTo>
                    <a:pt x="2148" y="2019"/>
                  </a:lnTo>
                  <a:lnTo>
                    <a:pt x="2148" y="2002"/>
                  </a:lnTo>
                  <a:lnTo>
                    <a:pt x="2148" y="1990"/>
                  </a:lnTo>
                  <a:lnTo>
                    <a:pt x="2148" y="1979"/>
                  </a:lnTo>
                  <a:lnTo>
                    <a:pt x="2148" y="1969"/>
                  </a:lnTo>
                  <a:lnTo>
                    <a:pt x="2148" y="1958"/>
                  </a:lnTo>
                  <a:lnTo>
                    <a:pt x="2148" y="1946"/>
                  </a:lnTo>
                  <a:lnTo>
                    <a:pt x="2148" y="1932"/>
                  </a:lnTo>
                  <a:lnTo>
                    <a:pt x="2148" y="1913"/>
                  </a:lnTo>
                  <a:lnTo>
                    <a:pt x="2148" y="1887"/>
                  </a:lnTo>
                  <a:lnTo>
                    <a:pt x="2148" y="1856"/>
                  </a:lnTo>
                  <a:lnTo>
                    <a:pt x="2148" y="1815"/>
                  </a:lnTo>
                  <a:lnTo>
                    <a:pt x="2148" y="1765"/>
                  </a:lnTo>
                  <a:lnTo>
                    <a:pt x="2146" y="1706"/>
                  </a:lnTo>
                  <a:lnTo>
                    <a:pt x="2146" y="1633"/>
                  </a:lnTo>
                  <a:lnTo>
                    <a:pt x="2146" y="1633"/>
                  </a:lnTo>
                  <a:lnTo>
                    <a:pt x="2143" y="1613"/>
                  </a:lnTo>
                  <a:lnTo>
                    <a:pt x="2132" y="1599"/>
                  </a:lnTo>
                  <a:lnTo>
                    <a:pt x="2118" y="1591"/>
                  </a:lnTo>
                  <a:lnTo>
                    <a:pt x="2101" y="1587"/>
                  </a:lnTo>
                  <a:lnTo>
                    <a:pt x="2083" y="1591"/>
                  </a:lnTo>
                  <a:lnTo>
                    <a:pt x="2068" y="1599"/>
                  </a:lnTo>
                  <a:lnTo>
                    <a:pt x="2059" y="1615"/>
                  </a:lnTo>
                  <a:lnTo>
                    <a:pt x="2055" y="1633"/>
                  </a:lnTo>
                  <a:lnTo>
                    <a:pt x="2055" y="1948"/>
                  </a:lnTo>
                  <a:lnTo>
                    <a:pt x="2050" y="1948"/>
                  </a:lnTo>
                  <a:lnTo>
                    <a:pt x="2035" y="1946"/>
                  </a:lnTo>
                  <a:lnTo>
                    <a:pt x="2014" y="1944"/>
                  </a:lnTo>
                  <a:lnTo>
                    <a:pt x="1991" y="1941"/>
                  </a:lnTo>
                  <a:lnTo>
                    <a:pt x="1967" y="1939"/>
                  </a:lnTo>
                  <a:lnTo>
                    <a:pt x="1946" y="1936"/>
                  </a:lnTo>
                  <a:lnTo>
                    <a:pt x="1932" y="1934"/>
                  </a:lnTo>
                  <a:lnTo>
                    <a:pt x="1925" y="1934"/>
                  </a:lnTo>
                  <a:lnTo>
                    <a:pt x="1759" y="1323"/>
                  </a:lnTo>
                  <a:lnTo>
                    <a:pt x="1744" y="1282"/>
                  </a:lnTo>
                  <a:lnTo>
                    <a:pt x="1725" y="1251"/>
                  </a:lnTo>
                  <a:lnTo>
                    <a:pt x="1698" y="1225"/>
                  </a:lnTo>
                  <a:lnTo>
                    <a:pt x="1671" y="1204"/>
                  </a:lnTo>
                  <a:lnTo>
                    <a:pt x="1639" y="1190"/>
                  </a:lnTo>
                  <a:lnTo>
                    <a:pt x="1604" y="1183"/>
                  </a:lnTo>
                  <a:lnTo>
                    <a:pt x="1571" y="1183"/>
                  </a:lnTo>
                  <a:lnTo>
                    <a:pt x="1536" y="1188"/>
                  </a:lnTo>
                  <a:lnTo>
                    <a:pt x="1235" y="1270"/>
                  </a:lnTo>
                  <a:lnTo>
                    <a:pt x="937" y="1352"/>
                  </a:lnTo>
                  <a:lnTo>
                    <a:pt x="904" y="1364"/>
                  </a:lnTo>
                  <a:lnTo>
                    <a:pt x="874" y="1382"/>
                  </a:lnTo>
                  <a:lnTo>
                    <a:pt x="850" y="1406"/>
                  </a:lnTo>
                  <a:lnTo>
                    <a:pt x="829" y="1434"/>
                  </a:lnTo>
                  <a:lnTo>
                    <a:pt x="813" y="1465"/>
                  </a:lnTo>
                  <a:lnTo>
                    <a:pt x="807" y="1500"/>
                  </a:lnTo>
                  <a:lnTo>
                    <a:pt x="773" y="1488"/>
                  </a:lnTo>
                  <a:lnTo>
                    <a:pt x="732" y="1472"/>
                  </a:lnTo>
                  <a:lnTo>
                    <a:pt x="683" y="1455"/>
                  </a:lnTo>
                  <a:lnTo>
                    <a:pt x="629" y="1434"/>
                  </a:lnTo>
                  <a:lnTo>
                    <a:pt x="571" y="1411"/>
                  </a:lnTo>
                  <a:lnTo>
                    <a:pt x="510" y="1389"/>
                  </a:lnTo>
                  <a:lnTo>
                    <a:pt x="449" y="1366"/>
                  </a:lnTo>
                  <a:lnTo>
                    <a:pt x="390" y="1343"/>
                  </a:lnTo>
                  <a:lnTo>
                    <a:pt x="331" y="1321"/>
                  </a:lnTo>
                  <a:lnTo>
                    <a:pt x="277" y="1300"/>
                  </a:lnTo>
                  <a:lnTo>
                    <a:pt x="226" y="1281"/>
                  </a:lnTo>
                  <a:lnTo>
                    <a:pt x="183" y="1265"/>
                  </a:lnTo>
                  <a:lnTo>
                    <a:pt x="146" y="1251"/>
                  </a:lnTo>
                  <a:lnTo>
                    <a:pt x="108" y="1232"/>
                  </a:lnTo>
                  <a:lnTo>
                    <a:pt x="75" y="1206"/>
                  </a:lnTo>
                  <a:lnTo>
                    <a:pt x="45" y="1174"/>
                  </a:lnTo>
                  <a:lnTo>
                    <a:pt x="23" y="1140"/>
                  </a:lnTo>
                  <a:lnTo>
                    <a:pt x="9" y="1100"/>
                  </a:lnTo>
                  <a:lnTo>
                    <a:pt x="0" y="1056"/>
                  </a:lnTo>
                  <a:lnTo>
                    <a:pt x="2" y="1014"/>
                  </a:lnTo>
                  <a:lnTo>
                    <a:pt x="9" y="972"/>
                  </a:lnTo>
                  <a:lnTo>
                    <a:pt x="26" y="934"/>
                  </a:lnTo>
                  <a:lnTo>
                    <a:pt x="49" y="898"/>
                  </a:lnTo>
                  <a:lnTo>
                    <a:pt x="671" y="110"/>
                  </a:lnTo>
                  <a:lnTo>
                    <a:pt x="704" y="77"/>
                  </a:lnTo>
                  <a:lnTo>
                    <a:pt x="740" y="51"/>
                  </a:lnTo>
                  <a:lnTo>
                    <a:pt x="780" y="34"/>
                  </a:lnTo>
                  <a:lnTo>
                    <a:pt x="824" y="25"/>
                  </a:lnTo>
                  <a:lnTo>
                    <a:pt x="867" y="23"/>
                  </a:lnTo>
                  <a:lnTo>
                    <a:pt x="911" y="32"/>
                  </a:lnTo>
                  <a:lnTo>
                    <a:pt x="953" y="48"/>
                  </a:lnTo>
                  <a:lnTo>
                    <a:pt x="991" y="72"/>
                  </a:lnTo>
                  <a:lnTo>
                    <a:pt x="1019" y="100"/>
                  </a:lnTo>
                  <a:lnTo>
                    <a:pt x="1043" y="129"/>
                  </a:lnTo>
                  <a:lnTo>
                    <a:pt x="1059" y="162"/>
                  </a:lnTo>
                  <a:lnTo>
                    <a:pt x="1071" y="199"/>
                  </a:lnTo>
                  <a:lnTo>
                    <a:pt x="1111" y="150"/>
                  </a:lnTo>
                  <a:lnTo>
                    <a:pt x="1157" y="107"/>
                  </a:lnTo>
                  <a:lnTo>
                    <a:pt x="1209" y="70"/>
                  </a:lnTo>
                  <a:lnTo>
                    <a:pt x="1265" y="41"/>
                  </a:lnTo>
                  <a:lnTo>
                    <a:pt x="1324" y="20"/>
                  </a:lnTo>
                  <a:lnTo>
                    <a:pt x="1388" y="6"/>
                  </a:lnTo>
                  <a:lnTo>
                    <a:pt x="14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40">
              <a:extLst>
                <a:ext uri="{FF2B5EF4-FFF2-40B4-BE49-F238E27FC236}">
                  <a16:creationId xmlns:a16="http://schemas.microsoft.com/office/drawing/2014/main" id="{2D9B2673-E63F-4A34-B441-E5CC87D1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6205"/>
              <a:ext cx="375" cy="401"/>
            </a:xfrm>
            <a:custGeom>
              <a:avLst/>
              <a:gdLst>
                <a:gd name="T0" fmla="*/ 599 w 749"/>
                <a:gd name="T1" fmla="*/ 0 h 803"/>
                <a:gd name="T2" fmla="*/ 749 w 749"/>
                <a:gd name="T3" fmla="*/ 550 h 803"/>
                <a:gd name="T4" fmla="*/ 606 w 749"/>
                <a:gd name="T5" fmla="*/ 536 h 803"/>
                <a:gd name="T6" fmla="*/ 544 w 749"/>
                <a:gd name="T7" fmla="*/ 534 h 803"/>
                <a:gd name="T8" fmla="*/ 483 w 749"/>
                <a:gd name="T9" fmla="*/ 541 h 803"/>
                <a:gd name="T10" fmla="*/ 423 w 749"/>
                <a:gd name="T11" fmla="*/ 557 h 803"/>
                <a:gd name="T12" fmla="*/ 368 w 749"/>
                <a:gd name="T13" fmla="*/ 581 h 803"/>
                <a:gd name="T14" fmla="*/ 317 w 749"/>
                <a:gd name="T15" fmla="*/ 613 h 803"/>
                <a:gd name="T16" fmla="*/ 272 w 749"/>
                <a:gd name="T17" fmla="*/ 651 h 803"/>
                <a:gd name="T18" fmla="*/ 232 w 749"/>
                <a:gd name="T19" fmla="*/ 696 h 803"/>
                <a:gd name="T20" fmla="*/ 199 w 749"/>
                <a:gd name="T21" fmla="*/ 747 h 803"/>
                <a:gd name="T22" fmla="*/ 173 w 749"/>
                <a:gd name="T23" fmla="*/ 803 h 803"/>
                <a:gd name="T24" fmla="*/ 0 w 749"/>
                <a:gd name="T25" fmla="*/ 162 h 803"/>
                <a:gd name="T26" fmla="*/ 599 w 749"/>
                <a:gd name="T2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9" h="803">
                  <a:moveTo>
                    <a:pt x="599" y="0"/>
                  </a:moveTo>
                  <a:lnTo>
                    <a:pt x="749" y="550"/>
                  </a:lnTo>
                  <a:lnTo>
                    <a:pt x="606" y="536"/>
                  </a:lnTo>
                  <a:lnTo>
                    <a:pt x="544" y="534"/>
                  </a:lnTo>
                  <a:lnTo>
                    <a:pt x="483" y="541"/>
                  </a:lnTo>
                  <a:lnTo>
                    <a:pt x="423" y="557"/>
                  </a:lnTo>
                  <a:lnTo>
                    <a:pt x="368" y="581"/>
                  </a:lnTo>
                  <a:lnTo>
                    <a:pt x="317" y="613"/>
                  </a:lnTo>
                  <a:lnTo>
                    <a:pt x="272" y="651"/>
                  </a:lnTo>
                  <a:lnTo>
                    <a:pt x="232" y="696"/>
                  </a:lnTo>
                  <a:lnTo>
                    <a:pt x="199" y="747"/>
                  </a:lnTo>
                  <a:lnTo>
                    <a:pt x="173" y="803"/>
                  </a:lnTo>
                  <a:lnTo>
                    <a:pt x="0" y="162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Group 514">
            <a:extLst>
              <a:ext uri="{FF2B5EF4-FFF2-40B4-BE49-F238E27FC236}">
                <a16:creationId xmlns:a16="http://schemas.microsoft.com/office/drawing/2014/main" id="{DF7FBA87-8D5E-441D-93B0-6907B105D0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7843" y="2929427"/>
            <a:ext cx="361712" cy="359363"/>
            <a:chOff x="1484" y="-5372"/>
            <a:chExt cx="2926" cy="2907"/>
          </a:xfrm>
          <a:solidFill>
            <a:schemeClr val="accent3"/>
          </a:solidFill>
        </p:grpSpPr>
        <p:sp>
          <p:nvSpPr>
            <p:cNvPr id="45" name="Freeform 516">
              <a:extLst>
                <a:ext uri="{FF2B5EF4-FFF2-40B4-BE49-F238E27FC236}">
                  <a16:creationId xmlns:a16="http://schemas.microsoft.com/office/drawing/2014/main" id="{2BEA29F7-DC9C-492F-83AB-63B3264F8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-5372"/>
              <a:ext cx="1746" cy="1775"/>
            </a:xfrm>
            <a:custGeom>
              <a:avLst/>
              <a:gdLst>
                <a:gd name="T0" fmla="*/ 1688 w 3492"/>
                <a:gd name="T1" fmla="*/ 673 h 3549"/>
                <a:gd name="T2" fmla="*/ 1601 w 3492"/>
                <a:gd name="T3" fmla="*/ 760 h 3549"/>
                <a:gd name="T4" fmla="*/ 1581 w 3492"/>
                <a:gd name="T5" fmla="*/ 1665 h 3549"/>
                <a:gd name="T6" fmla="*/ 994 w 3492"/>
                <a:gd name="T7" fmla="*/ 2022 h 3549"/>
                <a:gd name="T8" fmla="*/ 956 w 3492"/>
                <a:gd name="T9" fmla="*/ 2125 h 3549"/>
                <a:gd name="T10" fmla="*/ 981 w 3492"/>
                <a:gd name="T11" fmla="*/ 2235 h 3549"/>
                <a:gd name="T12" fmla="*/ 1065 w 3492"/>
                <a:gd name="T13" fmla="*/ 2311 h 3549"/>
                <a:gd name="T14" fmla="*/ 1173 w 3492"/>
                <a:gd name="T15" fmla="*/ 2329 h 3549"/>
                <a:gd name="T16" fmla="*/ 1869 w 3492"/>
                <a:gd name="T17" fmla="*/ 1940 h 3549"/>
                <a:gd name="T18" fmla="*/ 1948 w 3492"/>
                <a:gd name="T19" fmla="*/ 1853 h 3549"/>
                <a:gd name="T20" fmla="*/ 1964 w 3492"/>
                <a:gd name="T21" fmla="*/ 846 h 3549"/>
                <a:gd name="T22" fmla="*/ 1922 w 3492"/>
                <a:gd name="T23" fmla="*/ 725 h 3549"/>
                <a:gd name="T24" fmla="*/ 1817 w 3492"/>
                <a:gd name="T25" fmla="*/ 659 h 3549"/>
                <a:gd name="T26" fmla="*/ 1909 w 3492"/>
                <a:gd name="T27" fmla="*/ 6 h 3549"/>
                <a:gd name="T28" fmla="*/ 2303 w 3492"/>
                <a:gd name="T29" fmla="*/ 82 h 3549"/>
                <a:gd name="T30" fmla="*/ 2660 w 3492"/>
                <a:gd name="T31" fmla="*/ 240 h 3549"/>
                <a:gd name="T32" fmla="*/ 2971 w 3492"/>
                <a:gd name="T33" fmla="*/ 469 h 3549"/>
                <a:gd name="T34" fmla="*/ 3224 w 3492"/>
                <a:gd name="T35" fmla="*/ 759 h 3549"/>
                <a:gd name="T36" fmla="*/ 3411 w 3492"/>
                <a:gd name="T37" fmla="*/ 1100 h 3549"/>
                <a:gd name="T38" fmla="*/ 3453 w 3492"/>
                <a:gd name="T39" fmla="*/ 1356 h 3549"/>
                <a:gd name="T40" fmla="*/ 3361 w 3492"/>
                <a:gd name="T41" fmla="*/ 1368 h 3549"/>
                <a:gd name="T42" fmla="*/ 3292 w 3492"/>
                <a:gd name="T43" fmla="*/ 1379 h 3549"/>
                <a:gd name="T44" fmla="*/ 3212 w 3492"/>
                <a:gd name="T45" fmla="*/ 1389 h 3549"/>
                <a:gd name="T46" fmla="*/ 3095 w 3492"/>
                <a:gd name="T47" fmla="*/ 1407 h 3549"/>
                <a:gd name="T48" fmla="*/ 2907 w 3492"/>
                <a:gd name="T49" fmla="*/ 1434 h 3549"/>
                <a:gd name="T50" fmla="*/ 2697 w 3492"/>
                <a:gd name="T51" fmla="*/ 1482 h 3549"/>
                <a:gd name="T52" fmla="*/ 2541 w 3492"/>
                <a:gd name="T53" fmla="*/ 1594 h 3549"/>
                <a:gd name="T54" fmla="*/ 2442 w 3492"/>
                <a:gd name="T55" fmla="*/ 1761 h 3549"/>
                <a:gd name="T56" fmla="*/ 2417 w 3492"/>
                <a:gd name="T57" fmla="*/ 1952 h 3549"/>
                <a:gd name="T58" fmla="*/ 2472 w 3492"/>
                <a:gd name="T59" fmla="*/ 2139 h 3549"/>
                <a:gd name="T60" fmla="*/ 2837 w 3492"/>
                <a:gd name="T61" fmla="*/ 2947 h 3549"/>
                <a:gd name="T62" fmla="*/ 2795 w 3492"/>
                <a:gd name="T63" fmla="*/ 3059 h 3549"/>
                <a:gd name="T64" fmla="*/ 2736 w 3492"/>
                <a:gd name="T65" fmla="*/ 3212 h 3549"/>
                <a:gd name="T66" fmla="*/ 2499 w 3492"/>
                <a:gd name="T67" fmla="*/ 3393 h 3549"/>
                <a:gd name="T68" fmla="*/ 2149 w 3492"/>
                <a:gd name="T69" fmla="*/ 3508 h 3549"/>
                <a:gd name="T70" fmla="*/ 1773 w 3492"/>
                <a:gd name="T71" fmla="*/ 3549 h 3549"/>
                <a:gd name="T72" fmla="*/ 1366 w 3492"/>
                <a:gd name="T73" fmla="*/ 3501 h 3549"/>
                <a:gd name="T74" fmla="*/ 994 w 3492"/>
                <a:gd name="T75" fmla="*/ 3368 h 3549"/>
                <a:gd name="T76" fmla="*/ 664 w 3492"/>
                <a:gd name="T77" fmla="*/ 3158 h 3549"/>
                <a:gd name="T78" fmla="*/ 390 w 3492"/>
                <a:gd name="T79" fmla="*/ 2883 h 3549"/>
                <a:gd name="T80" fmla="*/ 181 w 3492"/>
                <a:gd name="T81" fmla="*/ 2555 h 3549"/>
                <a:gd name="T82" fmla="*/ 46 w 3492"/>
                <a:gd name="T83" fmla="*/ 2181 h 3549"/>
                <a:gd name="T84" fmla="*/ 0 w 3492"/>
                <a:gd name="T85" fmla="*/ 1775 h 3549"/>
                <a:gd name="T86" fmla="*/ 46 w 3492"/>
                <a:gd name="T87" fmla="*/ 1368 h 3549"/>
                <a:gd name="T88" fmla="*/ 181 w 3492"/>
                <a:gd name="T89" fmla="*/ 995 h 3549"/>
                <a:gd name="T90" fmla="*/ 390 w 3492"/>
                <a:gd name="T91" fmla="*/ 666 h 3549"/>
                <a:gd name="T92" fmla="*/ 664 w 3492"/>
                <a:gd name="T93" fmla="*/ 391 h 3549"/>
                <a:gd name="T94" fmla="*/ 994 w 3492"/>
                <a:gd name="T95" fmla="*/ 181 h 3549"/>
                <a:gd name="T96" fmla="*/ 1366 w 3492"/>
                <a:gd name="T97" fmla="*/ 48 h 3549"/>
                <a:gd name="T98" fmla="*/ 1773 w 3492"/>
                <a:gd name="T99" fmla="*/ 0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2" h="3549">
                  <a:moveTo>
                    <a:pt x="1773" y="654"/>
                  </a:moveTo>
                  <a:lnTo>
                    <a:pt x="1728" y="659"/>
                  </a:lnTo>
                  <a:lnTo>
                    <a:pt x="1688" y="673"/>
                  </a:lnTo>
                  <a:lnTo>
                    <a:pt x="1652" y="695"/>
                  </a:lnTo>
                  <a:lnTo>
                    <a:pt x="1622" y="725"/>
                  </a:lnTo>
                  <a:lnTo>
                    <a:pt x="1601" y="760"/>
                  </a:lnTo>
                  <a:lnTo>
                    <a:pt x="1585" y="801"/>
                  </a:lnTo>
                  <a:lnTo>
                    <a:pt x="1581" y="846"/>
                  </a:lnTo>
                  <a:lnTo>
                    <a:pt x="1581" y="1665"/>
                  </a:lnTo>
                  <a:lnTo>
                    <a:pt x="1052" y="1972"/>
                  </a:lnTo>
                  <a:lnTo>
                    <a:pt x="1020" y="1995"/>
                  </a:lnTo>
                  <a:lnTo>
                    <a:pt x="994" y="2022"/>
                  </a:lnTo>
                  <a:lnTo>
                    <a:pt x="976" y="2054"/>
                  </a:lnTo>
                  <a:lnTo>
                    <a:pt x="962" y="2089"/>
                  </a:lnTo>
                  <a:lnTo>
                    <a:pt x="956" y="2125"/>
                  </a:lnTo>
                  <a:lnTo>
                    <a:pt x="958" y="2162"/>
                  </a:lnTo>
                  <a:lnTo>
                    <a:pt x="965" y="2199"/>
                  </a:lnTo>
                  <a:lnTo>
                    <a:pt x="981" y="2235"/>
                  </a:lnTo>
                  <a:lnTo>
                    <a:pt x="1004" y="2265"/>
                  </a:lnTo>
                  <a:lnTo>
                    <a:pt x="1033" y="2292"/>
                  </a:lnTo>
                  <a:lnTo>
                    <a:pt x="1065" y="2311"/>
                  </a:lnTo>
                  <a:lnTo>
                    <a:pt x="1098" y="2324"/>
                  </a:lnTo>
                  <a:lnTo>
                    <a:pt x="1136" y="2329"/>
                  </a:lnTo>
                  <a:lnTo>
                    <a:pt x="1173" y="2329"/>
                  </a:lnTo>
                  <a:lnTo>
                    <a:pt x="1208" y="2320"/>
                  </a:lnTo>
                  <a:lnTo>
                    <a:pt x="1244" y="2304"/>
                  </a:lnTo>
                  <a:lnTo>
                    <a:pt x="1869" y="1940"/>
                  </a:lnTo>
                  <a:lnTo>
                    <a:pt x="1901" y="1917"/>
                  </a:lnTo>
                  <a:lnTo>
                    <a:pt x="1927" y="1887"/>
                  </a:lnTo>
                  <a:lnTo>
                    <a:pt x="1948" y="1853"/>
                  </a:lnTo>
                  <a:lnTo>
                    <a:pt x="1961" y="1816"/>
                  </a:lnTo>
                  <a:lnTo>
                    <a:pt x="1964" y="1775"/>
                  </a:lnTo>
                  <a:lnTo>
                    <a:pt x="1964" y="846"/>
                  </a:lnTo>
                  <a:lnTo>
                    <a:pt x="1959" y="801"/>
                  </a:lnTo>
                  <a:lnTo>
                    <a:pt x="1945" y="760"/>
                  </a:lnTo>
                  <a:lnTo>
                    <a:pt x="1922" y="725"/>
                  </a:lnTo>
                  <a:lnTo>
                    <a:pt x="1892" y="695"/>
                  </a:lnTo>
                  <a:lnTo>
                    <a:pt x="1856" y="673"/>
                  </a:lnTo>
                  <a:lnTo>
                    <a:pt x="1817" y="659"/>
                  </a:lnTo>
                  <a:lnTo>
                    <a:pt x="1773" y="654"/>
                  </a:lnTo>
                  <a:close/>
                  <a:moveTo>
                    <a:pt x="1773" y="0"/>
                  </a:moveTo>
                  <a:lnTo>
                    <a:pt x="1909" y="6"/>
                  </a:lnTo>
                  <a:lnTo>
                    <a:pt x="2044" y="22"/>
                  </a:lnTo>
                  <a:lnTo>
                    <a:pt x="2176" y="46"/>
                  </a:lnTo>
                  <a:lnTo>
                    <a:pt x="2303" y="82"/>
                  </a:lnTo>
                  <a:lnTo>
                    <a:pt x="2426" y="126"/>
                  </a:lnTo>
                  <a:lnTo>
                    <a:pt x="2545" y="178"/>
                  </a:lnTo>
                  <a:lnTo>
                    <a:pt x="2660" y="240"/>
                  </a:lnTo>
                  <a:lnTo>
                    <a:pt x="2768" y="309"/>
                  </a:lnTo>
                  <a:lnTo>
                    <a:pt x="2873" y="386"/>
                  </a:lnTo>
                  <a:lnTo>
                    <a:pt x="2971" y="469"/>
                  </a:lnTo>
                  <a:lnTo>
                    <a:pt x="3063" y="560"/>
                  </a:lnTo>
                  <a:lnTo>
                    <a:pt x="3146" y="656"/>
                  </a:lnTo>
                  <a:lnTo>
                    <a:pt x="3224" y="759"/>
                  </a:lnTo>
                  <a:lnTo>
                    <a:pt x="3295" y="867"/>
                  </a:lnTo>
                  <a:lnTo>
                    <a:pt x="3357" y="981"/>
                  </a:lnTo>
                  <a:lnTo>
                    <a:pt x="3411" y="1100"/>
                  </a:lnTo>
                  <a:lnTo>
                    <a:pt x="3457" y="1222"/>
                  </a:lnTo>
                  <a:lnTo>
                    <a:pt x="3492" y="1350"/>
                  </a:lnTo>
                  <a:lnTo>
                    <a:pt x="3453" y="1356"/>
                  </a:lnTo>
                  <a:lnTo>
                    <a:pt x="3418" y="1361"/>
                  </a:lnTo>
                  <a:lnTo>
                    <a:pt x="3388" y="1364"/>
                  </a:lnTo>
                  <a:lnTo>
                    <a:pt x="3361" y="1368"/>
                  </a:lnTo>
                  <a:lnTo>
                    <a:pt x="3336" y="1372"/>
                  </a:lnTo>
                  <a:lnTo>
                    <a:pt x="3315" y="1375"/>
                  </a:lnTo>
                  <a:lnTo>
                    <a:pt x="3292" y="1379"/>
                  </a:lnTo>
                  <a:lnTo>
                    <a:pt x="3267" y="1382"/>
                  </a:lnTo>
                  <a:lnTo>
                    <a:pt x="3242" y="1386"/>
                  </a:lnTo>
                  <a:lnTo>
                    <a:pt x="3212" y="1389"/>
                  </a:lnTo>
                  <a:lnTo>
                    <a:pt x="3178" y="1395"/>
                  </a:lnTo>
                  <a:lnTo>
                    <a:pt x="3141" y="1400"/>
                  </a:lnTo>
                  <a:lnTo>
                    <a:pt x="3095" y="1407"/>
                  </a:lnTo>
                  <a:lnTo>
                    <a:pt x="3042" y="1414"/>
                  </a:lnTo>
                  <a:lnTo>
                    <a:pt x="2979" y="1423"/>
                  </a:lnTo>
                  <a:lnTo>
                    <a:pt x="2907" y="1434"/>
                  </a:lnTo>
                  <a:lnTo>
                    <a:pt x="2823" y="1446"/>
                  </a:lnTo>
                  <a:lnTo>
                    <a:pt x="2759" y="1459"/>
                  </a:lnTo>
                  <a:lnTo>
                    <a:pt x="2697" y="1482"/>
                  </a:lnTo>
                  <a:lnTo>
                    <a:pt x="2641" y="1512"/>
                  </a:lnTo>
                  <a:lnTo>
                    <a:pt x="2587" y="1549"/>
                  </a:lnTo>
                  <a:lnTo>
                    <a:pt x="2541" y="1594"/>
                  </a:lnTo>
                  <a:lnTo>
                    <a:pt x="2500" y="1645"/>
                  </a:lnTo>
                  <a:lnTo>
                    <a:pt x="2467" y="1700"/>
                  </a:lnTo>
                  <a:lnTo>
                    <a:pt x="2442" y="1761"/>
                  </a:lnTo>
                  <a:lnTo>
                    <a:pt x="2424" y="1824"/>
                  </a:lnTo>
                  <a:lnTo>
                    <a:pt x="2417" y="1888"/>
                  </a:lnTo>
                  <a:lnTo>
                    <a:pt x="2417" y="1952"/>
                  </a:lnTo>
                  <a:lnTo>
                    <a:pt x="2426" y="2016"/>
                  </a:lnTo>
                  <a:lnTo>
                    <a:pt x="2445" y="2078"/>
                  </a:lnTo>
                  <a:lnTo>
                    <a:pt x="2472" y="2139"/>
                  </a:lnTo>
                  <a:lnTo>
                    <a:pt x="2864" y="2876"/>
                  </a:lnTo>
                  <a:lnTo>
                    <a:pt x="2852" y="2912"/>
                  </a:lnTo>
                  <a:lnTo>
                    <a:pt x="2837" y="2947"/>
                  </a:lnTo>
                  <a:lnTo>
                    <a:pt x="2823" y="2983"/>
                  </a:lnTo>
                  <a:lnTo>
                    <a:pt x="2809" y="3020"/>
                  </a:lnTo>
                  <a:lnTo>
                    <a:pt x="2795" y="3059"/>
                  </a:lnTo>
                  <a:lnTo>
                    <a:pt x="2777" y="3103"/>
                  </a:lnTo>
                  <a:lnTo>
                    <a:pt x="2758" y="3155"/>
                  </a:lnTo>
                  <a:lnTo>
                    <a:pt x="2736" y="3212"/>
                  </a:lnTo>
                  <a:lnTo>
                    <a:pt x="2712" y="3277"/>
                  </a:lnTo>
                  <a:lnTo>
                    <a:pt x="2607" y="3340"/>
                  </a:lnTo>
                  <a:lnTo>
                    <a:pt x="2499" y="3393"/>
                  </a:lnTo>
                  <a:lnTo>
                    <a:pt x="2385" y="3439"/>
                  </a:lnTo>
                  <a:lnTo>
                    <a:pt x="2270" y="3478"/>
                  </a:lnTo>
                  <a:lnTo>
                    <a:pt x="2149" y="3508"/>
                  </a:lnTo>
                  <a:lnTo>
                    <a:pt x="2027" y="3530"/>
                  </a:lnTo>
                  <a:lnTo>
                    <a:pt x="1901" y="3544"/>
                  </a:lnTo>
                  <a:lnTo>
                    <a:pt x="1773" y="3549"/>
                  </a:lnTo>
                  <a:lnTo>
                    <a:pt x="1634" y="3544"/>
                  </a:lnTo>
                  <a:lnTo>
                    <a:pt x="1498" y="3528"/>
                  </a:lnTo>
                  <a:lnTo>
                    <a:pt x="1366" y="3501"/>
                  </a:lnTo>
                  <a:lnTo>
                    <a:pt x="1239" y="3466"/>
                  </a:lnTo>
                  <a:lnTo>
                    <a:pt x="1113" y="3421"/>
                  </a:lnTo>
                  <a:lnTo>
                    <a:pt x="994" y="3368"/>
                  </a:lnTo>
                  <a:lnTo>
                    <a:pt x="878" y="3306"/>
                  </a:lnTo>
                  <a:lnTo>
                    <a:pt x="768" y="3237"/>
                  </a:lnTo>
                  <a:lnTo>
                    <a:pt x="664" y="3158"/>
                  </a:lnTo>
                  <a:lnTo>
                    <a:pt x="566" y="3073"/>
                  </a:lnTo>
                  <a:lnTo>
                    <a:pt x="474" y="2981"/>
                  </a:lnTo>
                  <a:lnTo>
                    <a:pt x="390" y="2883"/>
                  </a:lnTo>
                  <a:lnTo>
                    <a:pt x="312" y="2778"/>
                  </a:lnTo>
                  <a:lnTo>
                    <a:pt x="243" y="2670"/>
                  </a:lnTo>
                  <a:lnTo>
                    <a:pt x="181" y="2555"/>
                  </a:lnTo>
                  <a:lnTo>
                    <a:pt x="128" y="2434"/>
                  </a:lnTo>
                  <a:lnTo>
                    <a:pt x="82" y="2309"/>
                  </a:lnTo>
                  <a:lnTo>
                    <a:pt x="46" y="2181"/>
                  </a:lnTo>
                  <a:lnTo>
                    <a:pt x="21" y="2048"/>
                  </a:lnTo>
                  <a:lnTo>
                    <a:pt x="5" y="1913"/>
                  </a:lnTo>
                  <a:lnTo>
                    <a:pt x="0" y="1775"/>
                  </a:lnTo>
                  <a:lnTo>
                    <a:pt x="5" y="1636"/>
                  </a:lnTo>
                  <a:lnTo>
                    <a:pt x="21" y="1501"/>
                  </a:lnTo>
                  <a:lnTo>
                    <a:pt x="46" y="1368"/>
                  </a:lnTo>
                  <a:lnTo>
                    <a:pt x="82" y="1240"/>
                  </a:lnTo>
                  <a:lnTo>
                    <a:pt x="128" y="1116"/>
                  </a:lnTo>
                  <a:lnTo>
                    <a:pt x="181" y="995"/>
                  </a:lnTo>
                  <a:lnTo>
                    <a:pt x="243" y="879"/>
                  </a:lnTo>
                  <a:lnTo>
                    <a:pt x="312" y="769"/>
                  </a:lnTo>
                  <a:lnTo>
                    <a:pt x="390" y="666"/>
                  </a:lnTo>
                  <a:lnTo>
                    <a:pt x="474" y="567"/>
                  </a:lnTo>
                  <a:lnTo>
                    <a:pt x="566" y="476"/>
                  </a:lnTo>
                  <a:lnTo>
                    <a:pt x="664" y="391"/>
                  </a:lnTo>
                  <a:lnTo>
                    <a:pt x="768" y="313"/>
                  </a:lnTo>
                  <a:lnTo>
                    <a:pt x="878" y="244"/>
                  </a:lnTo>
                  <a:lnTo>
                    <a:pt x="994" y="181"/>
                  </a:lnTo>
                  <a:lnTo>
                    <a:pt x="1113" y="128"/>
                  </a:lnTo>
                  <a:lnTo>
                    <a:pt x="1239" y="84"/>
                  </a:lnTo>
                  <a:lnTo>
                    <a:pt x="1366" y="48"/>
                  </a:lnTo>
                  <a:lnTo>
                    <a:pt x="1498" y="22"/>
                  </a:lnTo>
                  <a:lnTo>
                    <a:pt x="1634" y="6"/>
                  </a:lnTo>
                  <a:lnTo>
                    <a:pt x="17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517">
              <a:extLst>
                <a:ext uri="{FF2B5EF4-FFF2-40B4-BE49-F238E27FC236}">
                  <a16:creationId xmlns:a16="http://schemas.microsoft.com/office/drawing/2014/main" id="{D482433D-F9B0-4102-8FE3-2266D59A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" y="-5053"/>
              <a:ext cx="481" cy="481"/>
            </a:xfrm>
            <a:custGeom>
              <a:avLst/>
              <a:gdLst>
                <a:gd name="T0" fmla="*/ 463 w 962"/>
                <a:gd name="T1" fmla="*/ 0 h 963"/>
                <a:gd name="T2" fmla="*/ 527 w 962"/>
                <a:gd name="T3" fmla="*/ 2 h 963"/>
                <a:gd name="T4" fmla="*/ 589 w 962"/>
                <a:gd name="T5" fmla="*/ 12 h 963"/>
                <a:gd name="T6" fmla="*/ 653 w 962"/>
                <a:gd name="T7" fmla="*/ 30 h 963"/>
                <a:gd name="T8" fmla="*/ 712 w 962"/>
                <a:gd name="T9" fmla="*/ 59 h 963"/>
                <a:gd name="T10" fmla="*/ 767 w 962"/>
                <a:gd name="T11" fmla="*/ 92 h 963"/>
                <a:gd name="T12" fmla="*/ 815 w 962"/>
                <a:gd name="T13" fmla="*/ 133 h 963"/>
                <a:gd name="T14" fmla="*/ 855 w 962"/>
                <a:gd name="T15" fmla="*/ 179 h 963"/>
                <a:gd name="T16" fmla="*/ 891 w 962"/>
                <a:gd name="T17" fmla="*/ 229 h 963"/>
                <a:gd name="T18" fmla="*/ 919 w 962"/>
                <a:gd name="T19" fmla="*/ 284 h 963"/>
                <a:gd name="T20" fmla="*/ 942 w 962"/>
                <a:gd name="T21" fmla="*/ 343 h 963"/>
                <a:gd name="T22" fmla="*/ 957 w 962"/>
                <a:gd name="T23" fmla="*/ 401 h 963"/>
                <a:gd name="T24" fmla="*/ 962 w 962"/>
                <a:gd name="T25" fmla="*/ 464 h 963"/>
                <a:gd name="T26" fmla="*/ 960 w 962"/>
                <a:gd name="T27" fmla="*/ 527 h 963"/>
                <a:gd name="T28" fmla="*/ 950 w 962"/>
                <a:gd name="T29" fmla="*/ 590 h 963"/>
                <a:gd name="T30" fmla="*/ 930 w 962"/>
                <a:gd name="T31" fmla="*/ 654 h 963"/>
                <a:gd name="T32" fmla="*/ 903 w 962"/>
                <a:gd name="T33" fmla="*/ 712 h 963"/>
                <a:gd name="T34" fmla="*/ 868 w 962"/>
                <a:gd name="T35" fmla="*/ 767 h 963"/>
                <a:gd name="T36" fmla="*/ 829 w 962"/>
                <a:gd name="T37" fmla="*/ 815 h 963"/>
                <a:gd name="T38" fmla="*/ 783 w 962"/>
                <a:gd name="T39" fmla="*/ 856 h 963"/>
                <a:gd name="T40" fmla="*/ 731 w 962"/>
                <a:gd name="T41" fmla="*/ 892 h 963"/>
                <a:gd name="T42" fmla="*/ 676 w 962"/>
                <a:gd name="T43" fmla="*/ 920 h 963"/>
                <a:gd name="T44" fmla="*/ 619 w 962"/>
                <a:gd name="T45" fmla="*/ 943 h 963"/>
                <a:gd name="T46" fmla="*/ 559 w 962"/>
                <a:gd name="T47" fmla="*/ 956 h 963"/>
                <a:gd name="T48" fmla="*/ 497 w 962"/>
                <a:gd name="T49" fmla="*/ 963 h 963"/>
                <a:gd name="T50" fmla="*/ 435 w 962"/>
                <a:gd name="T51" fmla="*/ 961 h 963"/>
                <a:gd name="T52" fmla="*/ 371 w 962"/>
                <a:gd name="T53" fmla="*/ 950 h 963"/>
                <a:gd name="T54" fmla="*/ 309 w 962"/>
                <a:gd name="T55" fmla="*/ 931 h 963"/>
                <a:gd name="T56" fmla="*/ 250 w 962"/>
                <a:gd name="T57" fmla="*/ 904 h 963"/>
                <a:gd name="T58" fmla="*/ 195 w 962"/>
                <a:gd name="T59" fmla="*/ 869 h 963"/>
                <a:gd name="T60" fmla="*/ 147 w 962"/>
                <a:gd name="T61" fmla="*/ 829 h 963"/>
                <a:gd name="T62" fmla="*/ 105 w 962"/>
                <a:gd name="T63" fmla="*/ 783 h 963"/>
                <a:gd name="T64" fmla="*/ 69 w 962"/>
                <a:gd name="T65" fmla="*/ 732 h 963"/>
                <a:gd name="T66" fmla="*/ 41 w 962"/>
                <a:gd name="T67" fmla="*/ 678 h 963"/>
                <a:gd name="T68" fmla="*/ 20 w 962"/>
                <a:gd name="T69" fmla="*/ 620 h 963"/>
                <a:gd name="T70" fmla="*/ 5 w 962"/>
                <a:gd name="T71" fmla="*/ 559 h 963"/>
                <a:gd name="T72" fmla="*/ 0 w 962"/>
                <a:gd name="T73" fmla="*/ 497 h 963"/>
                <a:gd name="T74" fmla="*/ 2 w 962"/>
                <a:gd name="T75" fmla="*/ 435 h 963"/>
                <a:gd name="T76" fmla="*/ 13 w 962"/>
                <a:gd name="T77" fmla="*/ 371 h 963"/>
                <a:gd name="T78" fmla="*/ 30 w 962"/>
                <a:gd name="T79" fmla="*/ 309 h 963"/>
                <a:gd name="T80" fmla="*/ 59 w 962"/>
                <a:gd name="T81" fmla="*/ 249 h 963"/>
                <a:gd name="T82" fmla="*/ 92 w 962"/>
                <a:gd name="T83" fmla="*/ 195 h 963"/>
                <a:gd name="T84" fmla="*/ 133 w 962"/>
                <a:gd name="T85" fmla="*/ 147 h 963"/>
                <a:gd name="T86" fmla="*/ 179 w 962"/>
                <a:gd name="T87" fmla="*/ 105 h 963"/>
                <a:gd name="T88" fmla="*/ 229 w 962"/>
                <a:gd name="T89" fmla="*/ 69 h 963"/>
                <a:gd name="T90" fmla="*/ 284 w 962"/>
                <a:gd name="T91" fmla="*/ 41 h 963"/>
                <a:gd name="T92" fmla="*/ 343 w 962"/>
                <a:gd name="T93" fmla="*/ 19 h 963"/>
                <a:gd name="T94" fmla="*/ 403 w 962"/>
                <a:gd name="T95" fmla="*/ 5 h 963"/>
                <a:gd name="T96" fmla="*/ 463 w 962"/>
                <a:gd name="T97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2" h="963">
                  <a:moveTo>
                    <a:pt x="463" y="0"/>
                  </a:moveTo>
                  <a:lnTo>
                    <a:pt x="527" y="2"/>
                  </a:lnTo>
                  <a:lnTo>
                    <a:pt x="589" y="12"/>
                  </a:lnTo>
                  <a:lnTo>
                    <a:pt x="653" y="30"/>
                  </a:lnTo>
                  <a:lnTo>
                    <a:pt x="712" y="59"/>
                  </a:lnTo>
                  <a:lnTo>
                    <a:pt x="767" y="92"/>
                  </a:lnTo>
                  <a:lnTo>
                    <a:pt x="815" y="133"/>
                  </a:lnTo>
                  <a:lnTo>
                    <a:pt x="855" y="179"/>
                  </a:lnTo>
                  <a:lnTo>
                    <a:pt x="891" y="229"/>
                  </a:lnTo>
                  <a:lnTo>
                    <a:pt x="919" y="284"/>
                  </a:lnTo>
                  <a:lnTo>
                    <a:pt x="942" y="343"/>
                  </a:lnTo>
                  <a:lnTo>
                    <a:pt x="957" y="401"/>
                  </a:lnTo>
                  <a:lnTo>
                    <a:pt x="962" y="464"/>
                  </a:lnTo>
                  <a:lnTo>
                    <a:pt x="960" y="527"/>
                  </a:lnTo>
                  <a:lnTo>
                    <a:pt x="950" y="590"/>
                  </a:lnTo>
                  <a:lnTo>
                    <a:pt x="930" y="654"/>
                  </a:lnTo>
                  <a:lnTo>
                    <a:pt x="903" y="712"/>
                  </a:lnTo>
                  <a:lnTo>
                    <a:pt x="868" y="767"/>
                  </a:lnTo>
                  <a:lnTo>
                    <a:pt x="829" y="815"/>
                  </a:lnTo>
                  <a:lnTo>
                    <a:pt x="783" y="856"/>
                  </a:lnTo>
                  <a:lnTo>
                    <a:pt x="731" y="892"/>
                  </a:lnTo>
                  <a:lnTo>
                    <a:pt x="676" y="920"/>
                  </a:lnTo>
                  <a:lnTo>
                    <a:pt x="619" y="943"/>
                  </a:lnTo>
                  <a:lnTo>
                    <a:pt x="559" y="956"/>
                  </a:lnTo>
                  <a:lnTo>
                    <a:pt x="497" y="963"/>
                  </a:lnTo>
                  <a:lnTo>
                    <a:pt x="435" y="961"/>
                  </a:lnTo>
                  <a:lnTo>
                    <a:pt x="371" y="950"/>
                  </a:lnTo>
                  <a:lnTo>
                    <a:pt x="309" y="931"/>
                  </a:lnTo>
                  <a:lnTo>
                    <a:pt x="250" y="904"/>
                  </a:lnTo>
                  <a:lnTo>
                    <a:pt x="195" y="869"/>
                  </a:lnTo>
                  <a:lnTo>
                    <a:pt x="147" y="829"/>
                  </a:lnTo>
                  <a:lnTo>
                    <a:pt x="105" y="783"/>
                  </a:lnTo>
                  <a:lnTo>
                    <a:pt x="69" y="732"/>
                  </a:lnTo>
                  <a:lnTo>
                    <a:pt x="41" y="678"/>
                  </a:lnTo>
                  <a:lnTo>
                    <a:pt x="20" y="620"/>
                  </a:lnTo>
                  <a:lnTo>
                    <a:pt x="5" y="559"/>
                  </a:lnTo>
                  <a:lnTo>
                    <a:pt x="0" y="497"/>
                  </a:lnTo>
                  <a:lnTo>
                    <a:pt x="2" y="435"/>
                  </a:lnTo>
                  <a:lnTo>
                    <a:pt x="13" y="371"/>
                  </a:lnTo>
                  <a:lnTo>
                    <a:pt x="30" y="309"/>
                  </a:lnTo>
                  <a:lnTo>
                    <a:pt x="59" y="249"/>
                  </a:lnTo>
                  <a:lnTo>
                    <a:pt x="92" y="195"/>
                  </a:lnTo>
                  <a:lnTo>
                    <a:pt x="133" y="147"/>
                  </a:lnTo>
                  <a:lnTo>
                    <a:pt x="179" y="105"/>
                  </a:lnTo>
                  <a:lnTo>
                    <a:pt x="229" y="69"/>
                  </a:lnTo>
                  <a:lnTo>
                    <a:pt x="284" y="41"/>
                  </a:lnTo>
                  <a:lnTo>
                    <a:pt x="343" y="19"/>
                  </a:lnTo>
                  <a:lnTo>
                    <a:pt x="403" y="5"/>
                  </a:lnTo>
                  <a:lnTo>
                    <a:pt x="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518">
              <a:extLst>
                <a:ext uri="{FF2B5EF4-FFF2-40B4-BE49-F238E27FC236}">
                  <a16:creationId xmlns:a16="http://schemas.microsoft.com/office/drawing/2014/main" id="{4D30CE82-F2D8-431D-9110-9ED75551C2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4" y="-4589"/>
              <a:ext cx="1846" cy="2124"/>
            </a:xfrm>
            <a:custGeom>
              <a:avLst/>
              <a:gdLst>
                <a:gd name="T0" fmla="*/ 2747 w 3692"/>
                <a:gd name="T1" fmla="*/ 1887 h 4249"/>
                <a:gd name="T2" fmla="*/ 1224 w 3692"/>
                <a:gd name="T3" fmla="*/ 670 h 4249"/>
                <a:gd name="T4" fmla="*/ 1261 w 3692"/>
                <a:gd name="T5" fmla="*/ 572 h 4249"/>
                <a:gd name="T6" fmla="*/ 1279 w 3692"/>
                <a:gd name="T7" fmla="*/ 526 h 4249"/>
                <a:gd name="T8" fmla="*/ 1748 w 3692"/>
                <a:gd name="T9" fmla="*/ 11 h 4249"/>
                <a:gd name="T10" fmla="*/ 2404 w 3692"/>
                <a:gd name="T11" fmla="*/ 263 h 4249"/>
                <a:gd name="T12" fmla="*/ 2553 w 3692"/>
                <a:gd name="T13" fmla="*/ 458 h 4249"/>
                <a:gd name="T14" fmla="*/ 2401 w 3692"/>
                <a:gd name="T15" fmla="*/ 1036 h 4249"/>
                <a:gd name="T16" fmla="*/ 2362 w 3692"/>
                <a:gd name="T17" fmla="*/ 1251 h 4249"/>
                <a:gd name="T18" fmla="*/ 2615 w 3692"/>
                <a:gd name="T19" fmla="*/ 1316 h 4249"/>
                <a:gd name="T20" fmla="*/ 2885 w 3692"/>
                <a:gd name="T21" fmla="*/ 1386 h 4249"/>
                <a:gd name="T22" fmla="*/ 3050 w 3692"/>
                <a:gd name="T23" fmla="*/ 1432 h 4249"/>
                <a:gd name="T24" fmla="*/ 3171 w 3692"/>
                <a:gd name="T25" fmla="*/ 1601 h 4249"/>
                <a:gd name="T26" fmla="*/ 3325 w 3692"/>
                <a:gd name="T27" fmla="*/ 1677 h 4249"/>
                <a:gd name="T28" fmla="*/ 3362 w 3692"/>
                <a:gd name="T29" fmla="*/ 1760 h 4249"/>
                <a:gd name="T30" fmla="*/ 3364 w 3692"/>
                <a:gd name="T31" fmla="*/ 1812 h 4249"/>
                <a:gd name="T32" fmla="*/ 3364 w 3692"/>
                <a:gd name="T33" fmla="*/ 2030 h 4249"/>
                <a:gd name="T34" fmla="*/ 3676 w 3692"/>
                <a:gd name="T35" fmla="*/ 2087 h 4249"/>
                <a:gd name="T36" fmla="*/ 3676 w 3692"/>
                <a:gd name="T37" fmla="*/ 3041 h 4249"/>
                <a:gd name="T38" fmla="*/ 2294 w 3692"/>
                <a:gd name="T39" fmla="*/ 3098 h 4249"/>
                <a:gd name="T40" fmla="*/ 2182 w 3692"/>
                <a:gd name="T41" fmla="*/ 3013 h 4249"/>
                <a:gd name="T42" fmla="*/ 2212 w 3692"/>
                <a:gd name="T43" fmla="*/ 2064 h 4249"/>
                <a:gd name="T44" fmla="*/ 2507 w 3692"/>
                <a:gd name="T45" fmla="*/ 1963 h 4249"/>
                <a:gd name="T46" fmla="*/ 2507 w 3692"/>
                <a:gd name="T47" fmla="*/ 1782 h 4249"/>
                <a:gd name="T48" fmla="*/ 2509 w 3692"/>
                <a:gd name="T49" fmla="*/ 1743 h 4249"/>
                <a:gd name="T50" fmla="*/ 1982 w 3692"/>
                <a:gd name="T51" fmla="*/ 1586 h 4249"/>
                <a:gd name="T52" fmla="*/ 1616 w 3692"/>
                <a:gd name="T53" fmla="*/ 743 h 4249"/>
                <a:gd name="T54" fmla="*/ 1664 w 3692"/>
                <a:gd name="T55" fmla="*/ 1201 h 4249"/>
                <a:gd name="T56" fmla="*/ 1689 w 3692"/>
                <a:gd name="T57" fmla="*/ 1435 h 4249"/>
                <a:gd name="T58" fmla="*/ 1700 w 3692"/>
                <a:gd name="T59" fmla="*/ 1524 h 4249"/>
                <a:gd name="T60" fmla="*/ 1705 w 3692"/>
                <a:gd name="T61" fmla="*/ 1547 h 4249"/>
                <a:gd name="T62" fmla="*/ 1817 w 3692"/>
                <a:gd name="T63" fmla="*/ 1723 h 4249"/>
                <a:gd name="T64" fmla="*/ 1994 w 3692"/>
                <a:gd name="T65" fmla="*/ 1823 h 4249"/>
                <a:gd name="T66" fmla="*/ 2069 w 3692"/>
                <a:gd name="T67" fmla="*/ 1888 h 4249"/>
                <a:gd name="T68" fmla="*/ 1952 w 3692"/>
                <a:gd name="T69" fmla="*/ 2146 h 4249"/>
                <a:gd name="T70" fmla="*/ 2021 w 3692"/>
                <a:gd name="T71" fmla="*/ 3187 h 4249"/>
                <a:gd name="T72" fmla="*/ 2246 w 3692"/>
                <a:gd name="T73" fmla="*/ 3322 h 4249"/>
                <a:gd name="T74" fmla="*/ 1866 w 3692"/>
                <a:gd name="T75" fmla="*/ 4215 h 4249"/>
                <a:gd name="T76" fmla="*/ 1653 w 3692"/>
                <a:gd name="T77" fmla="*/ 4235 h 4249"/>
                <a:gd name="T78" fmla="*/ 1501 w 3692"/>
                <a:gd name="T79" fmla="*/ 4086 h 4249"/>
                <a:gd name="T80" fmla="*/ 1882 w 3692"/>
                <a:gd name="T81" fmla="*/ 2830 h 4249"/>
                <a:gd name="T82" fmla="*/ 1781 w 3692"/>
                <a:gd name="T83" fmla="*/ 2670 h 4249"/>
                <a:gd name="T84" fmla="*/ 1613 w 3692"/>
                <a:gd name="T85" fmla="*/ 2407 h 4249"/>
                <a:gd name="T86" fmla="*/ 1446 w 3692"/>
                <a:gd name="T87" fmla="*/ 2144 h 4249"/>
                <a:gd name="T88" fmla="*/ 1348 w 3692"/>
                <a:gd name="T89" fmla="*/ 1991 h 4249"/>
                <a:gd name="T90" fmla="*/ 1405 w 3692"/>
                <a:gd name="T91" fmla="*/ 2171 h 4249"/>
                <a:gd name="T92" fmla="*/ 1510 w 3692"/>
                <a:gd name="T93" fmla="*/ 2467 h 4249"/>
                <a:gd name="T94" fmla="*/ 1584 w 3692"/>
                <a:gd name="T95" fmla="*/ 2693 h 4249"/>
                <a:gd name="T96" fmla="*/ 1533 w 3692"/>
                <a:gd name="T97" fmla="*/ 2894 h 4249"/>
                <a:gd name="T98" fmla="*/ 1348 w 3692"/>
                <a:gd name="T99" fmla="*/ 2990 h 4249"/>
                <a:gd name="T100" fmla="*/ 88 w 3692"/>
                <a:gd name="T101" fmla="*/ 2812 h 4249"/>
                <a:gd name="T102" fmla="*/ 0 w 3692"/>
                <a:gd name="T103" fmla="*/ 2590 h 4249"/>
                <a:gd name="T104" fmla="*/ 134 w 3692"/>
                <a:gd name="T105" fmla="*/ 2393 h 4249"/>
                <a:gd name="T106" fmla="*/ 830 w 3692"/>
                <a:gd name="T107" fmla="*/ 2068 h 4249"/>
                <a:gd name="T108" fmla="*/ 782 w 3692"/>
                <a:gd name="T109" fmla="*/ 1895 h 4249"/>
                <a:gd name="T110" fmla="*/ 986 w 3692"/>
                <a:gd name="T111" fmla="*/ 1293 h 4249"/>
                <a:gd name="T112" fmla="*/ 520 w 3692"/>
                <a:gd name="T113" fmla="*/ 291 h 4249"/>
                <a:gd name="T114" fmla="*/ 658 w 3692"/>
                <a:gd name="T115" fmla="*/ 144 h 4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92" h="4249">
                  <a:moveTo>
                    <a:pt x="2747" y="1887"/>
                  </a:moveTo>
                  <a:lnTo>
                    <a:pt x="2747" y="2030"/>
                  </a:lnTo>
                  <a:lnTo>
                    <a:pt x="3123" y="2030"/>
                  </a:lnTo>
                  <a:lnTo>
                    <a:pt x="3123" y="1887"/>
                  </a:lnTo>
                  <a:lnTo>
                    <a:pt x="2747" y="1887"/>
                  </a:lnTo>
                  <a:close/>
                  <a:moveTo>
                    <a:pt x="1291" y="490"/>
                  </a:moveTo>
                  <a:lnTo>
                    <a:pt x="1070" y="522"/>
                  </a:lnTo>
                  <a:lnTo>
                    <a:pt x="1192" y="753"/>
                  </a:lnTo>
                  <a:lnTo>
                    <a:pt x="1210" y="707"/>
                  </a:lnTo>
                  <a:lnTo>
                    <a:pt x="1224" y="670"/>
                  </a:lnTo>
                  <a:lnTo>
                    <a:pt x="1235" y="640"/>
                  </a:lnTo>
                  <a:lnTo>
                    <a:pt x="1244" y="615"/>
                  </a:lnTo>
                  <a:lnTo>
                    <a:pt x="1251" y="597"/>
                  </a:lnTo>
                  <a:lnTo>
                    <a:pt x="1256" y="583"/>
                  </a:lnTo>
                  <a:lnTo>
                    <a:pt x="1261" y="572"/>
                  </a:lnTo>
                  <a:lnTo>
                    <a:pt x="1265" y="563"/>
                  </a:lnTo>
                  <a:lnTo>
                    <a:pt x="1267" y="556"/>
                  </a:lnTo>
                  <a:lnTo>
                    <a:pt x="1270" y="547"/>
                  </a:lnTo>
                  <a:lnTo>
                    <a:pt x="1274" y="538"/>
                  </a:lnTo>
                  <a:lnTo>
                    <a:pt x="1279" y="526"/>
                  </a:lnTo>
                  <a:lnTo>
                    <a:pt x="1284" y="510"/>
                  </a:lnTo>
                  <a:lnTo>
                    <a:pt x="1291" y="490"/>
                  </a:lnTo>
                  <a:close/>
                  <a:moveTo>
                    <a:pt x="1671" y="0"/>
                  </a:moveTo>
                  <a:lnTo>
                    <a:pt x="1712" y="4"/>
                  </a:lnTo>
                  <a:lnTo>
                    <a:pt x="1748" y="11"/>
                  </a:lnTo>
                  <a:lnTo>
                    <a:pt x="1776" y="18"/>
                  </a:lnTo>
                  <a:lnTo>
                    <a:pt x="1799" y="27"/>
                  </a:lnTo>
                  <a:lnTo>
                    <a:pt x="1815" y="34"/>
                  </a:lnTo>
                  <a:lnTo>
                    <a:pt x="2356" y="240"/>
                  </a:lnTo>
                  <a:lnTo>
                    <a:pt x="2404" y="263"/>
                  </a:lnTo>
                  <a:lnTo>
                    <a:pt x="2447" y="293"/>
                  </a:lnTo>
                  <a:lnTo>
                    <a:pt x="2482" y="327"/>
                  </a:lnTo>
                  <a:lnTo>
                    <a:pt x="2512" y="368"/>
                  </a:lnTo>
                  <a:lnTo>
                    <a:pt x="2537" y="412"/>
                  </a:lnTo>
                  <a:lnTo>
                    <a:pt x="2553" y="458"/>
                  </a:lnTo>
                  <a:lnTo>
                    <a:pt x="2564" y="508"/>
                  </a:lnTo>
                  <a:lnTo>
                    <a:pt x="2566" y="558"/>
                  </a:lnTo>
                  <a:lnTo>
                    <a:pt x="2559" y="609"/>
                  </a:lnTo>
                  <a:lnTo>
                    <a:pt x="2544" y="661"/>
                  </a:lnTo>
                  <a:lnTo>
                    <a:pt x="2401" y="1036"/>
                  </a:lnTo>
                  <a:lnTo>
                    <a:pt x="2007" y="444"/>
                  </a:lnTo>
                  <a:lnTo>
                    <a:pt x="2278" y="1229"/>
                  </a:lnTo>
                  <a:lnTo>
                    <a:pt x="2298" y="1235"/>
                  </a:lnTo>
                  <a:lnTo>
                    <a:pt x="2324" y="1242"/>
                  </a:lnTo>
                  <a:lnTo>
                    <a:pt x="2362" y="1251"/>
                  </a:lnTo>
                  <a:lnTo>
                    <a:pt x="2402" y="1261"/>
                  </a:lnTo>
                  <a:lnTo>
                    <a:pt x="2450" y="1274"/>
                  </a:lnTo>
                  <a:lnTo>
                    <a:pt x="2504" y="1286"/>
                  </a:lnTo>
                  <a:lnTo>
                    <a:pt x="2559" y="1300"/>
                  </a:lnTo>
                  <a:lnTo>
                    <a:pt x="2615" y="1316"/>
                  </a:lnTo>
                  <a:lnTo>
                    <a:pt x="2672" y="1331"/>
                  </a:lnTo>
                  <a:lnTo>
                    <a:pt x="2731" y="1345"/>
                  </a:lnTo>
                  <a:lnTo>
                    <a:pt x="2786" y="1359"/>
                  </a:lnTo>
                  <a:lnTo>
                    <a:pt x="2837" y="1373"/>
                  </a:lnTo>
                  <a:lnTo>
                    <a:pt x="2885" y="1386"/>
                  </a:lnTo>
                  <a:lnTo>
                    <a:pt x="2928" y="1396"/>
                  </a:lnTo>
                  <a:lnTo>
                    <a:pt x="2963" y="1405"/>
                  </a:lnTo>
                  <a:lnTo>
                    <a:pt x="2992" y="1412"/>
                  </a:lnTo>
                  <a:lnTo>
                    <a:pt x="3009" y="1418"/>
                  </a:lnTo>
                  <a:lnTo>
                    <a:pt x="3050" y="1432"/>
                  </a:lnTo>
                  <a:lnTo>
                    <a:pt x="3087" y="1455"/>
                  </a:lnTo>
                  <a:lnTo>
                    <a:pt x="3119" y="1485"/>
                  </a:lnTo>
                  <a:lnTo>
                    <a:pt x="3144" y="1519"/>
                  </a:lnTo>
                  <a:lnTo>
                    <a:pt x="3162" y="1558"/>
                  </a:lnTo>
                  <a:lnTo>
                    <a:pt x="3171" y="1601"/>
                  </a:lnTo>
                  <a:lnTo>
                    <a:pt x="3173" y="1645"/>
                  </a:lnTo>
                  <a:lnTo>
                    <a:pt x="3243" y="1645"/>
                  </a:lnTo>
                  <a:lnTo>
                    <a:pt x="3274" y="1650"/>
                  </a:lnTo>
                  <a:lnTo>
                    <a:pt x="3300" y="1661"/>
                  </a:lnTo>
                  <a:lnTo>
                    <a:pt x="3325" y="1677"/>
                  </a:lnTo>
                  <a:lnTo>
                    <a:pt x="3343" y="1700"/>
                  </a:lnTo>
                  <a:lnTo>
                    <a:pt x="3357" y="1727"/>
                  </a:lnTo>
                  <a:lnTo>
                    <a:pt x="3362" y="1755"/>
                  </a:lnTo>
                  <a:lnTo>
                    <a:pt x="3362" y="1759"/>
                  </a:lnTo>
                  <a:lnTo>
                    <a:pt x="3362" y="1760"/>
                  </a:lnTo>
                  <a:lnTo>
                    <a:pt x="3364" y="1764"/>
                  </a:lnTo>
                  <a:lnTo>
                    <a:pt x="3364" y="1769"/>
                  </a:lnTo>
                  <a:lnTo>
                    <a:pt x="3364" y="1780"/>
                  </a:lnTo>
                  <a:lnTo>
                    <a:pt x="3364" y="1792"/>
                  </a:lnTo>
                  <a:lnTo>
                    <a:pt x="3364" y="1812"/>
                  </a:lnTo>
                  <a:lnTo>
                    <a:pt x="3364" y="1839"/>
                  </a:lnTo>
                  <a:lnTo>
                    <a:pt x="3364" y="1872"/>
                  </a:lnTo>
                  <a:lnTo>
                    <a:pt x="3364" y="1915"/>
                  </a:lnTo>
                  <a:lnTo>
                    <a:pt x="3364" y="1966"/>
                  </a:lnTo>
                  <a:lnTo>
                    <a:pt x="3364" y="2030"/>
                  </a:lnTo>
                  <a:lnTo>
                    <a:pt x="3575" y="2030"/>
                  </a:lnTo>
                  <a:lnTo>
                    <a:pt x="3605" y="2034"/>
                  </a:lnTo>
                  <a:lnTo>
                    <a:pt x="3634" y="2046"/>
                  </a:lnTo>
                  <a:lnTo>
                    <a:pt x="3657" y="2064"/>
                  </a:lnTo>
                  <a:lnTo>
                    <a:pt x="3676" y="2087"/>
                  </a:lnTo>
                  <a:lnTo>
                    <a:pt x="3687" y="2116"/>
                  </a:lnTo>
                  <a:lnTo>
                    <a:pt x="3692" y="2146"/>
                  </a:lnTo>
                  <a:lnTo>
                    <a:pt x="3692" y="2983"/>
                  </a:lnTo>
                  <a:lnTo>
                    <a:pt x="3687" y="3013"/>
                  </a:lnTo>
                  <a:lnTo>
                    <a:pt x="3676" y="3041"/>
                  </a:lnTo>
                  <a:lnTo>
                    <a:pt x="3657" y="3064"/>
                  </a:lnTo>
                  <a:lnTo>
                    <a:pt x="3634" y="3082"/>
                  </a:lnTo>
                  <a:lnTo>
                    <a:pt x="3605" y="3094"/>
                  </a:lnTo>
                  <a:lnTo>
                    <a:pt x="3575" y="3098"/>
                  </a:lnTo>
                  <a:lnTo>
                    <a:pt x="2294" y="3098"/>
                  </a:lnTo>
                  <a:lnTo>
                    <a:pt x="2264" y="3094"/>
                  </a:lnTo>
                  <a:lnTo>
                    <a:pt x="2236" y="3082"/>
                  </a:lnTo>
                  <a:lnTo>
                    <a:pt x="2212" y="3064"/>
                  </a:lnTo>
                  <a:lnTo>
                    <a:pt x="2193" y="3041"/>
                  </a:lnTo>
                  <a:lnTo>
                    <a:pt x="2182" y="3013"/>
                  </a:lnTo>
                  <a:lnTo>
                    <a:pt x="2179" y="2983"/>
                  </a:lnTo>
                  <a:lnTo>
                    <a:pt x="2179" y="2146"/>
                  </a:lnTo>
                  <a:lnTo>
                    <a:pt x="2182" y="2116"/>
                  </a:lnTo>
                  <a:lnTo>
                    <a:pt x="2193" y="2087"/>
                  </a:lnTo>
                  <a:lnTo>
                    <a:pt x="2212" y="2064"/>
                  </a:lnTo>
                  <a:lnTo>
                    <a:pt x="2236" y="2046"/>
                  </a:lnTo>
                  <a:lnTo>
                    <a:pt x="2264" y="2034"/>
                  </a:lnTo>
                  <a:lnTo>
                    <a:pt x="2294" y="2030"/>
                  </a:lnTo>
                  <a:lnTo>
                    <a:pt x="2507" y="2030"/>
                  </a:lnTo>
                  <a:lnTo>
                    <a:pt x="2507" y="1963"/>
                  </a:lnTo>
                  <a:lnTo>
                    <a:pt x="2505" y="1908"/>
                  </a:lnTo>
                  <a:lnTo>
                    <a:pt x="2505" y="1863"/>
                  </a:lnTo>
                  <a:lnTo>
                    <a:pt x="2505" y="1828"/>
                  </a:lnTo>
                  <a:lnTo>
                    <a:pt x="2505" y="1801"/>
                  </a:lnTo>
                  <a:lnTo>
                    <a:pt x="2507" y="1782"/>
                  </a:lnTo>
                  <a:lnTo>
                    <a:pt x="2507" y="1768"/>
                  </a:lnTo>
                  <a:lnTo>
                    <a:pt x="2507" y="1757"/>
                  </a:lnTo>
                  <a:lnTo>
                    <a:pt x="2507" y="1752"/>
                  </a:lnTo>
                  <a:lnTo>
                    <a:pt x="2507" y="1746"/>
                  </a:lnTo>
                  <a:lnTo>
                    <a:pt x="2509" y="1743"/>
                  </a:lnTo>
                  <a:lnTo>
                    <a:pt x="2509" y="1739"/>
                  </a:lnTo>
                  <a:lnTo>
                    <a:pt x="2417" y="1716"/>
                  </a:lnTo>
                  <a:lnTo>
                    <a:pt x="2056" y="1622"/>
                  </a:lnTo>
                  <a:lnTo>
                    <a:pt x="2017" y="1608"/>
                  </a:lnTo>
                  <a:lnTo>
                    <a:pt x="1982" y="1586"/>
                  </a:lnTo>
                  <a:lnTo>
                    <a:pt x="1950" y="1558"/>
                  </a:lnTo>
                  <a:lnTo>
                    <a:pt x="1923" y="1524"/>
                  </a:lnTo>
                  <a:lnTo>
                    <a:pt x="1905" y="1483"/>
                  </a:lnTo>
                  <a:lnTo>
                    <a:pt x="1604" y="616"/>
                  </a:lnTo>
                  <a:lnTo>
                    <a:pt x="1616" y="743"/>
                  </a:lnTo>
                  <a:lnTo>
                    <a:pt x="1629" y="856"/>
                  </a:lnTo>
                  <a:lnTo>
                    <a:pt x="1639" y="958"/>
                  </a:lnTo>
                  <a:lnTo>
                    <a:pt x="1648" y="1048"/>
                  </a:lnTo>
                  <a:lnTo>
                    <a:pt x="1657" y="1130"/>
                  </a:lnTo>
                  <a:lnTo>
                    <a:pt x="1664" y="1201"/>
                  </a:lnTo>
                  <a:lnTo>
                    <a:pt x="1671" y="1263"/>
                  </a:lnTo>
                  <a:lnTo>
                    <a:pt x="1677" y="1316"/>
                  </a:lnTo>
                  <a:lnTo>
                    <a:pt x="1682" y="1363"/>
                  </a:lnTo>
                  <a:lnTo>
                    <a:pt x="1685" y="1402"/>
                  </a:lnTo>
                  <a:lnTo>
                    <a:pt x="1689" y="1435"/>
                  </a:lnTo>
                  <a:lnTo>
                    <a:pt x="1693" y="1462"/>
                  </a:lnTo>
                  <a:lnTo>
                    <a:pt x="1694" y="1483"/>
                  </a:lnTo>
                  <a:lnTo>
                    <a:pt x="1696" y="1501"/>
                  </a:lnTo>
                  <a:lnTo>
                    <a:pt x="1698" y="1514"/>
                  </a:lnTo>
                  <a:lnTo>
                    <a:pt x="1700" y="1524"/>
                  </a:lnTo>
                  <a:lnTo>
                    <a:pt x="1701" y="1531"/>
                  </a:lnTo>
                  <a:lnTo>
                    <a:pt x="1701" y="1537"/>
                  </a:lnTo>
                  <a:lnTo>
                    <a:pt x="1703" y="1542"/>
                  </a:lnTo>
                  <a:lnTo>
                    <a:pt x="1705" y="1544"/>
                  </a:lnTo>
                  <a:lnTo>
                    <a:pt x="1705" y="1547"/>
                  </a:lnTo>
                  <a:lnTo>
                    <a:pt x="1707" y="1553"/>
                  </a:lnTo>
                  <a:lnTo>
                    <a:pt x="1730" y="1604"/>
                  </a:lnTo>
                  <a:lnTo>
                    <a:pt x="1755" y="1650"/>
                  </a:lnTo>
                  <a:lnTo>
                    <a:pt x="1785" y="1689"/>
                  </a:lnTo>
                  <a:lnTo>
                    <a:pt x="1817" y="1723"/>
                  </a:lnTo>
                  <a:lnTo>
                    <a:pt x="1850" y="1752"/>
                  </a:lnTo>
                  <a:lnTo>
                    <a:pt x="1886" y="1775"/>
                  </a:lnTo>
                  <a:lnTo>
                    <a:pt x="1923" y="1794"/>
                  </a:lnTo>
                  <a:lnTo>
                    <a:pt x="1959" y="1810"/>
                  </a:lnTo>
                  <a:lnTo>
                    <a:pt x="1994" y="1823"/>
                  </a:lnTo>
                  <a:lnTo>
                    <a:pt x="2028" y="1833"/>
                  </a:lnTo>
                  <a:lnTo>
                    <a:pt x="2060" y="1840"/>
                  </a:lnTo>
                  <a:lnTo>
                    <a:pt x="2090" y="1847"/>
                  </a:lnTo>
                  <a:lnTo>
                    <a:pt x="2117" y="1855"/>
                  </a:lnTo>
                  <a:lnTo>
                    <a:pt x="2069" y="1888"/>
                  </a:lnTo>
                  <a:lnTo>
                    <a:pt x="2030" y="1929"/>
                  </a:lnTo>
                  <a:lnTo>
                    <a:pt x="1998" y="1977"/>
                  </a:lnTo>
                  <a:lnTo>
                    <a:pt x="1973" y="2030"/>
                  </a:lnTo>
                  <a:lnTo>
                    <a:pt x="1957" y="2085"/>
                  </a:lnTo>
                  <a:lnTo>
                    <a:pt x="1952" y="2146"/>
                  </a:lnTo>
                  <a:lnTo>
                    <a:pt x="1952" y="2983"/>
                  </a:lnTo>
                  <a:lnTo>
                    <a:pt x="1957" y="3039"/>
                  </a:lnTo>
                  <a:lnTo>
                    <a:pt x="1969" y="3093"/>
                  </a:lnTo>
                  <a:lnTo>
                    <a:pt x="1992" y="3142"/>
                  </a:lnTo>
                  <a:lnTo>
                    <a:pt x="2021" y="3187"/>
                  </a:lnTo>
                  <a:lnTo>
                    <a:pt x="2056" y="3228"/>
                  </a:lnTo>
                  <a:lnTo>
                    <a:pt x="2097" y="3261"/>
                  </a:lnTo>
                  <a:lnTo>
                    <a:pt x="2143" y="3288"/>
                  </a:lnTo>
                  <a:lnTo>
                    <a:pt x="2193" y="3309"/>
                  </a:lnTo>
                  <a:lnTo>
                    <a:pt x="2246" y="3322"/>
                  </a:lnTo>
                  <a:lnTo>
                    <a:pt x="1976" y="4080"/>
                  </a:lnTo>
                  <a:lnTo>
                    <a:pt x="1959" y="4123"/>
                  </a:lnTo>
                  <a:lnTo>
                    <a:pt x="1932" y="4158"/>
                  </a:lnTo>
                  <a:lnTo>
                    <a:pt x="1902" y="4190"/>
                  </a:lnTo>
                  <a:lnTo>
                    <a:pt x="1866" y="4215"/>
                  </a:lnTo>
                  <a:lnTo>
                    <a:pt x="1827" y="4233"/>
                  </a:lnTo>
                  <a:lnTo>
                    <a:pt x="1785" y="4245"/>
                  </a:lnTo>
                  <a:lnTo>
                    <a:pt x="1742" y="4249"/>
                  </a:lnTo>
                  <a:lnTo>
                    <a:pt x="1698" y="4247"/>
                  </a:lnTo>
                  <a:lnTo>
                    <a:pt x="1653" y="4235"/>
                  </a:lnTo>
                  <a:lnTo>
                    <a:pt x="1611" y="4215"/>
                  </a:lnTo>
                  <a:lnTo>
                    <a:pt x="1575" y="4190"/>
                  </a:lnTo>
                  <a:lnTo>
                    <a:pt x="1543" y="4160"/>
                  </a:lnTo>
                  <a:lnTo>
                    <a:pt x="1519" y="4125"/>
                  </a:lnTo>
                  <a:lnTo>
                    <a:pt x="1501" y="4086"/>
                  </a:lnTo>
                  <a:lnTo>
                    <a:pt x="1488" y="4043"/>
                  </a:lnTo>
                  <a:lnTo>
                    <a:pt x="1483" y="3999"/>
                  </a:lnTo>
                  <a:lnTo>
                    <a:pt x="1487" y="3954"/>
                  </a:lnTo>
                  <a:lnTo>
                    <a:pt x="1499" y="3910"/>
                  </a:lnTo>
                  <a:lnTo>
                    <a:pt x="1882" y="2830"/>
                  </a:lnTo>
                  <a:lnTo>
                    <a:pt x="1870" y="2812"/>
                  </a:lnTo>
                  <a:lnTo>
                    <a:pt x="1854" y="2785"/>
                  </a:lnTo>
                  <a:lnTo>
                    <a:pt x="1833" y="2753"/>
                  </a:lnTo>
                  <a:lnTo>
                    <a:pt x="1808" y="2714"/>
                  </a:lnTo>
                  <a:lnTo>
                    <a:pt x="1781" y="2670"/>
                  </a:lnTo>
                  <a:lnTo>
                    <a:pt x="1749" y="2622"/>
                  </a:lnTo>
                  <a:lnTo>
                    <a:pt x="1717" y="2572"/>
                  </a:lnTo>
                  <a:lnTo>
                    <a:pt x="1684" y="2517"/>
                  </a:lnTo>
                  <a:lnTo>
                    <a:pt x="1648" y="2462"/>
                  </a:lnTo>
                  <a:lnTo>
                    <a:pt x="1613" y="2407"/>
                  </a:lnTo>
                  <a:lnTo>
                    <a:pt x="1577" y="2350"/>
                  </a:lnTo>
                  <a:lnTo>
                    <a:pt x="1542" y="2295"/>
                  </a:lnTo>
                  <a:lnTo>
                    <a:pt x="1508" y="2242"/>
                  </a:lnTo>
                  <a:lnTo>
                    <a:pt x="1476" y="2190"/>
                  </a:lnTo>
                  <a:lnTo>
                    <a:pt x="1446" y="2144"/>
                  </a:lnTo>
                  <a:lnTo>
                    <a:pt x="1419" y="2101"/>
                  </a:lnTo>
                  <a:lnTo>
                    <a:pt x="1394" y="2064"/>
                  </a:lnTo>
                  <a:lnTo>
                    <a:pt x="1375" y="2032"/>
                  </a:lnTo>
                  <a:lnTo>
                    <a:pt x="1359" y="2007"/>
                  </a:lnTo>
                  <a:lnTo>
                    <a:pt x="1348" y="1991"/>
                  </a:lnTo>
                  <a:lnTo>
                    <a:pt x="1341" y="1988"/>
                  </a:lnTo>
                  <a:lnTo>
                    <a:pt x="1354" y="2023"/>
                  </a:lnTo>
                  <a:lnTo>
                    <a:pt x="1368" y="2066"/>
                  </a:lnTo>
                  <a:lnTo>
                    <a:pt x="1386" y="2116"/>
                  </a:lnTo>
                  <a:lnTo>
                    <a:pt x="1405" y="2171"/>
                  </a:lnTo>
                  <a:lnTo>
                    <a:pt x="1425" y="2229"/>
                  </a:lnTo>
                  <a:lnTo>
                    <a:pt x="1446" y="2288"/>
                  </a:lnTo>
                  <a:lnTo>
                    <a:pt x="1467" y="2350"/>
                  </a:lnTo>
                  <a:lnTo>
                    <a:pt x="1488" y="2411"/>
                  </a:lnTo>
                  <a:lnTo>
                    <a:pt x="1510" y="2467"/>
                  </a:lnTo>
                  <a:lnTo>
                    <a:pt x="1528" y="2522"/>
                  </a:lnTo>
                  <a:lnTo>
                    <a:pt x="1545" y="2572"/>
                  </a:lnTo>
                  <a:lnTo>
                    <a:pt x="1561" y="2615"/>
                  </a:lnTo>
                  <a:lnTo>
                    <a:pt x="1574" y="2650"/>
                  </a:lnTo>
                  <a:lnTo>
                    <a:pt x="1584" y="2693"/>
                  </a:lnTo>
                  <a:lnTo>
                    <a:pt x="1588" y="2736"/>
                  </a:lnTo>
                  <a:lnTo>
                    <a:pt x="1584" y="2778"/>
                  </a:lnTo>
                  <a:lnTo>
                    <a:pt x="1574" y="2819"/>
                  </a:lnTo>
                  <a:lnTo>
                    <a:pt x="1556" y="2858"/>
                  </a:lnTo>
                  <a:lnTo>
                    <a:pt x="1533" y="2894"/>
                  </a:lnTo>
                  <a:lnTo>
                    <a:pt x="1503" y="2926"/>
                  </a:lnTo>
                  <a:lnTo>
                    <a:pt x="1469" y="2951"/>
                  </a:lnTo>
                  <a:lnTo>
                    <a:pt x="1432" y="2970"/>
                  </a:lnTo>
                  <a:lnTo>
                    <a:pt x="1391" y="2983"/>
                  </a:lnTo>
                  <a:lnTo>
                    <a:pt x="1348" y="2990"/>
                  </a:lnTo>
                  <a:lnTo>
                    <a:pt x="1306" y="2988"/>
                  </a:lnTo>
                  <a:lnTo>
                    <a:pt x="225" y="2871"/>
                  </a:lnTo>
                  <a:lnTo>
                    <a:pt x="175" y="2860"/>
                  </a:lnTo>
                  <a:lnTo>
                    <a:pt x="129" y="2839"/>
                  </a:lnTo>
                  <a:lnTo>
                    <a:pt x="88" y="2812"/>
                  </a:lnTo>
                  <a:lnTo>
                    <a:pt x="55" y="2776"/>
                  </a:lnTo>
                  <a:lnTo>
                    <a:pt x="28" y="2736"/>
                  </a:lnTo>
                  <a:lnTo>
                    <a:pt x="8" y="2689"/>
                  </a:lnTo>
                  <a:lnTo>
                    <a:pt x="0" y="2641"/>
                  </a:lnTo>
                  <a:lnTo>
                    <a:pt x="0" y="2590"/>
                  </a:lnTo>
                  <a:lnTo>
                    <a:pt x="10" y="2538"/>
                  </a:lnTo>
                  <a:lnTo>
                    <a:pt x="30" y="2494"/>
                  </a:lnTo>
                  <a:lnTo>
                    <a:pt x="58" y="2453"/>
                  </a:lnTo>
                  <a:lnTo>
                    <a:pt x="94" y="2419"/>
                  </a:lnTo>
                  <a:lnTo>
                    <a:pt x="134" y="2393"/>
                  </a:lnTo>
                  <a:lnTo>
                    <a:pt x="181" y="2373"/>
                  </a:lnTo>
                  <a:lnTo>
                    <a:pt x="229" y="2364"/>
                  </a:lnTo>
                  <a:lnTo>
                    <a:pt x="280" y="2364"/>
                  </a:lnTo>
                  <a:lnTo>
                    <a:pt x="960" y="2439"/>
                  </a:lnTo>
                  <a:lnTo>
                    <a:pt x="830" y="2068"/>
                  </a:lnTo>
                  <a:lnTo>
                    <a:pt x="818" y="2032"/>
                  </a:lnTo>
                  <a:lnTo>
                    <a:pt x="805" y="1997"/>
                  </a:lnTo>
                  <a:lnTo>
                    <a:pt x="795" y="1963"/>
                  </a:lnTo>
                  <a:lnTo>
                    <a:pt x="788" y="1929"/>
                  </a:lnTo>
                  <a:lnTo>
                    <a:pt x="782" y="1895"/>
                  </a:lnTo>
                  <a:lnTo>
                    <a:pt x="784" y="1860"/>
                  </a:lnTo>
                  <a:lnTo>
                    <a:pt x="791" y="1823"/>
                  </a:lnTo>
                  <a:lnTo>
                    <a:pt x="805" y="1784"/>
                  </a:lnTo>
                  <a:lnTo>
                    <a:pt x="800" y="1782"/>
                  </a:lnTo>
                  <a:lnTo>
                    <a:pt x="986" y="1293"/>
                  </a:lnTo>
                  <a:lnTo>
                    <a:pt x="537" y="453"/>
                  </a:lnTo>
                  <a:lnTo>
                    <a:pt x="521" y="414"/>
                  </a:lnTo>
                  <a:lnTo>
                    <a:pt x="512" y="373"/>
                  </a:lnTo>
                  <a:lnTo>
                    <a:pt x="512" y="332"/>
                  </a:lnTo>
                  <a:lnTo>
                    <a:pt x="520" y="291"/>
                  </a:lnTo>
                  <a:lnTo>
                    <a:pt x="536" y="252"/>
                  </a:lnTo>
                  <a:lnTo>
                    <a:pt x="557" y="217"/>
                  </a:lnTo>
                  <a:lnTo>
                    <a:pt x="587" y="185"/>
                  </a:lnTo>
                  <a:lnTo>
                    <a:pt x="621" y="162"/>
                  </a:lnTo>
                  <a:lnTo>
                    <a:pt x="658" y="144"/>
                  </a:lnTo>
                  <a:lnTo>
                    <a:pt x="699" y="133"/>
                  </a:lnTo>
                  <a:lnTo>
                    <a:pt x="1625" y="2"/>
                  </a:lnTo>
                  <a:lnTo>
                    <a:pt x="1625" y="2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68138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DA7431-A6A7-458B-9B00-33926B56D53B}"/>
              </a:ext>
            </a:extLst>
          </p:cNvPr>
          <p:cNvSpPr/>
          <p:nvPr/>
        </p:nvSpPr>
        <p:spPr>
          <a:xfrm rot="16200000" flipH="1" flipV="1">
            <a:off x="5640130" y="306130"/>
            <a:ext cx="6858004" cy="6245738"/>
          </a:xfrm>
          <a:custGeom>
            <a:avLst/>
            <a:gdLst>
              <a:gd name="connsiteX0" fmla="*/ 0 w 6858004"/>
              <a:gd name="connsiteY0" fmla="*/ 1867964 h 7400081"/>
              <a:gd name="connsiteX1" fmla="*/ 0 w 6858004"/>
              <a:gd name="connsiteY1" fmla="*/ 7400081 h 7400081"/>
              <a:gd name="connsiteX2" fmla="*/ 21262 w 6858004"/>
              <a:gd name="connsiteY2" fmla="*/ 7367096 h 7400081"/>
              <a:gd name="connsiteX3" fmla="*/ 1232297 w 6858004"/>
              <a:gd name="connsiteY3" fmla="*/ 5981361 h 7400081"/>
              <a:gd name="connsiteX4" fmla="*/ 2925366 w 6858004"/>
              <a:gd name="connsiteY4" fmla="*/ 7045630 h 7400081"/>
              <a:gd name="connsiteX5" fmla="*/ 5464969 w 6858004"/>
              <a:gd name="connsiteY5" fmla="*/ 6105114 h 7400081"/>
              <a:gd name="connsiteX6" fmla="*/ 6728764 w 6858004"/>
              <a:gd name="connsiteY6" fmla="*/ 6705989 h 7400081"/>
              <a:gd name="connsiteX7" fmla="*/ 6858000 w 6858004"/>
              <a:gd name="connsiteY7" fmla="*/ 6813374 h 7400081"/>
              <a:gd name="connsiteX8" fmla="*/ 6858000 w 6858004"/>
              <a:gd name="connsiteY8" fmla="*/ 4919241 h 7400081"/>
              <a:gd name="connsiteX9" fmla="*/ 6858004 w 6858004"/>
              <a:gd name="connsiteY9" fmla="*/ 4919241 h 7400081"/>
              <a:gd name="connsiteX10" fmla="*/ 6858004 w 6858004"/>
              <a:gd name="connsiteY10" fmla="*/ 0 h 7400081"/>
              <a:gd name="connsiteX11" fmla="*/ 4 w 6858004"/>
              <a:gd name="connsiteY11" fmla="*/ 0 h 7400081"/>
              <a:gd name="connsiteX12" fmla="*/ 4 w 6858004"/>
              <a:gd name="connsiteY12" fmla="*/ 1867972 h 740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4" h="7400081">
                <a:moveTo>
                  <a:pt x="0" y="1867964"/>
                </a:moveTo>
                <a:lnTo>
                  <a:pt x="0" y="7400081"/>
                </a:lnTo>
                <a:lnTo>
                  <a:pt x="21262" y="7367096"/>
                </a:lnTo>
                <a:cubicBezTo>
                  <a:pt x="372815" y="6821346"/>
                  <a:pt x="856581" y="6080622"/>
                  <a:pt x="1232297" y="5981361"/>
                </a:cubicBezTo>
                <a:cubicBezTo>
                  <a:pt x="1778794" y="5836984"/>
                  <a:pt x="2219921" y="7025005"/>
                  <a:pt x="2925366" y="7045630"/>
                </a:cubicBezTo>
                <a:cubicBezTo>
                  <a:pt x="3630811" y="7066256"/>
                  <a:pt x="4748808" y="6092738"/>
                  <a:pt x="5464969" y="6105114"/>
                </a:cubicBezTo>
                <a:cubicBezTo>
                  <a:pt x="5912569" y="6112848"/>
                  <a:pt x="6374821" y="6421906"/>
                  <a:pt x="6728764" y="6705989"/>
                </a:cubicBezTo>
                <a:lnTo>
                  <a:pt x="6858000" y="6813374"/>
                </a:lnTo>
                <a:lnTo>
                  <a:pt x="6858000" y="4919241"/>
                </a:lnTo>
                <a:lnTo>
                  <a:pt x="6858004" y="4919241"/>
                </a:lnTo>
                <a:lnTo>
                  <a:pt x="6858004" y="0"/>
                </a:lnTo>
                <a:lnTo>
                  <a:pt x="4" y="0"/>
                </a:lnTo>
                <a:lnTo>
                  <a:pt x="4" y="18679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54F2E-6A64-4D49-8332-B283F0E86FBC}"/>
              </a:ext>
            </a:extLst>
          </p:cNvPr>
          <p:cNvSpPr/>
          <p:nvPr/>
        </p:nvSpPr>
        <p:spPr>
          <a:xfrm>
            <a:off x="6939158" y="952950"/>
            <a:ext cx="4136155" cy="41361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78F620-1565-49EB-AE3D-01651A124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79D22F-0A7D-436A-A806-4E6E8F68C5A2}"/>
              </a:ext>
            </a:extLst>
          </p:cNvPr>
          <p:cNvSpPr/>
          <p:nvPr/>
        </p:nvSpPr>
        <p:spPr>
          <a:xfrm>
            <a:off x="5761756" y="3021027"/>
            <a:ext cx="2884024" cy="288402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616F8-0BB3-447F-9586-0523DCC8D527}"/>
              </a:ext>
            </a:extLst>
          </p:cNvPr>
          <p:cNvSpPr/>
          <p:nvPr/>
        </p:nvSpPr>
        <p:spPr>
          <a:xfrm>
            <a:off x="909062" y="2344018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5CD4-ECF6-4C64-B20D-650C5103FB17}"/>
              </a:ext>
            </a:extLst>
          </p:cNvPr>
          <p:cNvSpPr txBox="1"/>
          <p:nvPr/>
        </p:nvSpPr>
        <p:spPr>
          <a:xfrm>
            <a:off x="909062" y="1045202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Grooper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C82C6-8E5D-4342-A9A4-57443378F390}"/>
              </a:ext>
            </a:extLst>
          </p:cNvPr>
          <p:cNvSpPr/>
          <p:nvPr/>
        </p:nvSpPr>
        <p:spPr>
          <a:xfrm>
            <a:off x="909062" y="3218707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7DDA-6B9E-4BA1-AE51-4D0A8EB9434E}"/>
              </a:ext>
            </a:extLst>
          </p:cNvPr>
          <p:cNvSpPr/>
          <p:nvPr/>
        </p:nvSpPr>
        <p:spPr>
          <a:xfrm>
            <a:off x="916142" y="2916416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7D35F-18DC-406F-AACF-B46122FE9F13}"/>
              </a:ext>
            </a:extLst>
          </p:cNvPr>
          <p:cNvSpPr/>
          <p:nvPr/>
        </p:nvSpPr>
        <p:spPr>
          <a:xfrm>
            <a:off x="909062" y="4215993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1ADD1-DA90-4EE4-9A43-064B7EB0CF99}"/>
              </a:ext>
            </a:extLst>
          </p:cNvPr>
          <p:cNvSpPr/>
          <p:nvPr/>
        </p:nvSpPr>
        <p:spPr>
          <a:xfrm>
            <a:off x="916142" y="3913702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676A3A-C378-45B8-A146-535451FF0A7D}"/>
              </a:ext>
            </a:extLst>
          </p:cNvPr>
          <p:cNvSpPr/>
          <p:nvPr/>
        </p:nvSpPr>
        <p:spPr>
          <a:xfrm>
            <a:off x="916142" y="5193139"/>
            <a:ext cx="4034671" cy="514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0D0-154B-44EF-BE6C-8F7E60FD8394}"/>
              </a:ext>
            </a:extLst>
          </p:cNvPr>
          <p:cNvSpPr/>
          <p:nvPr/>
        </p:nvSpPr>
        <p:spPr>
          <a:xfrm>
            <a:off x="923222" y="4890848"/>
            <a:ext cx="1153698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1F0A5-A1EF-4374-8F77-21ED17027D1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7784810C-B66E-4A43-B8BD-B5868CFA3D4B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0" name="Circle: Hollow 13">
            <a:extLst>
              <a:ext uri="{FF2B5EF4-FFF2-40B4-BE49-F238E27FC236}">
                <a16:creationId xmlns:a16="http://schemas.microsoft.com/office/drawing/2014/main" id="{68E2ABC2-C87C-4B6F-858F-8C42A8D6F3B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1" name="Circle: Hollow 13">
            <a:extLst>
              <a:ext uri="{FF2B5EF4-FFF2-40B4-BE49-F238E27FC236}">
                <a16:creationId xmlns:a16="http://schemas.microsoft.com/office/drawing/2014/main" id="{EDB19739-3180-486D-9605-3E99E1721DE6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4E92520-844F-4DE2-A7DE-2C0F53C703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37983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40D6B-857D-421C-A0AD-68A3ACFFEFA4}"/>
              </a:ext>
            </a:extLst>
          </p:cNvPr>
          <p:cNvSpPr/>
          <p:nvPr/>
        </p:nvSpPr>
        <p:spPr>
          <a:xfrm>
            <a:off x="0" y="0"/>
            <a:ext cx="5474825" cy="6858000"/>
          </a:xfrm>
          <a:custGeom>
            <a:avLst/>
            <a:gdLst>
              <a:gd name="connsiteX0" fmla="*/ 5392614 w 6663290"/>
              <a:gd name="connsiteY0" fmla="*/ 0 h 6858000"/>
              <a:gd name="connsiteX1" fmla="*/ 2609088 w 6663290"/>
              <a:gd name="connsiteY1" fmla="*/ 0 h 6858000"/>
              <a:gd name="connsiteX2" fmla="*/ 2453630 w 6663290"/>
              <a:gd name="connsiteY2" fmla="*/ 0 h 6858000"/>
              <a:gd name="connsiteX3" fmla="*/ 2084831 w 6663290"/>
              <a:gd name="connsiteY3" fmla="*/ 0 h 6858000"/>
              <a:gd name="connsiteX4" fmla="*/ 0 w 6663290"/>
              <a:gd name="connsiteY4" fmla="*/ 0 h 6858000"/>
              <a:gd name="connsiteX5" fmla="*/ 0 w 6663290"/>
              <a:gd name="connsiteY5" fmla="*/ 6858000 h 6858000"/>
              <a:gd name="connsiteX6" fmla="*/ 2084831 w 6663290"/>
              <a:gd name="connsiteY6" fmla="*/ 6858000 h 6858000"/>
              <a:gd name="connsiteX7" fmla="*/ 2609088 w 6663290"/>
              <a:gd name="connsiteY7" fmla="*/ 6858000 h 6858000"/>
              <a:gd name="connsiteX8" fmla="*/ 3139315 w 6663290"/>
              <a:gd name="connsiteY8" fmla="*/ 6858000 h 6858000"/>
              <a:gd name="connsiteX9" fmla="*/ 3380763 w 6663290"/>
              <a:gd name="connsiteY9" fmla="*/ 6858000 h 6858000"/>
              <a:gd name="connsiteX10" fmla="*/ 3560944 w 6663290"/>
              <a:gd name="connsiteY10" fmla="*/ 6858000 h 6858000"/>
              <a:gd name="connsiteX11" fmla="*/ 4986003 w 6663290"/>
              <a:gd name="connsiteY11" fmla="*/ 6858000 h 6858000"/>
              <a:gd name="connsiteX12" fmla="*/ 4986003 w 6663290"/>
              <a:gd name="connsiteY12" fmla="*/ 6857999 h 6858000"/>
              <a:gd name="connsiteX13" fmla="*/ 5573441 w 6663290"/>
              <a:gd name="connsiteY13" fmla="*/ 6857999 h 6858000"/>
              <a:gd name="connsiteX14" fmla="*/ 5626425 w 6663290"/>
              <a:gd name="connsiteY14" fmla="*/ 6840905 h 6858000"/>
              <a:gd name="connsiteX15" fmla="*/ 5734921 w 6663290"/>
              <a:gd name="connsiteY15" fmla="*/ 6794163 h 6858000"/>
              <a:gd name="connsiteX16" fmla="*/ 6141655 w 6663290"/>
              <a:gd name="connsiteY16" fmla="*/ 6104546 h 6858000"/>
              <a:gd name="connsiteX17" fmla="*/ 5685621 w 6663290"/>
              <a:gd name="connsiteY17" fmla="*/ 5382603 h 6858000"/>
              <a:gd name="connsiteX18" fmla="*/ 6215606 w 6663290"/>
              <a:gd name="connsiteY18" fmla="*/ 4682210 h 6858000"/>
              <a:gd name="connsiteX19" fmla="*/ 6646990 w 6663290"/>
              <a:gd name="connsiteY19" fmla="*/ 3992592 h 6858000"/>
              <a:gd name="connsiteX20" fmla="*/ 6449786 w 6663290"/>
              <a:gd name="connsiteY20" fmla="*/ 3249099 h 6858000"/>
              <a:gd name="connsiteX21" fmla="*/ 5648645 w 6663290"/>
              <a:gd name="connsiteY21" fmla="*/ 2591807 h 6858000"/>
              <a:gd name="connsiteX22" fmla="*/ 5599343 w 6663290"/>
              <a:gd name="connsiteY22" fmla="*/ 1525055 h 6858000"/>
              <a:gd name="connsiteX23" fmla="*/ 5636320 w 6663290"/>
              <a:gd name="connsiteY23" fmla="*/ 770786 h 6858000"/>
              <a:gd name="connsiteX24" fmla="*/ 5414465 w 6663290"/>
              <a:gd name="connsiteY24" fmla="*/ 26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63290" h="6858000">
                <a:moveTo>
                  <a:pt x="5392614" y="0"/>
                </a:moveTo>
                <a:lnTo>
                  <a:pt x="2609088" y="0"/>
                </a:lnTo>
                <a:lnTo>
                  <a:pt x="2453630" y="0"/>
                </a:lnTo>
                <a:lnTo>
                  <a:pt x="2084831" y="0"/>
                </a:lnTo>
                <a:lnTo>
                  <a:pt x="0" y="0"/>
                </a:lnTo>
                <a:lnTo>
                  <a:pt x="0" y="6858000"/>
                </a:lnTo>
                <a:lnTo>
                  <a:pt x="2084831" y="6858000"/>
                </a:lnTo>
                <a:lnTo>
                  <a:pt x="2609088" y="6858000"/>
                </a:lnTo>
                <a:lnTo>
                  <a:pt x="3139315" y="6858000"/>
                </a:lnTo>
                <a:lnTo>
                  <a:pt x="3380763" y="6858000"/>
                </a:lnTo>
                <a:lnTo>
                  <a:pt x="3560944" y="6858000"/>
                </a:lnTo>
                <a:lnTo>
                  <a:pt x="4986003" y="6858000"/>
                </a:lnTo>
                <a:lnTo>
                  <a:pt x="4986003" y="6857999"/>
                </a:lnTo>
                <a:lnTo>
                  <a:pt x="5573441" y="6857999"/>
                </a:lnTo>
                <a:lnTo>
                  <a:pt x="5626425" y="6840905"/>
                </a:lnTo>
                <a:cubicBezTo>
                  <a:pt x="5663281" y="6827162"/>
                  <a:pt x="5699486" y="6811673"/>
                  <a:pt x="5734921" y="6794163"/>
                </a:cubicBezTo>
                <a:cubicBezTo>
                  <a:pt x="6018402" y="6664860"/>
                  <a:pt x="6227931" y="6373928"/>
                  <a:pt x="6141655" y="6104546"/>
                </a:cubicBezTo>
                <a:cubicBezTo>
                  <a:pt x="6055379" y="5835164"/>
                  <a:pt x="5710271" y="5662760"/>
                  <a:pt x="5685621" y="5382603"/>
                </a:cubicBezTo>
                <a:cubicBezTo>
                  <a:pt x="5660970" y="5091670"/>
                  <a:pt x="5981426" y="4886940"/>
                  <a:pt x="6215606" y="4682210"/>
                </a:cubicBezTo>
                <a:cubicBezTo>
                  <a:pt x="6437460" y="4499030"/>
                  <a:pt x="6597688" y="4261974"/>
                  <a:pt x="6646990" y="3992592"/>
                </a:cubicBezTo>
                <a:cubicBezTo>
                  <a:pt x="6696290" y="3733986"/>
                  <a:pt x="6634664" y="3453829"/>
                  <a:pt x="6449786" y="3249099"/>
                </a:cubicBezTo>
                <a:cubicBezTo>
                  <a:pt x="6215606" y="2990492"/>
                  <a:pt x="5833524" y="2861189"/>
                  <a:pt x="5648645" y="2591807"/>
                </a:cubicBezTo>
                <a:cubicBezTo>
                  <a:pt x="5439117" y="2279324"/>
                  <a:pt x="5537717" y="1891414"/>
                  <a:pt x="5599343" y="1525055"/>
                </a:cubicBezTo>
                <a:cubicBezTo>
                  <a:pt x="5636320" y="1277224"/>
                  <a:pt x="5648645" y="1018617"/>
                  <a:pt x="5636320" y="770786"/>
                </a:cubicBezTo>
                <a:cubicBezTo>
                  <a:pt x="5617831" y="512179"/>
                  <a:pt x="5564679" y="241451"/>
                  <a:pt x="5414465" y="267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6719D7-3327-4B10-8850-0CAD76E33349}"/>
              </a:ext>
            </a:extLst>
          </p:cNvPr>
          <p:cNvSpPr/>
          <p:nvPr/>
        </p:nvSpPr>
        <p:spPr>
          <a:xfrm>
            <a:off x="953947" y="699786"/>
            <a:ext cx="5458427" cy="5458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E420385-487C-497E-8F56-F064FAFA68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A2618-2004-4655-8052-71A081957891}"/>
              </a:ext>
            </a:extLst>
          </p:cNvPr>
          <p:cNvSpPr/>
          <p:nvPr/>
        </p:nvSpPr>
        <p:spPr>
          <a:xfrm>
            <a:off x="2639027" y="2387278"/>
            <a:ext cx="2083444" cy="2083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66566-EF49-4FF4-82A7-0A8C342343CD}"/>
              </a:ext>
            </a:extLst>
          </p:cNvPr>
          <p:cNvSpPr/>
          <p:nvPr/>
        </p:nvSpPr>
        <p:spPr>
          <a:xfrm>
            <a:off x="2772316" y="2520567"/>
            <a:ext cx="1816867" cy="181686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8C93E-888C-41B2-AF8C-E1D306E17D84}"/>
              </a:ext>
            </a:extLst>
          </p:cNvPr>
          <p:cNvSpPr txBox="1"/>
          <p:nvPr/>
        </p:nvSpPr>
        <p:spPr>
          <a:xfrm>
            <a:off x="7033388" y="1067153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Pomfret Fish</a:t>
            </a:r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1E734-2A8B-4131-A42A-EB60500CA64E}"/>
              </a:ext>
            </a:extLst>
          </p:cNvPr>
          <p:cNvSpPr/>
          <p:nvPr/>
        </p:nvSpPr>
        <p:spPr>
          <a:xfrm>
            <a:off x="7033388" y="2458221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D64E76F7-27FD-4DF9-B296-9811959D2149}"/>
              </a:ext>
            </a:extLst>
          </p:cNvPr>
          <p:cNvSpPr txBox="1"/>
          <p:nvPr/>
        </p:nvSpPr>
        <p:spPr>
          <a:xfrm>
            <a:off x="7039433" y="3099538"/>
            <a:ext cx="465221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 </a:t>
            </a: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4254CBBD-FF0D-4316-BAC9-2071FDA67C66}"/>
              </a:ext>
            </a:extLst>
          </p:cNvPr>
          <p:cNvSpPr txBox="1"/>
          <p:nvPr/>
        </p:nvSpPr>
        <p:spPr>
          <a:xfrm>
            <a:off x="7039433" y="5243581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3" name="TextBox 33">
            <a:extLst>
              <a:ext uri="{FF2B5EF4-FFF2-40B4-BE49-F238E27FC236}">
                <a16:creationId xmlns:a16="http://schemas.microsoft.com/office/drawing/2014/main" id="{E1AC1071-9096-49FF-B9B8-5917683C6FE9}"/>
              </a:ext>
            </a:extLst>
          </p:cNvPr>
          <p:cNvSpPr txBox="1"/>
          <p:nvPr/>
        </p:nvSpPr>
        <p:spPr>
          <a:xfrm>
            <a:off x="9183193" y="5243582"/>
            <a:ext cx="1676196" cy="54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BC33AEE0-A004-4A8C-A0B3-F1A8E752321A}"/>
              </a:ext>
            </a:extLst>
          </p:cNvPr>
          <p:cNvSpPr txBox="1"/>
          <p:nvPr/>
        </p:nvSpPr>
        <p:spPr>
          <a:xfrm>
            <a:off x="9183193" y="4935805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1C514-D02D-4048-B9D6-4DF5D0814D93}"/>
              </a:ext>
            </a:extLst>
          </p:cNvPr>
          <p:cNvGrpSpPr/>
          <p:nvPr/>
        </p:nvGrpSpPr>
        <p:grpSpPr>
          <a:xfrm>
            <a:off x="7144967" y="4426288"/>
            <a:ext cx="457200" cy="365760"/>
            <a:chOff x="4067683" y="3042772"/>
            <a:chExt cx="350901" cy="328061"/>
          </a:xfrm>
          <a:solidFill>
            <a:schemeClr val="accent2"/>
          </a:solidFill>
        </p:grpSpPr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8FE2DE69-54E1-4F71-AB20-CD5A8156A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194624-B71F-4E2A-859F-E5E75307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538F0804-00D5-4E3B-AED2-B7F7CDC37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1150DD8F-B2F7-4BC0-80FF-3DF9B7D740F0}"/>
              </a:ext>
            </a:extLst>
          </p:cNvPr>
          <p:cNvSpPr>
            <a:spLocks noEditPoints="1"/>
          </p:cNvSpPr>
          <p:nvPr/>
        </p:nvSpPr>
        <p:spPr bwMode="auto">
          <a:xfrm>
            <a:off x="9353509" y="4401150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70FC6F61-3D86-4D98-8808-0FEF0AF0C695}"/>
              </a:ext>
            </a:extLst>
          </p:cNvPr>
          <p:cNvSpPr txBox="1"/>
          <p:nvPr/>
        </p:nvSpPr>
        <p:spPr>
          <a:xfrm>
            <a:off x="7033388" y="4939427"/>
            <a:ext cx="1463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Subtitle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18A39F-3671-432C-9BDC-EDE45247140C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Circle: Hollow 13">
            <a:extLst>
              <a:ext uri="{FF2B5EF4-FFF2-40B4-BE49-F238E27FC236}">
                <a16:creationId xmlns:a16="http://schemas.microsoft.com/office/drawing/2014/main" id="{39BD8DE6-7BBD-4FD1-A295-1CFDA6929C5D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5" name="Circle: Hollow 13">
            <a:extLst>
              <a:ext uri="{FF2B5EF4-FFF2-40B4-BE49-F238E27FC236}">
                <a16:creationId xmlns:a16="http://schemas.microsoft.com/office/drawing/2014/main" id="{4E620631-C140-463A-B290-6263688AF741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5BE3C-2DC2-4880-83C4-274CA961F3F7}"/>
              </a:ext>
            </a:extLst>
          </p:cNvPr>
          <p:cNvSpPr txBox="1"/>
          <p:nvPr/>
        </p:nvSpPr>
        <p:spPr>
          <a:xfrm>
            <a:off x="2830401" y="3270149"/>
            <a:ext cx="16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our habitat</a:t>
            </a:r>
          </a:p>
        </p:txBody>
      </p:sp>
      <p:grpSp>
        <p:nvGrpSpPr>
          <p:cNvPr id="23" name="Group 542">
            <a:extLst>
              <a:ext uri="{FF2B5EF4-FFF2-40B4-BE49-F238E27FC236}">
                <a16:creationId xmlns:a16="http://schemas.microsoft.com/office/drawing/2014/main" id="{341B0974-8A86-4953-9E10-FDA0C77E96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30854" y="2976628"/>
            <a:ext cx="283013" cy="245820"/>
            <a:chOff x="5021" y="107"/>
            <a:chExt cx="487" cy="423"/>
          </a:xfrm>
          <a:solidFill>
            <a:schemeClr val="bg1"/>
          </a:solidFill>
        </p:grpSpPr>
        <p:sp>
          <p:nvSpPr>
            <p:cNvPr id="26" name="Freeform 544">
              <a:extLst>
                <a:ext uri="{FF2B5EF4-FFF2-40B4-BE49-F238E27FC236}">
                  <a16:creationId xmlns:a16="http://schemas.microsoft.com/office/drawing/2014/main" id="{411376FA-B634-4854-9952-4BDFE2EE6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" y="321"/>
              <a:ext cx="212" cy="209"/>
            </a:xfrm>
            <a:custGeom>
              <a:avLst/>
              <a:gdLst>
                <a:gd name="T0" fmla="*/ 630 w 1480"/>
                <a:gd name="T1" fmla="*/ 624 h 1466"/>
                <a:gd name="T2" fmla="*/ 386 w 1480"/>
                <a:gd name="T3" fmla="*/ 842 h 1466"/>
                <a:gd name="T4" fmla="*/ 630 w 1480"/>
                <a:gd name="T5" fmla="*/ 1083 h 1466"/>
                <a:gd name="T6" fmla="*/ 850 w 1480"/>
                <a:gd name="T7" fmla="*/ 842 h 1466"/>
                <a:gd name="T8" fmla="*/ 1094 w 1480"/>
                <a:gd name="T9" fmla="*/ 624 h 1466"/>
                <a:gd name="T10" fmla="*/ 850 w 1480"/>
                <a:gd name="T11" fmla="*/ 383 h 1466"/>
                <a:gd name="T12" fmla="*/ 739 w 1480"/>
                <a:gd name="T13" fmla="*/ 0 h 1466"/>
                <a:gd name="T14" fmla="*/ 873 w 1480"/>
                <a:gd name="T15" fmla="*/ 11 h 1466"/>
                <a:gd name="T16" fmla="*/ 998 w 1480"/>
                <a:gd name="T17" fmla="*/ 46 h 1466"/>
                <a:gd name="T18" fmla="*/ 1114 w 1480"/>
                <a:gd name="T19" fmla="*/ 99 h 1466"/>
                <a:gd name="T20" fmla="*/ 1217 w 1480"/>
                <a:gd name="T21" fmla="*/ 172 h 1466"/>
                <a:gd name="T22" fmla="*/ 1306 w 1480"/>
                <a:gd name="T23" fmla="*/ 260 h 1466"/>
                <a:gd name="T24" fmla="*/ 1379 w 1480"/>
                <a:gd name="T25" fmla="*/ 363 h 1466"/>
                <a:gd name="T26" fmla="*/ 1434 w 1480"/>
                <a:gd name="T27" fmla="*/ 477 h 1466"/>
                <a:gd name="T28" fmla="*/ 1468 w 1480"/>
                <a:gd name="T29" fmla="*/ 601 h 1466"/>
                <a:gd name="T30" fmla="*/ 1480 w 1480"/>
                <a:gd name="T31" fmla="*/ 733 h 1466"/>
                <a:gd name="T32" fmla="*/ 1468 w 1480"/>
                <a:gd name="T33" fmla="*/ 865 h 1466"/>
                <a:gd name="T34" fmla="*/ 1434 w 1480"/>
                <a:gd name="T35" fmla="*/ 989 h 1466"/>
                <a:gd name="T36" fmla="*/ 1379 w 1480"/>
                <a:gd name="T37" fmla="*/ 1102 h 1466"/>
                <a:gd name="T38" fmla="*/ 1306 w 1480"/>
                <a:gd name="T39" fmla="*/ 1205 h 1466"/>
                <a:gd name="T40" fmla="*/ 1217 w 1480"/>
                <a:gd name="T41" fmla="*/ 1293 h 1466"/>
                <a:gd name="T42" fmla="*/ 1114 w 1480"/>
                <a:gd name="T43" fmla="*/ 1366 h 1466"/>
                <a:gd name="T44" fmla="*/ 998 w 1480"/>
                <a:gd name="T45" fmla="*/ 1420 h 1466"/>
                <a:gd name="T46" fmla="*/ 873 w 1480"/>
                <a:gd name="T47" fmla="*/ 1454 h 1466"/>
                <a:gd name="T48" fmla="*/ 739 w 1480"/>
                <a:gd name="T49" fmla="*/ 1466 h 1466"/>
                <a:gd name="T50" fmla="*/ 607 w 1480"/>
                <a:gd name="T51" fmla="*/ 1454 h 1466"/>
                <a:gd name="T52" fmla="*/ 482 w 1480"/>
                <a:gd name="T53" fmla="*/ 1420 h 1466"/>
                <a:gd name="T54" fmla="*/ 366 w 1480"/>
                <a:gd name="T55" fmla="*/ 1366 h 1466"/>
                <a:gd name="T56" fmla="*/ 263 w 1480"/>
                <a:gd name="T57" fmla="*/ 1293 h 1466"/>
                <a:gd name="T58" fmla="*/ 174 w 1480"/>
                <a:gd name="T59" fmla="*/ 1205 h 1466"/>
                <a:gd name="T60" fmla="*/ 101 w 1480"/>
                <a:gd name="T61" fmla="*/ 1102 h 1466"/>
                <a:gd name="T62" fmla="*/ 46 w 1480"/>
                <a:gd name="T63" fmla="*/ 989 h 1466"/>
                <a:gd name="T64" fmla="*/ 12 w 1480"/>
                <a:gd name="T65" fmla="*/ 865 h 1466"/>
                <a:gd name="T66" fmla="*/ 0 w 1480"/>
                <a:gd name="T67" fmla="*/ 733 h 1466"/>
                <a:gd name="T68" fmla="*/ 12 w 1480"/>
                <a:gd name="T69" fmla="*/ 601 h 1466"/>
                <a:gd name="T70" fmla="*/ 46 w 1480"/>
                <a:gd name="T71" fmla="*/ 477 h 1466"/>
                <a:gd name="T72" fmla="*/ 101 w 1480"/>
                <a:gd name="T73" fmla="*/ 363 h 1466"/>
                <a:gd name="T74" fmla="*/ 174 w 1480"/>
                <a:gd name="T75" fmla="*/ 260 h 1466"/>
                <a:gd name="T76" fmla="*/ 263 w 1480"/>
                <a:gd name="T77" fmla="*/ 172 h 1466"/>
                <a:gd name="T78" fmla="*/ 366 w 1480"/>
                <a:gd name="T79" fmla="*/ 99 h 1466"/>
                <a:gd name="T80" fmla="*/ 482 w 1480"/>
                <a:gd name="T81" fmla="*/ 46 h 1466"/>
                <a:gd name="T82" fmla="*/ 607 w 1480"/>
                <a:gd name="T83" fmla="*/ 11 h 1466"/>
                <a:gd name="T84" fmla="*/ 739 w 1480"/>
                <a:gd name="T8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" h="1466">
                  <a:moveTo>
                    <a:pt x="630" y="383"/>
                  </a:moveTo>
                  <a:lnTo>
                    <a:pt x="630" y="624"/>
                  </a:lnTo>
                  <a:lnTo>
                    <a:pt x="386" y="624"/>
                  </a:lnTo>
                  <a:lnTo>
                    <a:pt x="386" y="842"/>
                  </a:lnTo>
                  <a:lnTo>
                    <a:pt x="630" y="842"/>
                  </a:lnTo>
                  <a:lnTo>
                    <a:pt x="630" y="1083"/>
                  </a:lnTo>
                  <a:lnTo>
                    <a:pt x="850" y="1083"/>
                  </a:lnTo>
                  <a:lnTo>
                    <a:pt x="850" y="842"/>
                  </a:lnTo>
                  <a:lnTo>
                    <a:pt x="1094" y="842"/>
                  </a:lnTo>
                  <a:lnTo>
                    <a:pt x="1094" y="624"/>
                  </a:lnTo>
                  <a:lnTo>
                    <a:pt x="850" y="624"/>
                  </a:lnTo>
                  <a:lnTo>
                    <a:pt x="850" y="383"/>
                  </a:lnTo>
                  <a:lnTo>
                    <a:pt x="630" y="383"/>
                  </a:lnTo>
                  <a:close/>
                  <a:moveTo>
                    <a:pt x="739" y="0"/>
                  </a:moveTo>
                  <a:lnTo>
                    <a:pt x="807" y="3"/>
                  </a:lnTo>
                  <a:lnTo>
                    <a:pt x="873" y="11"/>
                  </a:lnTo>
                  <a:lnTo>
                    <a:pt x="937" y="26"/>
                  </a:lnTo>
                  <a:lnTo>
                    <a:pt x="998" y="46"/>
                  </a:lnTo>
                  <a:lnTo>
                    <a:pt x="1058" y="70"/>
                  </a:lnTo>
                  <a:lnTo>
                    <a:pt x="1114" y="99"/>
                  </a:lnTo>
                  <a:lnTo>
                    <a:pt x="1167" y="134"/>
                  </a:lnTo>
                  <a:lnTo>
                    <a:pt x="1217" y="172"/>
                  </a:lnTo>
                  <a:lnTo>
                    <a:pt x="1263" y="215"/>
                  </a:lnTo>
                  <a:lnTo>
                    <a:pt x="1306" y="260"/>
                  </a:lnTo>
                  <a:lnTo>
                    <a:pt x="1345" y="310"/>
                  </a:lnTo>
                  <a:lnTo>
                    <a:pt x="1379" y="363"/>
                  </a:lnTo>
                  <a:lnTo>
                    <a:pt x="1409" y="419"/>
                  </a:lnTo>
                  <a:lnTo>
                    <a:pt x="1434" y="477"/>
                  </a:lnTo>
                  <a:lnTo>
                    <a:pt x="1453" y="538"/>
                  </a:lnTo>
                  <a:lnTo>
                    <a:pt x="1468" y="601"/>
                  </a:lnTo>
                  <a:lnTo>
                    <a:pt x="1476" y="666"/>
                  </a:lnTo>
                  <a:lnTo>
                    <a:pt x="1480" y="733"/>
                  </a:lnTo>
                  <a:lnTo>
                    <a:pt x="1476" y="800"/>
                  </a:lnTo>
                  <a:lnTo>
                    <a:pt x="1468" y="865"/>
                  </a:lnTo>
                  <a:lnTo>
                    <a:pt x="1453" y="928"/>
                  </a:lnTo>
                  <a:lnTo>
                    <a:pt x="1434" y="989"/>
                  </a:lnTo>
                  <a:lnTo>
                    <a:pt x="1409" y="1047"/>
                  </a:lnTo>
                  <a:lnTo>
                    <a:pt x="1379" y="1102"/>
                  </a:lnTo>
                  <a:lnTo>
                    <a:pt x="1345" y="1156"/>
                  </a:lnTo>
                  <a:lnTo>
                    <a:pt x="1306" y="1205"/>
                  </a:lnTo>
                  <a:lnTo>
                    <a:pt x="1263" y="1251"/>
                  </a:lnTo>
                  <a:lnTo>
                    <a:pt x="1217" y="1293"/>
                  </a:lnTo>
                  <a:lnTo>
                    <a:pt x="1167" y="1331"/>
                  </a:lnTo>
                  <a:lnTo>
                    <a:pt x="1114" y="1366"/>
                  </a:lnTo>
                  <a:lnTo>
                    <a:pt x="1058" y="1395"/>
                  </a:lnTo>
                  <a:lnTo>
                    <a:pt x="998" y="1420"/>
                  </a:lnTo>
                  <a:lnTo>
                    <a:pt x="937" y="1439"/>
                  </a:lnTo>
                  <a:lnTo>
                    <a:pt x="873" y="1454"/>
                  </a:lnTo>
                  <a:lnTo>
                    <a:pt x="807" y="1462"/>
                  </a:lnTo>
                  <a:lnTo>
                    <a:pt x="739" y="1466"/>
                  </a:lnTo>
                  <a:lnTo>
                    <a:pt x="673" y="1462"/>
                  </a:lnTo>
                  <a:lnTo>
                    <a:pt x="607" y="1454"/>
                  </a:lnTo>
                  <a:lnTo>
                    <a:pt x="543" y="1439"/>
                  </a:lnTo>
                  <a:lnTo>
                    <a:pt x="482" y="1420"/>
                  </a:lnTo>
                  <a:lnTo>
                    <a:pt x="422" y="1395"/>
                  </a:lnTo>
                  <a:lnTo>
                    <a:pt x="366" y="1366"/>
                  </a:lnTo>
                  <a:lnTo>
                    <a:pt x="313" y="1331"/>
                  </a:lnTo>
                  <a:lnTo>
                    <a:pt x="263" y="1293"/>
                  </a:lnTo>
                  <a:lnTo>
                    <a:pt x="216" y="1251"/>
                  </a:lnTo>
                  <a:lnTo>
                    <a:pt x="174" y="1205"/>
                  </a:lnTo>
                  <a:lnTo>
                    <a:pt x="135" y="1156"/>
                  </a:lnTo>
                  <a:lnTo>
                    <a:pt x="101" y="1102"/>
                  </a:lnTo>
                  <a:lnTo>
                    <a:pt x="71" y="1047"/>
                  </a:lnTo>
                  <a:lnTo>
                    <a:pt x="46" y="989"/>
                  </a:lnTo>
                  <a:lnTo>
                    <a:pt x="26" y="928"/>
                  </a:lnTo>
                  <a:lnTo>
                    <a:pt x="12" y="865"/>
                  </a:lnTo>
                  <a:lnTo>
                    <a:pt x="2" y="800"/>
                  </a:lnTo>
                  <a:lnTo>
                    <a:pt x="0" y="733"/>
                  </a:lnTo>
                  <a:lnTo>
                    <a:pt x="2" y="666"/>
                  </a:lnTo>
                  <a:lnTo>
                    <a:pt x="12" y="601"/>
                  </a:lnTo>
                  <a:lnTo>
                    <a:pt x="26" y="538"/>
                  </a:lnTo>
                  <a:lnTo>
                    <a:pt x="46" y="477"/>
                  </a:lnTo>
                  <a:lnTo>
                    <a:pt x="71" y="419"/>
                  </a:lnTo>
                  <a:lnTo>
                    <a:pt x="101" y="363"/>
                  </a:lnTo>
                  <a:lnTo>
                    <a:pt x="135" y="310"/>
                  </a:lnTo>
                  <a:lnTo>
                    <a:pt x="174" y="260"/>
                  </a:lnTo>
                  <a:lnTo>
                    <a:pt x="216" y="215"/>
                  </a:lnTo>
                  <a:lnTo>
                    <a:pt x="263" y="172"/>
                  </a:lnTo>
                  <a:lnTo>
                    <a:pt x="313" y="134"/>
                  </a:lnTo>
                  <a:lnTo>
                    <a:pt x="366" y="99"/>
                  </a:lnTo>
                  <a:lnTo>
                    <a:pt x="422" y="70"/>
                  </a:lnTo>
                  <a:lnTo>
                    <a:pt x="482" y="46"/>
                  </a:lnTo>
                  <a:lnTo>
                    <a:pt x="543" y="26"/>
                  </a:lnTo>
                  <a:lnTo>
                    <a:pt x="607" y="11"/>
                  </a:lnTo>
                  <a:lnTo>
                    <a:pt x="673" y="3"/>
                  </a:lnTo>
                  <a:lnTo>
                    <a:pt x="7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545">
              <a:extLst>
                <a:ext uri="{FF2B5EF4-FFF2-40B4-BE49-F238E27FC236}">
                  <a16:creationId xmlns:a16="http://schemas.microsoft.com/office/drawing/2014/main" id="{77BD7934-CF54-4302-83FC-8F32F9B03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" y="107"/>
              <a:ext cx="472" cy="404"/>
            </a:xfrm>
            <a:custGeom>
              <a:avLst/>
              <a:gdLst>
                <a:gd name="T0" fmla="*/ 1000 w 3302"/>
                <a:gd name="T1" fmla="*/ 13 h 2831"/>
                <a:gd name="T2" fmla="*/ 1193 w 3302"/>
                <a:gd name="T3" fmla="*/ 75 h 2831"/>
                <a:gd name="T4" fmla="*/ 1366 w 3302"/>
                <a:gd name="T5" fmla="*/ 184 h 2831"/>
                <a:gd name="T6" fmla="*/ 1510 w 3302"/>
                <a:gd name="T7" fmla="*/ 332 h 2831"/>
                <a:gd name="T8" fmla="*/ 1623 w 3302"/>
                <a:gd name="T9" fmla="*/ 515 h 2831"/>
                <a:gd name="T10" fmla="*/ 1713 w 3302"/>
                <a:gd name="T11" fmla="*/ 451 h 2831"/>
                <a:gd name="T12" fmla="*/ 1836 w 3302"/>
                <a:gd name="T13" fmla="*/ 278 h 2831"/>
                <a:gd name="T14" fmla="*/ 1991 w 3302"/>
                <a:gd name="T15" fmla="*/ 142 h 2831"/>
                <a:gd name="T16" fmla="*/ 2171 w 3302"/>
                <a:gd name="T17" fmla="*/ 48 h 2831"/>
                <a:gd name="T18" fmla="*/ 2370 w 3302"/>
                <a:gd name="T19" fmla="*/ 3 h 2831"/>
                <a:gd name="T20" fmla="*/ 2579 w 3302"/>
                <a:gd name="T21" fmla="*/ 13 h 2831"/>
                <a:gd name="T22" fmla="*/ 2776 w 3302"/>
                <a:gd name="T23" fmla="*/ 76 h 2831"/>
                <a:gd name="T24" fmla="*/ 2948 w 3302"/>
                <a:gd name="T25" fmla="*/ 187 h 2831"/>
                <a:gd name="T26" fmla="*/ 3094 w 3302"/>
                <a:gd name="T27" fmla="*/ 339 h 2831"/>
                <a:gd name="T28" fmla="*/ 3205 w 3302"/>
                <a:gd name="T29" fmla="*/ 525 h 2831"/>
                <a:gd name="T30" fmla="*/ 3276 w 3302"/>
                <a:gd name="T31" fmla="*/ 738 h 2831"/>
                <a:gd name="T32" fmla="*/ 3302 w 3302"/>
                <a:gd name="T33" fmla="*/ 973 h 2831"/>
                <a:gd name="T34" fmla="*/ 3273 w 3302"/>
                <a:gd name="T35" fmla="*/ 1227 h 2831"/>
                <a:gd name="T36" fmla="*/ 3196 w 3302"/>
                <a:gd name="T37" fmla="*/ 1467 h 2831"/>
                <a:gd name="T38" fmla="*/ 3050 w 3302"/>
                <a:gd name="T39" fmla="*/ 1477 h 2831"/>
                <a:gd name="T40" fmla="*/ 2867 w 3302"/>
                <a:gd name="T41" fmla="*/ 1409 h 2831"/>
                <a:gd name="T42" fmla="*/ 2666 w 3302"/>
                <a:gd name="T43" fmla="*/ 1386 h 2831"/>
                <a:gd name="T44" fmla="*/ 2452 w 3302"/>
                <a:gd name="T45" fmla="*/ 1413 h 2831"/>
                <a:gd name="T46" fmla="*/ 2258 w 3302"/>
                <a:gd name="T47" fmla="*/ 1489 h 2831"/>
                <a:gd name="T48" fmla="*/ 2090 w 3302"/>
                <a:gd name="T49" fmla="*/ 1609 h 2831"/>
                <a:gd name="T50" fmla="*/ 1957 w 3302"/>
                <a:gd name="T51" fmla="*/ 1764 h 2831"/>
                <a:gd name="T52" fmla="*/ 1865 w 3302"/>
                <a:gd name="T53" fmla="*/ 1949 h 2831"/>
                <a:gd name="T54" fmla="*/ 1820 w 3302"/>
                <a:gd name="T55" fmla="*/ 2155 h 2831"/>
                <a:gd name="T56" fmla="*/ 1828 w 3302"/>
                <a:gd name="T57" fmla="*/ 2368 h 2831"/>
                <a:gd name="T58" fmla="*/ 1888 w 3302"/>
                <a:gd name="T59" fmla="*/ 2564 h 2831"/>
                <a:gd name="T60" fmla="*/ 1907 w 3302"/>
                <a:gd name="T61" fmla="*/ 2706 h 2831"/>
                <a:gd name="T62" fmla="*/ 1790 w 3302"/>
                <a:gd name="T63" fmla="*/ 2769 h 2831"/>
                <a:gd name="T64" fmla="*/ 1708 w 3302"/>
                <a:gd name="T65" fmla="*/ 2810 h 2831"/>
                <a:gd name="T66" fmla="*/ 1667 w 3302"/>
                <a:gd name="T67" fmla="*/ 2830 h 2831"/>
                <a:gd name="T68" fmla="*/ 1653 w 3302"/>
                <a:gd name="T69" fmla="*/ 2826 h 2831"/>
                <a:gd name="T70" fmla="*/ 1599 w 3302"/>
                <a:gd name="T71" fmla="*/ 2801 h 2831"/>
                <a:gd name="T72" fmla="*/ 1507 w 3302"/>
                <a:gd name="T73" fmla="*/ 2754 h 2831"/>
                <a:gd name="T74" fmla="*/ 1382 w 3302"/>
                <a:gd name="T75" fmla="*/ 2687 h 2831"/>
                <a:gd name="T76" fmla="*/ 1233 w 3302"/>
                <a:gd name="T77" fmla="*/ 2599 h 2831"/>
                <a:gd name="T78" fmla="*/ 1067 w 3302"/>
                <a:gd name="T79" fmla="*/ 2493 h 2831"/>
                <a:gd name="T80" fmla="*/ 892 w 3302"/>
                <a:gd name="T81" fmla="*/ 2369 h 2831"/>
                <a:gd name="T82" fmla="*/ 714 w 3302"/>
                <a:gd name="T83" fmla="*/ 2228 h 2831"/>
                <a:gd name="T84" fmla="*/ 541 w 3302"/>
                <a:gd name="T85" fmla="*/ 2069 h 2831"/>
                <a:gd name="T86" fmla="*/ 380 w 3302"/>
                <a:gd name="T87" fmla="*/ 1895 h 2831"/>
                <a:gd name="T88" fmla="*/ 239 w 3302"/>
                <a:gd name="T89" fmla="*/ 1706 h 2831"/>
                <a:gd name="T90" fmla="*/ 123 w 3302"/>
                <a:gd name="T91" fmla="*/ 1501 h 2831"/>
                <a:gd name="T92" fmla="*/ 42 w 3302"/>
                <a:gd name="T93" fmla="*/ 1283 h 2831"/>
                <a:gd name="T94" fmla="*/ 3 w 3302"/>
                <a:gd name="T95" fmla="*/ 1052 h 2831"/>
                <a:gd name="T96" fmla="*/ 12 w 3302"/>
                <a:gd name="T97" fmla="*/ 815 h 2831"/>
                <a:gd name="T98" fmla="*/ 68 w 3302"/>
                <a:gd name="T99" fmla="*/ 593 h 2831"/>
                <a:gd name="T100" fmla="*/ 167 w 3302"/>
                <a:gd name="T101" fmla="*/ 398 h 2831"/>
                <a:gd name="T102" fmla="*/ 301 w 3302"/>
                <a:gd name="T103" fmla="*/ 234 h 2831"/>
                <a:gd name="T104" fmla="*/ 466 w 3302"/>
                <a:gd name="T105" fmla="*/ 108 h 2831"/>
                <a:gd name="T106" fmla="*/ 654 w 3302"/>
                <a:gd name="T107" fmla="*/ 28 h 2831"/>
                <a:gd name="T108" fmla="*/ 862 w 3302"/>
                <a:gd name="T109" fmla="*/ 0 h 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2" h="2831">
                  <a:moveTo>
                    <a:pt x="862" y="0"/>
                  </a:moveTo>
                  <a:lnTo>
                    <a:pt x="931" y="3"/>
                  </a:lnTo>
                  <a:lnTo>
                    <a:pt x="1000" y="13"/>
                  </a:lnTo>
                  <a:lnTo>
                    <a:pt x="1067" y="27"/>
                  </a:lnTo>
                  <a:lnTo>
                    <a:pt x="1132" y="48"/>
                  </a:lnTo>
                  <a:lnTo>
                    <a:pt x="1193" y="75"/>
                  </a:lnTo>
                  <a:lnTo>
                    <a:pt x="1254" y="106"/>
                  </a:lnTo>
                  <a:lnTo>
                    <a:pt x="1311" y="142"/>
                  </a:lnTo>
                  <a:lnTo>
                    <a:pt x="1366" y="184"/>
                  </a:lnTo>
                  <a:lnTo>
                    <a:pt x="1417" y="229"/>
                  </a:lnTo>
                  <a:lnTo>
                    <a:pt x="1466" y="278"/>
                  </a:lnTo>
                  <a:lnTo>
                    <a:pt x="1510" y="332"/>
                  </a:lnTo>
                  <a:lnTo>
                    <a:pt x="1552" y="390"/>
                  </a:lnTo>
                  <a:lnTo>
                    <a:pt x="1589" y="451"/>
                  </a:lnTo>
                  <a:lnTo>
                    <a:pt x="1623" y="515"/>
                  </a:lnTo>
                  <a:lnTo>
                    <a:pt x="1651" y="582"/>
                  </a:lnTo>
                  <a:lnTo>
                    <a:pt x="1680" y="515"/>
                  </a:lnTo>
                  <a:lnTo>
                    <a:pt x="1713" y="451"/>
                  </a:lnTo>
                  <a:lnTo>
                    <a:pt x="1750" y="390"/>
                  </a:lnTo>
                  <a:lnTo>
                    <a:pt x="1791" y="332"/>
                  </a:lnTo>
                  <a:lnTo>
                    <a:pt x="1836" y="278"/>
                  </a:lnTo>
                  <a:lnTo>
                    <a:pt x="1885" y="229"/>
                  </a:lnTo>
                  <a:lnTo>
                    <a:pt x="1937" y="184"/>
                  </a:lnTo>
                  <a:lnTo>
                    <a:pt x="1991" y="142"/>
                  </a:lnTo>
                  <a:lnTo>
                    <a:pt x="2048" y="106"/>
                  </a:lnTo>
                  <a:lnTo>
                    <a:pt x="2108" y="75"/>
                  </a:lnTo>
                  <a:lnTo>
                    <a:pt x="2171" y="48"/>
                  </a:lnTo>
                  <a:lnTo>
                    <a:pt x="2235" y="27"/>
                  </a:lnTo>
                  <a:lnTo>
                    <a:pt x="2302" y="13"/>
                  </a:lnTo>
                  <a:lnTo>
                    <a:pt x="2370" y="3"/>
                  </a:lnTo>
                  <a:lnTo>
                    <a:pt x="2439" y="0"/>
                  </a:lnTo>
                  <a:lnTo>
                    <a:pt x="2510" y="3"/>
                  </a:lnTo>
                  <a:lnTo>
                    <a:pt x="2579" y="13"/>
                  </a:lnTo>
                  <a:lnTo>
                    <a:pt x="2647" y="28"/>
                  </a:lnTo>
                  <a:lnTo>
                    <a:pt x="2712" y="49"/>
                  </a:lnTo>
                  <a:lnTo>
                    <a:pt x="2776" y="76"/>
                  </a:lnTo>
                  <a:lnTo>
                    <a:pt x="2836" y="108"/>
                  </a:lnTo>
                  <a:lnTo>
                    <a:pt x="2893" y="145"/>
                  </a:lnTo>
                  <a:lnTo>
                    <a:pt x="2948" y="187"/>
                  </a:lnTo>
                  <a:lnTo>
                    <a:pt x="3000" y="234"/>
                  </a:lnTo>
                  <a:lnTo>
                    <a:pt x="3049" y="285"/>
                  </a:lnTo>
                  <a:lnTo>
                    <a:pt x="3094" y="339"/>
                  </a:lnTo>
                  <a:lnTo>
                    <a:pt x="3135" y="398"/>
                  </a:lnTo>
                  <a:lnTo>
                    <a:pt x="3172" y="460"/>
                  </a:lnTo>
                  <a:lnTo>
                    <a:pt x="3205" y="525"/>
                  </a:lnTo>
                  <a:lnTo>
                    <a:pt x="3234" y="593"/>
                  </a:lnTo>
                  <a:lnTo>
                    <a:pt x="3258" y="665"/>
                  </a:lnTo>
                  <a:lnTo>
                    <a:pt x="3276" y="738"/>
                  </a:lnTo>
                  <a:lnTo>
                    <a:pt x="3290" y="815"/>
                  </a:lnTo>
                  <a:lnTo>
                    <a:pt x="3298" y="893"/>
                  </a:lnTo>
                  <a:lnTo>
                    <a:pt x="3302" y="973"/>
                  </a:lnTo>
                  <a:lnTo>
                    <a:pt x="3298" y="1059"/>
                  </a:lnTo>
                  <a:lnTo>
                    <a:pt x="3289" y="1144"/>
                  </a:lnTo>
                  <a:lnTo>
                    <a:pt x="3273" y="1227"/>
                  </a:lnTo>
                  <a:lnTo>
                    <a:pt x="3253" y="1309"/>
                  </a:lnTo>
                  <a:lnTo>
                    <a:pt x="3226" y="1388"/>
                  </a:lnTo>
                  <a:lnTo>
                    <a:pt x="3196" y="1467"/>
                  </a:lnTo>
                  <a:lnTo>
                    <a:pt x="3160" y="1543"/>
                  </a:lnTo>
                  <a:lnTo>
                    <a:pt x="3107" y="1508"/>
                  </a:lnTo>
                  <a:lnTo>
                    <a:pt x="3050" y="1477"/>
                  </a:lnTo>
                  <a:lnTo>
                    <a:pt x="2991" y="1450"/>
                  </a:lnTo>
                  <a:lnTo>
                    <a:pt x="2930" y="1427"/>
                  </a:lnTo>
                  <a:lnTo>
                    <a:pt x="2867" y="1409"/>
                  </a:lnTo>
                  <a:lnTo>
                    <a:pt x="2802" y="1397"/>
                  </a:lnTo>
                  <a:lnTo>
                    <a:pt x="2735" y="1388"/>
                  </a:lnTo>
                  <a:lnTo>
                    <a:pt x="2666" y="1386"/>
                  </a:lnTo>
                  <a:lnTo>
                    <a:pt x="2593" y="1389"/>
                  </a:lnTo>
                  <a:lnTo>
                    <a:pt x="2522" y="1398"/>
                  </a:lnTo>
                  <a:lnTo>
                    <a:pt x="2452" y="1413"/>
                  </a:lnTo>
                  <a:lnTo>
                    <a:pt x="2385" y="1434"/>
                  </a:lnTo>
                  <a:lnTo>
                    <a:pt x="2321" y="1459"/>
                  </a:lnTo>
                  <a:lnTo>
                    <a:pt x="2258" y="1489"/>
                  </a:lnTo>
                  <a:lnTo>
                    <a:pt x="2199" y="1525"/>
                  </a:lnTo>
                  <a:lnTo>
                    <a:pt x="2143" y="1565"/>
                  </a:lnTo>
                  <a:lnTo>
                    <a:pt x="2090" y="1609"/>
                  </a:lnTo>
                  <a:lnTo>
                    <a:pt x="2042" y="1657"/>
                  </a:lnTo>
                  <a:lnTo>
                    <a:pt x="1997" y="1709"/>
                  </a:lnTo>
                  <a:lnTo>
                    <a:pt x="1957" y="1764"/>
                  </a:lnTo>
                  <a:lnTo>
                    <a:pt x="1922" y="1823"/>
                  </a:lnTo>
                  <a:lnTo>
                    <a:pt x="1891" y="1884"/>
                  </a:lnTo>
                  <a:lnTo>
                    <a:pt x="1865" y="1949"/>
                  </a:lnTo>
                  <a:lnTo>
                    <a:pt x="1844" y="2015"/>
                  </a:lnTo>
                  <a:lnTo>
                    <a:pt x="1830" y="2085"/>
                  </a:lnTo>
                  <a:lnTo>
                    <a:pt x="1820" y="2155"/>
                  </a:lnTo>
                  <a:lnTo>
                    <a:pt x="1817" y="2228"/>
                  </a:lnTo>
                  <a:lnTo>
                    <a:pt x="1820" y="2299"/>
                  </a:lnTo>
                  <a:lnTo>
                    <a:pt x="1828" y="2368"/>
                  </a:lnTo>
                  <a:lnTo>
                    <a:pt x="1843" y="2436"/>
                  </a:lnTo>
                  <a:lnTo>
                    <a:pt x="1863" y="2501"/>
                  </a:lnTo>
                  <a:lnTo>
                    <a:pt x="1888" y="2564"/>
                  </a:lnTo>
                  <a:lnTo>
                    <a:pt x="1918" y="2623"/>
                  </a:lnTo>
                  <a:lnTo>
                    <a:pt x="1952" y="2681"/>
                  </a:lnTo>
                  <a:lnTo>
                    <a:pt x="1907" y="2706"/>
                  </a:lnTo>
                  <a:lnTo>
                    <a:pt x="1865" y="2730"/>
                  </a:lnTo>
                  <a:lnTo>
                    <a:pt x="1825" y="2751"/>
                  </a:lnTo>
                  <a:lnTo>
                    <a:pt x="1790" y="2769"/>
                  </a:lnTo>
                  <a:lnTo>
                    <a:pt x="1758" y="2785"/>
                  </a:lnTo>
                  <a:lnTo>
                    <a:pt x="1731" y="2800"/>
                  </a:lnTo>
                  <a:lnTo>
                    <a:pt x="1708" y="2810"/>
                  </a:lnTo>
                  <a:lnTo>
                    <a:pt x="1690" y="2820"/>
                  </a:lnTo>
                  <a:lnTo>
                    <a:pt x="1676" y="2826"/>
                  </a:lnTo>
                  <a:lnTo>
                    <a:pt x="1667" y="2830"/>
                  </a:lnTo>
                  <a:lnTo>
                    <a:pt x="1665" y="2831"/>
                  </a:lnTo>
                  <a:lnTo>
                    <a:pt x="1662" y="2830"/>
                  </a:lnTo>
                  <a:lnTo>
                    <a:pt x="1653" y="2826"/>
                  </a:lnTo>
                  <a:lnTo>
                    <a:pt x="1641" y="2820"/>
                  </a:lnTo>
                  <a:lnTo>
                    <a:pt x="1623" y="2811"/>
                  </a:lnTo>
                  <a:lnTo>
                    <a:pt x="1599" y="2801"/>
                  </a:lnTo>
                  <a:lnTo>
                    <a:pt x="1573" y="2787"/>
                  </a:lnTo>
                  <a:lnTo>
                    <a:pt x="1541" y="2772"/>
                  </a:lnTo>
                  <a:lnTo>
                    <a:pt x="1507" y="2754"/>
                  </a:lnTo>
                  <a:lnTo>
                    <a:pt x="1468" y="2734"/>
                  </a:lnTo>
                  <a:lnTo>
                    <a:pt x="1427" y="2712"/>
                  </a:lnTo>
                  <a:lnTo>
                    <a:pt x="1382" y="2687"/>
                  </a:lnTo>
                  <a:lnTo>
                    <a:pt x="1334" y="2660"/>
                  </a:lnTo>
                  <a:lnTo>
                    <a:pt x="1285" y="2631"/>
                  </a:lnTo>
                  <a:lnTo>
                    <a:pt x="1233" y="2599"/>
                  </a:lnTo>
                  <a:lnTo>
                    <a:pt x="1179" y="2567"/>
                  </a:lnTo>
                  <a:lnTo>
                    <a:pt x="1124" y="2531"/>
                  </a:lnTo>
                  <a:lnTo>
                    <a:pt x="1067" y="2493"/>
                  </a:lnTo>
                  <a:lnTo>
                    <a:pt x="1010" y="2454"/>
                  </a:lnTo>
                  <a:lnTo>
                    <a:pt x="951" y="2412"/>
                  </a:lnTo>
                  <a:lnTo>
                    <a:pt x="892" y="2369"/>
                  </a:lnTo>
                  <a:lnTo>
                    <a:pt x="833" y="2324"/>
                  </a:lnTo>
                  <a:lnTo>
                    <a:pt x="773" y="2277"/>
                  </a:lnTo>
                  <a:lnTo>
                    <a:pt x="714" y="2228"/>
                  </a:lnTo>
                  <a:lnTo>
                    <a:pt x="655" y="2177"/>
                  </a:lnTo>
                  <a:lnTo>
                    <a:pt x="597" y="2124"/>
                  </a:lnTo>
                  <a:lnTo>
                    <a:pt x="541" y="2069"/>
                  </a:lnTo>
                  <a:lnTo>
                    <a:pt x="486" y="2013"/>
                  </a:lnTo>
                  <a:lnTo>
                    <a:pt x="432" y="1955"/>
                  </a:lnTo>
                  <a:lnTo>
                    <a:pt x="380" y="1895"/>
                  </a:lnTo>
                  <a:lnTo>
                    <a:pt x="330" y="1834"/>
                  </a:lnTo>
                  <a:lnTo>
                    <a:pt x="283" y="1770"/>
                  </a:lnTo>
                  <a:lnTo>
                    <a:pt x="239" y="1706"/>
                  </a:lnTo>
                  <a:lnTo>
                    <a:pt x="196" y="1638"/>
                  </a:lnTo>
                  <a:lnTo>
                    <a:pt x="158" y="1570"/>
                  </a:lnTo>
                  <a:lnTo>
                    <a:pt x="123" y="1501"/>
                  </a:lnTo>
                  <a:lnTo>
                    <a:pt x="92" y="1429"/>
                  </a:lnTo>
                  <a:lnTo>
                    <a:pt x="65" y="1357"/>
                  </a:lnTo>
                  <a:lnTo>
                    <a:pt x="42" y="1283"/>
                  </a:lnTo>
                  <a:lnTo>
                    <a:pt x="24" y="1208"/>
                  </a:lnTo>
                  <a:lnTo>
                    <a:pt x="11" y="1130"/>
                  </a:lnTo>
                  <a:lnTo>
                    <a:pt x="3" y="1052"/>
                  </a:lnTo>
                  <a:lnTo>
                    <a:pt x="0" y="973"/>
                  </a:lnTo>
                  <a:lnTo>
                    <a:pt x="3" y="893"/>
                  </a:lnTo>
                  <a:lnTo>
                    <a:pt x="12" y="815"/>
                  </a:lnTo>
                  <a:lnTo>
                    <a:pt x="25" y="738"/>
                  </a:lnTo>
                  <a:lnTo>
                    <a:pt x="43" y="665"/>
                  </a:lnTo>
                  <a:lnTo>
                    <a:pt x="68" y="593"/>
                  </a:lnTo>
                  <a:lnTo>
                    <a:pt x="97" y="525"/>
                  </a:lnTo>
                  <a:lnTo>
                    <a:pt x="129" y="460"/>
                  </a:lnTo>
                  <a:lnTo>
                    <a:pt x="167" y="398"/>
                  </a:lnTo>
                  <a:lnTo>
                    <a:pt x="208" y="339"/>
                  </a:lnTo>
                  <a:lnTo>
                    <a:pt x="252" y="285"/>
                  </a:lnTo>
                  <a:lnTo>
                    <a:pt x="301" y="234"/>
                  </a:lnTo>
                  <a:lnTo>
                    <a:pt x="353" y="187"/>
                  </a:lnTo>
                  <a:lnTo>
                    <a:pt x="408" y="145"/>
                  </a:lnTo>
                  <a:lnTo>
                    <a:pt x="466" y="108"/>
                  </a:lnTo>
                  <a:lnTo>
                    <a:pt x="526" y="76"/>
                  </a:lnTo>
                  <a:lnTo>
                    <a:pt x="590" y="49"/>
                  </a:lnTo>
                  <a:lnTo>
                    <a:pt x="654" y="28"/>
                  </a:lnTo>
                  <a:lnTo>
                    <a:pt x="722" y="13"/>
                  </a:lnTo>
                  <a:lnTo>
                    <a:pt x="791" y="3"/>
                  </a:lnTo>
                  <a:lnTo>
                    <a:pt x="8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71812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4CBD66-B9E5-4010-A5CE-40D82FB4D0A4}"/>
              </a:ext>
            </a:extLst>
          </p:cNvPr>
          <p:cNvSpPr/>
          <p:nvPr/>
        </p:nvSpPr>
        <p:spPr>
          <a:xfrm rot="5400000" flipH="1">
            <a:off x="4634696" y="-687729"/>
            <a:ext cx="2922608" cy="12191999"/>
          </a:xfrm>
          <a:custGeom>
            <a:avLst/>
            <a:gdLst>
              <a:gd name="connsiteX0" fmla="*/ 2279950 w 2478331"/>
              <a:gd name="connsiteY0" fmla="*/ 2272110 h 12191999"/>
              <a:gd name="connsiteX1" fmla="*/ 2104786 w 2478331"/>
              <a:gd name="connsiteY1" fmla="*/ 1725096 h 12191999"/>
              <a:gd name="connsiteX2" fmla="*/ 1446537 w 2478331"/>
              <a:gd name="connsiteY2" fmla="*/ 1067804 h 12191999"/>
              <a:gd name="connsiteX3" fmla="*/ 1406028 w 2478331"/>
              <a:gd name="connsiteY3" fmla="*/ 1052 h 12191999"/>
              <a:gd name="connsiteX4" fmla="*/ 1406134 w 2478331"/>
              <a:gd name="connsiteY4" fmla="*/ 0 h 12191999"/>
              <a:gd name="connsiteX5" fmla="*/ 0 w 2478331"/>
              <a:gd name="connsiteY5" fmla="*/ 0 h 12191999"/>
              <a:gd name="connsiteX6" fmla="*/ 0 w 2478331"/>
              <a:gd name="connsiteY6" fmla="*/ 5333997 h 12191999"/>
              <a:gd name="connsiteX7" fmla="*/ 902084 w 2478331"/>
              <a:gd name="connsiteY7" fmla="*/ 5333997 h 12191999"/>
              <a:gd name="connsiteX8" fmla="*/ 902084 w 2478331"/>
              <a:gd name="connsiteY8" fmla="*/ 5333996 h 12191999"/>
              <a:gd name="connsiteX9" fmla="*/ 1384747 w 2478331"/>
              <a:gd name="connsiteY9" fmla="*/ 5333996 h 12191999"/>
              <a:gd name="connsiteX10" fmla="*/ 1428281 w 2478331"/>
              <a:gd name="connsiteY10" fmla="*/ 5316902 h 12191999"/>
              <a:gd name="connsiteX11" fmla="*/ 1517425 w 2478331"/>
              <a:gd name="connsiteY11" fmla="*/ 5270160 h 12191999"/>
              <a:gd name="connsiteX12" fmla="*/ 1851614 w 2478331"/>
              <a:gd name="connsiteY12" fmla="*/ 4580543 h 12191999"/>
              <a:gd name="connsiteX13" fmla="*/ 1476918 w 2478331"/>
              <a:gd name="connsiteY13" fmla="*/ 3858600 h 12191999"/>
              <a:gd name="connsiteX14" fmla="*/ 1912375 w 2478331"/>
              <a:gd name="connsiteY14" fmla="*/ 3158208 h 12191999"/>
              <a:gd name="connsiteX15" fmla="*/ 2266817 w 2478331"/>
              <a:gd name="connsiteY15" fmla="*/ 2468590 h 12191999"/>
              <a:gd name="connsiteX16" fmla="*/ 2279950 w 2478331"/>
              <a:gd name="connsiteY16" fmla="*/ 2272110 h 12191999"/>
              <a:gd name="connsiteX17" fmla="*/ 2478071 w 2478331"/>
              <a:gd name="connsiteY17" fmla="*/ 9130111 h 12191999"/>
              <a:gd name="connsiteX18" fmla="*/ 2302908 w 2478331"/>
              <a:gd name="connsiteY18" fmla="*/ 8583098 h 12191999"/>
              <a:gd name="connsiteX19" fmla="*/ 1644658 w 2478331"/>
              <a:gd name="connsiteY19" fmla="*/ 7925806 h 12191999"/>
              <a:gd name="connsiteX20" fmla="*/ 1604150 w 2478331"/>
              <a:gd name="connsiteY20" fmla="*/ 6859054 h 12191999"/>
              <a:gd name="connsiteX21" fmla="*/ 1634532 w 2478331"/>
              <a:gd name="connsiteY21" fmla="*/ 6104785 h 12191999"/>
              <a:gd name="connsiteX22" fmla="*/ 1452247 w 2478331"/>
              <a:gd name="connsiteY22" fmla="*/ 5360786 h 12191999"/>
              <a:gd name="connsiteX23" fmla="*/ 1434293 w 2478331"/>
              <a:gd name="connsiteY23" fmla="*/ 5333999 h 12191999"/>
              <a:gd name="connsiteX24" fmla="*/ 0 w 2478331"/>
              <a:gd name="connsiteY24" fmla="*/ 5333999 h 12191999"/>
              <a:gd name="connsiteX25" fmla="*/ 0 w 2478331"/>
              <a:gd name="connsiteY25" fmla="*/ 12191999 h 12191999"/>
              <a:gd name="connsiteX26" fmla="*/ 1100205 w 2478331"/>
              <a:gd name="connsiteY26" fmla="*/ 12191999 h 12191999"/>
              <a:gd name="connsiteX27" fmla="*/ 1100205 w 2478331"/>
              <a:gd name="connsiteY27" fmla="*/ 12191998 h 12191999"/>
              <a:gd name="connsiteX28" fmla="*/ 1582868 w 2478331"/>
              <a:gd name="connsiteY28" fmla="*/ 12191998 h 12191999"/>
              <a:gd name="connsiteX29" fmla="*/ 1626402 w 2478331"/>
              <a:gd name="connsiteY29" fmla="*/ 12174904 h 12191999"/>
              <a:gd name="connsiteX30" fmla="*/ 1715546 w 2478331"/>
              <a:gd name="connsiteY30" fmla="*/ 12128162 h 12191999"/>
              <a:gd name="connsiteX31" fmla="*/ 2049735 w 2478331"/>
              <a:gd name="connsiteY31" fmla="*/ 11438545 h 12191999"/>
              <a:gd name="connsiteX32" fmla="*/ 1675039 w 2478331"/>
              <a:gd name="connsiteY32" fmla="*/ 10716602 h 12191999"/>
              <a:gd name="connsiteX33" fmla="*/ 2110496 w 2478331"/>
              <a:gd name="connsiteY33" fmla="*/ 10016209 h 12191999"/>
              <a:gd name="connsiteX34" fmla="*/ 2464939 w 2478331"/>
              <a:gd name="connsiteY34" fmla="*/ 9326591 h 12191999"/>
              <a:gd name="connsiteX35" fmla="*/ 2478071 w 2478331"/>
              <a:gd name="connsiteY35" fmla="*/ 913011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8331" h="12191999">
                <a:moveTo>
                  <a:pt x="2279950" y="2272110"/>
                </a:moveTo>
                <a:cubicBezTo>
                  <a:pt x="2275677" y="2074619"/>
                  <a:pt x="2218713" y="1878644"/>
                  <a:pt x="2104786" y="1725096"/>
                </a:cubicBezTo>
                <a:cubicBezTo>
                  <a:pt x="1912375" y="1466490"/>
                  <a:pt x="1598441" y="1337186"/>
                  <a:pt x="1446537" y="1067804"/>
                </a:cubicBezTo>
                <a:cubicBezTo>
                  <a:pt x="1274380" y="755322"/>
                  <a:pt x="1355394" y="367412"/>
                  <a:pt x="1406028" y="1052"/>
                </a:cubicBezTo>
                <a:lnTo>
                  <a:pt x="1406134" y="0"/>
                </a:lnTo>
                <a:lnTo>
                  <a:pt x="0" y="0"/>
                </a:lnTo>
                <a:lnTo>
                  <a:pt x="0" y="5333997"/>
                </a:lnTo>
                <a:lnTo>
                  <a:pt x="902084" y="5333997"/>
                </a:lnTo>
                <a:lnTo>
                  <a:pt x="902084" y="5333996"/>
                </a:lnTo>
                <a:lnTo>
                  <a:pt x="1384747" y="5333996"/>
                </a:lnTo>
                <a:lnTo>
                  <a:pt x="1428281" y="5316902"/>
                </a:lnTo>
                <a:cubicBezTo>
                  <a:pt x="1458563" y="5303159"/>
                  <a:pt x="1488310" y="5287670"/>
                  <a:pt x="1517425" y="5270160"/>
                </a:cubicBezTo>
                <a:cubicBezTo>
                  <a:pt x="1750345" y="5140857"/>
                  <a:pt x="1922502" y="4849925"/>
                  <a:pt x="1851614" y="4580543"/>
                </a:cubicBezTo>
                <a:cubicBezTo>
                  <a:pt x="1780726" y="4311161"/>
                  <a:pt x="1497171" y="4138757"/>
                  <a:pt x="1476918" y="3858600"/>
                </a:cubicBezTo>
                <a:cubicBezTo>
                  <a:pt x="1456664" y="3567668"/>
                  <a:pt x="1719963" y="3362938"/>
                  <a:pt x="1912375" y="3158208"/>
                </a:cubicBezTo>
                <a:cubicBezTo>
                  <a:pt x="2094659" y="2975028"/>
                  <a:pt x="2226309" y="2737972"/>
                  <a:pt x="2266817" y="2468590"/>
                </a:cubicBezTo>
                <a:cubicBezTo>
                  <a:pt x="2276944" y="2403938"/>
                  <a:pt x="2281374" y="2337940"/>
                  <a:pt x="2279950" y="2272110"/>
                </a:cubicBezTo>
                <a:close/>
                <a:moveTo>
                  <a:pt x="2478071" y="9130111"/>
                </a:moveTo>
                <a:cubicBezTo>
                  <a:pt x="2473799" y="8932621"/>
                  <a:pt x="2416835" y="8736645"/>
                  <a:pt x="2302908" y="8583098"/>
                </a:cubicBezTo>
                <a:cubicBezTo>
                  <a:pt x="2110496" y="8324491"/>
                  <a:pt x="1796562" y="8195188"/>
                  <a:pt x="1644658" y="7925806"/>
                </a:cubicBezTo>
                <a:cubicBezTo>
                  <a:pt x="1472502" y="7613323"/>
                  <a:pt x="1553516" y="7225413"/>
                  <a:pt x="1604150" y="6859054"/>
                </a:cubicBezTo>
                <a:cubicBezTo>
                  <a:pt x="1634532" y="6611223"/>
                  <a:pt x="1644658" y="6352616"/>
                  <a:pt x="1634532" y="6104785"/>
                </a:cubicBezTo>
                <a:cubicBezTo>
                  <a:pt x="1619340" y="5846178"/>
                  <a:pt x="1575669" y="5575450"/>
                  <a:pt x="1452247" y="5360786"/>
                </a:cubicBezTo>
                <a:lnTo>
                  <a:pt x="1434293" y="5333999"/>
                </a:lnTo>
                <a:lnTo>
                  <a:pt x="0" y="5333999"/>
                </a:lnTo>
                <a:lnTo>
                  <a:pt x="0" y="12191999"/>
                </a:lnTo>
                <a:lnTo>
                  <a:pt x="1100205" y="12191999"/>
                </a:lnTo>
                <a:lnTo>
                  <a:pt x="1100205" y="12191998"/>
                </a:lnTo>
                <a:lnTo>
                  <a:pt x="1582868" y="12191998"/>
                </a:lnTo>
                <a:lnTo>
                  <a:pt x="1626402" y="12174904"/>
                </a:lnTo>
                <a:cubicBezTo>
                  <a:pt x="1656684" y="12161161"/>
                  <a:pt x="1686431" y="12145672"/>
                  <a:pt x="1715546" y="12128162"/>
                </a:cubicBezTo>
                <a:cubicBezTo>
                  <a:pt x="1948466" y="11998859"/>
                  <a:pt x="2120623" y="11707927"/>
                  <a:pt x="2049735" y="11438545"/>
                </a:cubicBezTo>
                <a:cubicBezTo>
                  <a:pt x="1978847" y="11169163"/>
                  <a:pt x="1695293" y="10996759"/>
                  <a:pt x="1675039" y="10716602"/>
                </a:cubicBezTo>
                <a:cubicBezTo>
                  <a:pt x="1654785" y="10425669"/>
                  <a:pt x="1918085" y="10220939"/>
                  <a:pt x="2110496" y="10016209"/>
                </a:cubicBezTo>
                <a:cubicBezTo>
                  <a:pt x="2292780" y="9833029"/>
                  <a:pt x="2424430" y="9595973"/>
                  <a:pt x="2464939" y="9326591"/>
                </a:cubicBezTo>
                <a:cubicBezTo>
                  <a:pt x="2475065" y="9261939"/>
                  <a:pt x="2479496" y="9195941"/>
                  <a:pt x="2478071" y="913011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15C1DE-B857-461F-9B5E-A5F17330811C}"/>
              </a:ext>
            </a:extLst>
          </p:cNvPr>
          <p:cNvSpPr/>
          <p:nvPr/>
        </p:nvSpPr>
        <p:spPr>
          <a:xfrm>
            <a:off x="1460191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C0C04A-6BD8-45C4-BBC8-C75CAED9513A}"/>
              </a:ext>
            </a:extLst>
          </p:cNvPr>
          <p:cNvSpPr/>
          <p:nvPr/>
        </p:nvSpPr>
        <p:spPr>
          <a:xfrm>
            <a:off x="4210986" y="2716462"/>
            <a:ext cx="3770029" cy="3770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2DA01C-5064-4B54-A502-4C987473EB14}"/>
              </a:ext>
            </a:extLst>
          </p:cNvPr>
          <p:cNvSpPr/>
          <p:nvPr/>
        </p:nvSpPr>
        <p:spPr>
          <a:xfrm>
            <a:off x="8500674" y="3485908"/>
            <a:ext cx="2231136" cy="223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779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183D0-53EC-4C51-B2B3-B9D5402F91BA}"/>
              </a:ext>
            </a:extLst>
          </p:cNvPr>
          <p:cNvSpPr txBox="1"/>
          <p:nvPr/>
        </p:nvSpPr>
        <p:spPr>
          <a:xfrm>
            <a:off x="3083583" y="336204"/>
            <a:ext cx="6024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Schooling Fish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94BD7B-E800-496F-BF77-A3F2E28564B7}"/>
              </a:ext>
            </a:extLst>
          </p:cNvPr>
          <p:cNvSpPr/>
          <p:nvPr/>
        </p:nvSpPr>
        <p:spPr>
          <a:xfrm>
            <a:off x="4075774" y="999312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448BB-62B3-458F-931A-C5679652BC1B}"/>
              </a:ext>
            </a:extLst>
          </p:cNvPr>
          <p:cNvSpPr txBox="1"/>
          <p:nvPr/>
        </p:nvSpPr>
        <p:spPr>
          <a:xfrm>
            <a:off x="2164806" y="1593176"/>
            <a:ext cx="786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“Coming together is a biginning. Keeping Togather is proggress. Working together  is successs”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830C2-2F66-4F11-9872-DA7D3F608181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Circle: Hollow 13">
            <a:extLst>
              <a:ext uri="{FF2B5EF4-FFF2-40B4-BE49-F238E27FC236}">
                <a16:creationId xmlns:a16="http://schemas.microsoft.com/office/drawing/2014/main" id="{6539F84D-7323-4263-9439-5FEC47C0A3D6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8" name="Circle: Hollow 13">
            <a:extLst>
              <a:ext uri="{FF2B5EF4-FFF2-40B4-BE49-F238E27FC236}">
                <a16:creationId xmlns:a16="http://schemas.microsoft.com/office/drawing/2014/main" id="{8663D9A0-68F2-428E-8F71-8351F9A2688D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62B7-512F-41A1-91F5-DF30E0EA886D}"/>
              </a:ext>
            </a:extLst>
          </p:cNvPr>
          <p:cNvSpPr/>
          <p:nvPr/>
        </p:nvSpPr>
        <p:spPr>
          <a:xfrm>
            <a:off x="942107" y="2651700"/>
            <a:ext cx="3038029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E84DB-5DC9-497A-A38F-358A2459FD23}"/>
              </a:ext>
            </a:extLst>
          </p:cNvPr>
          <p:cNvSpPr/>
          <p:nvPr/>
        </p:nvSpPr>
        <p:spPr>
          <a:xfrm>
            <a:off x="942108" y="2332329"/>
            <a:ext cx="1650901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B3B78-5888-402D-BD97-64FB03874889}"/>
              </a:ext>
            </a:extLst>
          </p:cNvPr>
          <p:cNvSpPr/>
          <p:nvPr/>
        </p:nvSpPr>
        <p:spPr>
          <a:xfrm>
            <a:off x="8222203" y="2705158"/>
            <a:ext cx="3131343" cy="6118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by you possession of me.</a:t>
            </a:r>
            <a:r>
              <a:rPr lang="id-ID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like these sweet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412E3-9D74-408E-A86A-4C341CAE7478}"/>
              </a:ext>
            </a:extLst>
          </p:cNvPr>
          <p:cNvSpPr/>
          <p:nvPr/>
        </p:nvSpPr>
        <p:spPr>
          <a:xfrm>
            <a:off x="9649974" y="2360101"/>
            <a:ext cx="170160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TEXT HERE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52FA98-E08F-4894-8C16-A9F40B25F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1BE636-8C2A-4923-ABCE-C0B41A4BCD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5EE7C69-4076-448C-BA12-FC495A9454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236484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CDB43E-2562-4425-BB9C-75C05B7C6CC2}"/>
              </a:ext>
            </a:extLst>
          </p:cNvPr>
          <p:cNvSpPr/>
          <p:nvPr/>
        </p:nvSpPr>
        <p:spPr>
          <a:xfrm flipH="1" flipV="1">
            <a:off x="5897879" y="0"/>
            <a:ext cx="6294120" cy="6858000"/>
          </a:xfrm>
          <a:custGeom>
            <a:avLst/>
            <a:gdLst>
              <a:gd name="connsiteX0" fmla="*/ 4713716 w 6294120"/>
              <a:gd name="connsiteY0" fmla="*/ 6858000 h 6858000"/>
              <a:gd name="connsiteX1" fmla="*/ 2910840 w 6294120"/>
              <a:gd name="connsiteY1" fmla="*/ 6858000 h 6858000"/>
              <a:gd name="connsiteX2" fmla="*/ 2132427 w 6294120"/>
              <a:gd name="connsiteY2" fmla="*/ 6858000 h 6858000"/>
              <a:gd name="connsiteX3" fmla="*/ 0 w 6294120"/>
              <a:gd name="connsiteY3" fmla="*/ 6858000 h 6858000"/>
              <a:gd name="connsiteX4" fmla="*/ 0 w 6294120"/>
              <a:gd name="connsiteY4" fmla="*/ 0 h 6858000"/>
              <a:gd name="connsiteX5" fmla="*/ 2132427 w 6294120"/>
              <a:gd name="connsiteY5" fmla="*/ 0 h 6858000"/>
              <a:gd name="connsiteX6" fmla="*/ 2910840 w 6294120"/>
              <a:gd name="connsiteY6" fmla="*/ 0 h 6858000"/>
              <a:gd name="connsiteX7" fmla="*/ 4713714 w 6294120"/>
              <a:gd name="connsiteY7" fmla="*/ 0 h 6858000"/>
              <a:gd name="connsiteX8" fmla="*/ 4815433 w 6294120"/>
              <a:gd name="connsiteY8" fmla="*/ 88112 h 6858000"/>
              <a:gd name="connsiteX9" fmla="*/ 6294120 w 6294120"/>
              <a:gd name="connsiteY9" fmla="*/ 3429001 h 6858000"/>
              <a:gd name="connsiteX10" fmla="*/ 4815433 w 6294120"/>
              <a:gd name="connsiteY10" fmla="*/ 67698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94120" h="6858000">
                <a:moveTo>
                  <a:pt x="4713716" y="6858000"/>
                </a:moveTo>
                <a:lnTo>
                  <a:pt x="2910840" y="6858000"/>
                </a:lnTo>
                <a:lnTo>
                  <a:pt x="2132427" y="6858000"/>
                </a:lnTo>
                <a:lnTo>
                  <a:pt x="0" y="6858000"/>
                </a:lnTo>
                <a:lnTo>
                  <a:pt x="0" y="0"/>
                </a:lnTo>
                <a:lnTo>
                  <a:pt x="2132427" y="0"/>
                </a:lnTo>
                <a:lnTo>
                  <a:pt x="2910840" y="0"/>
                </a:lnTo>
                <a:lnTo>
                  <a:pt x="4713714" y="0"/>
                </a:lnTo>
                <a:lnTo>
                  <a:pt x="4815433" y="88112"/>
                </a:lnTo>
                <a:cubicBezTo>
                  <a:pt x="5723822" y="913736"/>
                  <a:pt x="6294120" y="2104768"/>
                  <a:pt x="6294120" y="3429001"/>
                </a:cubicBezTo>
                <a:cubicBezTo>
                  <a:pt x="6294120" y="4753234"/>
                  <a:pt x="5723822" y="5944267"/>
                  <a:pt x="4815433" y="67698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790909-21A2-4682-AD9F-55193F62F1DA}"/>
              </a:ext>
            </a:extLst>
          </p:cNvPr>
          <p:cNvSpPr/>
          <p:nvPr/>
        </p:nvSpPr>
        <p:spPr>
          <a:xfrm>
            <a:off x="9369031" y="973721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B5C52-6D4A-4854-975C-F825B6C105F8}"/>
              </a:ext>
            </a:extLst>
          </p:cNvPr>
          <p:cNvSpPr/>
          <p:nvPr/>
        </p:nvSpPr>
        <p:spPr>
          <a:xfrm>
            <a:off x="9369031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66D331-0CD7-437E-B1B0-B5029B176A61}"/>
              </a:ext>
            </a:extLst>
          </p:cNvPr>
          <p:cNvSpPr/>
          <p:nvPr/>
        </p:nvSpPr>
        <p:spPr>
          <a:xfrm>
            <a:off x="6852164" y="973721"/>
            <a:ext cx="2233914" cy="223391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45FDEA-517F-4BDF-BACB-2C1C9F5B6114}"/>
              </a:ext>
            </a:extLst>
          </p:cNvPr>
          <p:cNvSpPr/>
          <p:nvPr/>
        </p:nvSpPr>
        <p:spPr>
          <a:xfrm>
            <a:off x="6852164" y="3465169"/>
            <a:ext cx="2233914" cy="223391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33400" dist="38100" dir="8100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614D9-CCF6-4579-AD82-842323882973}"/>
              </a:ext>
            </a:extLst>
          </p:cNvPr>
          <p:cNvSpPr txBox="1"/>
          <p:nvPr/>
        </p:nvSpPr>
        <p:spPr>
          <a:xfrm>
            <a:off x="842335" y="1201597"/>
            <a:ext cx="47725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  <a:p>
            <a:r>
              <a:rPr lang="id-ID" sz="4400" b="1" i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Thresher Shark</a:t>
            </a:r>
            <a:r>
              <a:rPr lang="en-US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id-ID" sz="44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FD108-50FF-46A0-93B9-9CE9AD7C1E52}"/>
              </a:ext>
            </a:extLst>
          </p:cNvPr>
          <p:cNvSpPr/>
          <p:nvPr/>
        </p:nvSpPr>
        <p:spPr>
          <a:xfrm>
            <a:off x="842335" y="2592665"/>
            <a:ext cx="4040452" cy="33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E6FD7-B886-440C-9640-24F70944ECE6}"/>
              </a:ext>
            </a:extLst>
          </p:cNvPr>
          <p:cNvSpPr/>
          <p:nvPr/>
        </p:nvSpPr>
        <p:spPr>
          <a:xfrm>
            <a:off x="675073" y="322233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78481-129E-4785-A7BF-1D5E6F3FF2A2}"/>
              </a:ext>
            </a:extLst>
          </p:cNvPr>
          <p:cNvSpPr/>
          <p:nvPr/>
        </p:nvSpPr>
        <p:spPr>
          <a:xfrm>
            <a:off x="675073" y="393584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7AD45-3C6E-4AB8-BE87-E894C88A56A7}"/>
              </a:ext>
            </a:extLst>
          </p:cNvPr>
          <p:cNvSpPr/>
          <p:nvPr/>
        </p:nvSpPr>
        <p:spPr>
          <a:xfrm>
            <a:off x="675072" y="4649359"/>
            <a:ext cx="4574708" cy="51494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 these sweet mornings of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EDA344-D514-44FC-A856-D7DFC568F83E}"/>
              </a:ext>
            </a:extLst>
          </p:cNvPr>
          <p:cNvSpPr/>
          <p:nvPr/>
        </p:nvSpPr>
        <p:spPr>
          <a:xfrm>
            <a:off x="918923" y="5362869"/>
            <a:ext cx="933622" cy="293534"/>
          </a:xfrm>
          <a:prstGeom prst="roundRect">
            <a:avLst>
              <a:gd name="adj" fmla="val 4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More Info</a:t>
            </a:r>
            <a:endParaRPr lang="id-ID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33511-7390-43F6-AEDF-97173E72AE08}"/>
              </a:ext>
            </a:extLst>
          </p:cNvPr>
          <p:cNvSpPr/>
          <p:nvPr/>
        </p:nvSpPr>
        <p:spPr>
          <a:xfrm>
            <a:off x="7060052" y="1926113"/>
            <a:ext cx="1887168" cy="73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wonderful serenity has taken possession of my entire soul, like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9762B-CD65-4858-A8AC-844CFA74D8E2}"/>
              </a:ext>
            </a:extLst>
          </p:cNvPr>
          <p:cNvSpPr txBox="1"/>
          <p:nvPr/>
        </p:nvSpPr>
        <p:spPr>
          <a:xfrm>
            <a:off x="7037712" y="1474402"/>
            <a:ext cx="1655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lang="id-ID" sz="2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42911A-AD25-4C24-B99B-C302510B2C79}"/>
              </a:ext>
            </a:extLst>
          </p:cNvPr>
          <p:cNvSpPr/>
          <p:nvPr/>
        </p:nvSpPr>
        <p:spPr>
          <a:xfrm>
            <a:off x="10803462" y="6435625"/>
            <a:ext cx="1136273" cy="276999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Subtitle Here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04AB6993-C97D-4188-9FCA-4F636FEB3A62}"/>
              </a:ext>
            </a:extLst>
          </p:cNvPr>
          <p:cNvSpPr/>
          <p:nvPr/>
        </p:nvSpPr>
        <p:spPr>
          <a:xfrm>
            <a:off x="252266" y="6435624"/>
            <a:ext cx="2797664" cy="2769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pc="600" dirty="0"/>
              <a:t>www.website.com</a:t>
            </a:r>
          </a:p>
        </p:txBody>
      </p:sp>
      <p:sp>
        <p:nvSpPr>
          <p:cNvPr id="22" name="Circle: Hollow 13">
            <a:extLst>
              <a:ext uri="{FF2B5EF4-FFF2-40B4-BE49-F238E27FC236}">
                <a16:creationId xmlns:a16="http://schemas.microsoft.com/office/drawing/2014/main" id="{2181162F-CA54-4D32-87AD-FB85F508DCC8}"/>
              </a:ext>
            </a:extLst>
          </p:cNvPr>
          <p:cNvSpPr/>
          <p:nvPr/>
        </p:nvSpPr>
        <p:spPr>
          <a:xfrm>
            <a:off x="-566928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3" name="Circle: Hollow 13">
            <a:extLst>
              <a:ext uri="{FF2B5EF4-FFF2-40B4-BE49-F238E27FC236}">
                <a16:creationId xmlns:a16="http://schemas.microsoft.com/office/drawing/2014/main" id="{03698A29-C3D7-4644-93BE-1D2A6D97124C}"/>
              </a:ext>
            </a:extLst>
          </p:cNvPr>
          <p:cNvSpPr/>
          <p:nvPr/>
        </p:nvSpPr>
        <p:spPr>
          <a:xfrm>
            <a:off x="11625072" y="-412931"/>
            <a:ext cx="1133856" cy="1133856"/>
          </a:xfrm>
          <a:prstGeom prst="donut">
            <a:avLst>
              <a:gd name="adj" fmla="val 14225"/>
            </a:avLst>
          </a:prstGeom>
          <a:solidFill>
            <a:schemeClr val="accent1"/>
          </a:solidFill>
          <a:ln>
            <a:noFill/>
          </a:ln>
          <a:effectLst>
            <a:outerShdw blurRad="622300" sx="102000" sy="102000" algn="ctr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C2E4D-9736-4CF7-ABDD-8AB3FDE66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7A3987-14E9-4205-BEE5-3E55D75620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10307AB-B4FB-465E-AFF5-13A6547D47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3965604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Green Blue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A5C44B"/>
      </a:accent1>
      <a:accent2>
        <a:srgbClr val="7EC564"/>
      </a:accent2>
      <a:accent3>
        <a:srgbClr val="3FBC96"/>
      </a:accent3>
      <a:accent4>
        <a:srgbClr val="40C2D2"/>
      </a:accent4>
      <a:accent5>
        <a:srgbClr val="179DD9"/>
      </a:accent5>
      <a:accent6>
        <a:srgbClr val="1C6EB6"/>
      </a:accent6>
      <a:hlink>
        <a:srgbClr val="A05024"/>
      </a:hlink>
      <a:folHlink>
        <a:srgbClr val="FEC03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1896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Harlow Solid Italic</vt:lpstr>
      <vt:lpstr>Montserrat</vt:lpstr>
      <vt:lpstr>Montserrat Medium</vt:lpstr>
      <vt:lpstr>Montserrat SemiBold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Vunira</dc:creator>
  <cp:lastModifiedBy>HP</cp:lastModifiedBy>
  <cp:revision>64</cp:revision>
  <dcterms:created xsi:type="dcterms:W3CDTF">2019-08-03T10:40:51Z</dcterms:created>
  <dcterms:modified xsi:type="dcterms:W3CDTF">2019-08-07T14:54:26Z</dcterms:modified>
</cp:coreProperties>
</file>