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84" r:id="rId3"/>
    <p:sldId id="256" r:id="rId4"/>
    <p:sldId id="260" r:id="rId5"/>
    <p:sldId id="267" r:id="rId6"/>
    <p:sldId id="273" r:id="rId7"/>
    <p:sldId id="257" r:id="rId8"/>
    <p:sldId id="261" r:id="rId9"/>
    <p:sldId id="258" r:id="rId10"/>
    <p:sldId id="268" r:id="rId11"/>
    <p:sldId id="274" r:id="rId12"/>
    <p:sldId id="259" r:id="rId13"/>
    <p:sldId id="269" r:id="rId14"/>
    <p:sldId id="266" r:id="rId15"/>
    <p:sldId id="262" r:id="rId16"/>
    <p:sldId id="270" r:id="rId17"/>
    <p:sldId id="265" r:id="rId18"/>
    <p:sldId id="263" r:id="rId19"/>
    <p:sldId id="264" r:id="rId20"/>
    <p:sldId id="271" r:id="rId21"/>
    <p:sldId id="275" r:id="rId22"/>
    <p:sldId id="276" r:id="rId23"/>
    <p:sldId id="277" r:id="rId24"/>
    <p:sldId id="278" r:id="rId25"/>
    <p:sldId id="279" r:id="rId26"/>
    <p:sldId id="280" r:id="rId27"/>
    <p:sldId id="281" r:id="rId28"/>
    <p:sldId id="282" r:id="rId29"/>
    <p:sldId id="283" r:id="rId30"/>
    <p:sldId id="285" r:id="rId3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p:scale>
          <a:sx n="30" d="100"/>
          <a:sy n="30" d="100"/>
        </p:scale>
        <p:origin x="2142" y="1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B1E-4109-B7D6-2B64A4624C8C}"/>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B1E-4109-B7D6-2B64A4624C8C}"/>
            </c:ext>
          </c:extLst>
        </c:ser>
        <c:ser>
          <c:idx val="2"/>
          <c:order val="2"/>
          <c:tx>
            <c:strRef>
              <c:f>Sheet1!$D$1</c:f>
              <c:strCache>
                <c:ptCount val="1"/>
                <c:pt idx="0">
                  <c:v>Series 3</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B1E-4109-B7D6-2B64A4624C8C}"/>
            </c:ext>
          </c:extLst>
        </c:ser>
        <c:dLbls>
          <c:showLegendKey val="0"/>
          <c:showVal val="0"/>
          <c:showCatName val="0"/>
          <c:showSerName val="0"/>
          <c:showPercent val="0"/>
          <c:showBubbleSize val="0"/>
        </c:dLbls>
        <c:gapWidth val="219"/>
        <c:overlap val="-27"/>
        <c:axId val="411691567"/>
        <c:axId val="282906111"/>
      </c:barChart>
      <c:catAx>
        <c:axId val="411691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282906111"/>
        <c:crosses val="autoZero"/>
        <c:auto val="1"/>
        <c:lblAlgn val="ctr"/>
        <c:lblOffset val="100"/>
        <c:noMultiLvlLbl val="0"/>
      </c:catAx>
      <c:valAx>
        <c:axId val="2829061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4116915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26C-45C0-99E0-3603092B39C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26C-45C0-99E0-3603092B39C4}"/>
            </c:ext>
          </c:extLst>
        </c:ser>
        <c:ser>
          <c:idx val="2"/>
          <c:order val="2"/>
          <c:tx>
            <c:strRef>
              <c:f>Sheet1!$D$1</c:f>
              <c:strCache>
                <c:ptCount val="1"/>
                <c:pt idx="0">
                  <c:v>Series 3</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26C-45C0-99E0-3603092B39C4}"/>
            </c:ext>
          </c:extLst>
        </c:ser>
        <c:dLbls>
          <c:showLegendKey val="0"/>
          <c:showVal val="0"/>
          <c:showCatName val="0"/>
          <c:showSerName val="0"/>
          <c:showPercent val="0"/>
          <c:showBubbleSize val="0"/>
        </c:dLbls>
        <c:gapWidth val="150"/>
        <c:overlap val="100"/>
        <c:axId val="1833981279"/>
        <c:axId val="1833980031"/>
      </c:barChart>
      <c:catAx>
        <c:axId val="1833981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1833980031"/>
        <c:crosses val="autoZero"/>
        <c:auto val="1"/>
        <c:lblAlgn val="ctr"/>
        <c:lblOffset val="100"/>
        <c:noMultiLvlLbl val="0"/>
      </c:catAx>
      <c:valAx>
        <c:axId val="18339800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1833981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3A1-4070-A751-070F84D2B7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3A1-4070-A751-070F84D2B7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3A1-4070-A751-070F84D2B7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3A1-4070-A751-070F84D2B7E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43A1-4070-A751-070F84D2B7E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d-ID"/>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C95-4046-B3F6-31A568B8CACC}"/>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C95-4046-B3F6-31A568B8CACC}"/>
            </c:ext>
          </c:extLst>
        </c:ser>
        <c:ser>
          <c:idx val="2"/>
          <c:order val="2"/>
          <c:tx>
            <c:strRef>
              <c:f>Sheet1!$D$1</c:f>
              <c:strCache>
                <c:ptCount val="1"/>
                <c:pt idx="0">
                  <c:v>Series 3</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C95-4046-B3F6-31A568B8CACC}"/>
            </c:ext>
          </c:extLst>
        </c:ser>
        <c:dLbls>
          <c:showLegendKey val="0"/>
          <c:showVal val="0"/>
          <c:showCatName val="0"/>
          <c:showSerName val="0"/>
          <c:showPercent val="0"/>
          <c:showBubbleSize val="0"/>
        </c:dLbls>
        <c:gapWidth val="182"/>
        <c:axId val="582050144"/>
        <c:axId val="443378768"/>
      </c:barChart>
      <c:catAx>
        <c:axId val="582050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443378768"/>
        <c:crosses val="autoZero"/>
        <c:auto val="1"/>
        <c:lblAlgn val="ctr"/>
        <c:lblOffset val="100"/>
        <c:noMultiLvlLbl val="0"/>
      </c:catAx>
      <c:valAx>
        <c:axId val="4433787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582050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997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38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3058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850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191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921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249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295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576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800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98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969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192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52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81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54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82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29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088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78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71A22-CB3B-49C6-A351-50A90955D3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3700D808-89ED-4AE0-9A58-22ED419838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1A00CBFD-5649-4CEF-AABC-8B02E47C4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5FABC-B2E5-472A-9A34-B0BAA7EAC55B}" type="datetimeFigureOut">
              <a:rPr lang="id-ID" smtClean="0"/>
              <a:t>07/10/2019</a:t>
            </a:fld>
            <a:endParaRPr lang="id-ID"/>
          </a:p>
        </p:txBody>
      </p:sp>
      <p:sp>
        <p:nvSpPr>
          <p:cNvPr id="5" name="Footer Placeholder 4">
            <a:extLst>
              <a:ext uri="{FF2B5EF4-FFF2-40B4-BE49-F238E27FC236}">
                <a16:creationId xmlns:a16="http://schemas.microsoft.com/office/drawing/2014/main" id="{FAA46EA4-6B20-4BF6-8816-672CB2E72D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824693F0-928D-4C25-AAD2-69CCA3F726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8131D-429A-49A7-8BA5-47E1A4E8D186}" type="slidenum">
              <a:rPr lang="id-ID" smtClean="0"/>
              <a:t>‹#›</a:t>
            </a:fld>
            <a:endParaRPr lang="id-ID"/>
          </a:p>
        </p:txBody>
      </p:sp>
    </p:spTree>
    <p:extLst>
      <p:ext uri="{BB962C8B-B14F-4D97-AF65-F5344CB8AC3E}">
        <p14:creationId xmlns:p14="http://schemas.microsoft.com/office/powerpoint/2010/main" val="139133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70" r:id="rId18"/>
    <p:sldLayoutId id="2147483671" r:id="rId19"/>
    <p:sldLayoutId id="2147483672"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987552"/>
            <a:ext cx="11245228" cy="58704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9" name="Rectangle 18">
            <a:extLst>
              <a:ext uri="{FF2B5EF4-FFF2-40B4-BE49-F238E27FC236}">
                <a16:creationId xmlns:a16="http://schemas.microsoft.com/office/drawing/2014/main" id="{7D9EAC7A-EA69-4DEB-8E0C-67F8BDBFB50A}"/>
              </a:ext>
            </a:extLst>
          </p:cNvPr>
          <p:cNvSpPr/>
          <p:nvPr/>
        </p:nvSpPr>
        <p:spPr>
          <a:xfrm>
            <a:off x="438911" y="1805651"/>
            <a:ext cx="2234841" cy="5052349"/>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5A755F-86D4-46A7-94B4-F86B79021C4C}"/>
              </a:ext>
            </a:extLst>
          </p:cNvPr>
          <p:cNvSpPr/>
          <p:nvPr/>
        </p:nvSpPr>
        <p:spPr>
          <a:xfrm>
            <a:off x="264860" y="297678"/>
            <a:ext cx="2624643" cy="323165"/>
          </a:xfrm>
          <a:prstGeom prst="rect">
            <a:avLst/>
          </a:prstGeom>
        </p:spPr>
        <p:txBody>
          <a:bodyPr wrap="square" lIns="0" tIns="0" rIns="0" bIns="0" numCol="1">
            <a:spAutoFit/>
          </a:bodyPr>
          <a:lstStyle/>
          <a:p>
            <a:r>
              <a:rPr lang="en-US" sz="1050" spc="600" dirty="0">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latin typeface="Montserrat" panose="00000500000000000000" pitchFamily="50" charset="0"/>
                <a:ea typeface="PT Sans" panose="020B0503020203020204" pitchFamily="34" charset="0"/>
                <a:cs typeface="Poppins" panose="00000500000000000000" pitchFamily="50" charset="0"/>
              </a:rPr>
              <a:t>PRESENTATION</a:t>
            </a:r>
          </a:p>
        </p:txBody>
      </p:sp>
      <p:sp>
        <p:nvSpPr>
          <p:cNvPr id="15" name="Rectangle 14">
            <a:extLst>
              <a:ext uri="{FF2B5EF4-FFF2-40B4-BE49-F238E27FC236}">
                <a16:creationId xmlns:a16="http://schemas.microsoft.com/office/drawing/2014/main" id="{F83D26B7-7093-4A4C-883D-5E561D900631}"/>
              </a:ext>
            </a:extLst>
          </p:cNvPr>
          <p:cNvSpPr/>
          <p:nvPr/>
        </p:nvSpPr>
        <p:spPr>
          <a:xfrm rot="5400000">
            <a:off x="8490109" y="3300377"/>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grpSp>
        <p:nvGrpSpPr>
          <p:cNvPr id="2" name="Group 1">
            <a:extLst>
              <a:ext uri="{FF2B5EF4-FFF2-40B4-BE49-F238E27FC236}">
                <a16:creationId xmlns:a16="http://schemas.microsoft.com/office/drawing/2014/main" id="{1120D753-AA3B-4462-BFB1-B6E49C028598}"/>
              </a:ext>
            </a:extLst>
          </p:cNvPr>
          <p:cNvGrpSpPr/>
          <p:nvPr/>
        </p:nvGrpSpPr>
        <p:grpSpPr>
          <a:xfrm>
            <a:off x="1109891" y="2962286"/>
            <a:ext cx="6936829" cy="1920980"/>
            <a:chOff x="1210475" y="2931916"/>
            <a:chExt cx="6936829" cy="1920980"/>
          </a:xfrm>
        </p:grpSpPr>
        <p:sp>
          <p:nvSpPr>
            <p:cNvPr id="17" name="TextBox 16">
              <a:extLst>
                <a:ext uri="{FF2B5EF4-FFF2-40B4-BE49-F238E27FC236}">
                  <a16:creationId xmlns:a16="http://schemas.microsoft.com/office/drawing/2014/main" id="{E24DB8E2-00C6-41A1-9156-84505FC32483}"/>
                </a:ext>
              </a:extLst>
            </p:cNvPr>
            <p:cNvSpPr txBox="1"/>
            <p:nvPr/>
          </p:nvSpPr>
          <p:spPr>
            <a:xfrm>
              <a:off x="1210475" y="2931916"/>
              <a:ext cx="6936829" cy="1323439"/>
            </a:xfrm>
            <a:prstGeom prst="rect">
              <a:avLst/>
            </a:prstGeom>
            <a:noFill/>
          </p:spPr>
          <p:txBody>
            <a:bodyPr wrap="square" rtlCol="0">
              <a:spAutoFit/>
            </a:bodyPr>
            <a:lstStyle/>
            <a:p>
              <a:r>
                <a:rPr lang="en-US" sz="8000" b="1" dirty="0">
                  <a:solidFill>
                    <a:schemeClr val="bg1"/>
                  </a:solidFill>
                  <a:latin typeface="Montserrat Alternates SemiBold" panose="00000700000000000000" pitchFamily="50" charset="0"/>
                  <a:cs typeface="Poppins" panose="00000500000000000000" pitchFamily="50" charset="0"/>
                </a:rPr>
                <a:t>s </a:t>
              </a:r>
              <a:r>
                <a:rPr lang="en-US" sz="8000" b="1" dirty="0" err="1">
                  <a:solidFill>
                    <a:schemeClr val="bg1"/>
                  </a:solidFill>
                  <a:latin typeface="Montserrat Alternates SemiBold" panose="00000700000000000000" pitchFamily="50" charset="0"/>
                  <a:cs typeface="Poppins" panose="00000500000000000000" pitchFamily="50" charset="0"/>
                </a:rPr>
                <a:t>i</a:t>
              </a:r>
              <a:r>
                <a:rPr lang="en-US" sz="8000" b="1" dirty="0">
                  <a:solidFill>
                    <a:schemeClr val="bg1"/>
                  </a:solidFill>
                  <a:latin typeface="Montserrat Alternates SemiBold" panose="00000700000000000000" pitchFamily="50" charset="0"/>
                  <a:cs typeface="Poppins" panose="00000500000000000000" pitchFamily="50" charset="0"/>
                </a:rPr>
                <a:t> m p l y t e</a:t>
              </a:r>
              <a:endParaRPr lang="id-ID" sz="8000" b="1" dirty="0">
                <a:solidFill>
                  <a:schemeClr val="bg1"/>
                </a:solidFill>
                <a:latin typeface="Montserrat Alternates SemiBold" panose="00000700000000000000" pitchFamily="50" charset="0"/>
                <a:cs typeface="Poppins" panose="00000500000000000000" pitchFamily="50" charset="0"/>
              </a:endParaRPr>
            </a:p>
          </p:txBody>
        </p:sp>
        <p:sp>
          <p:nvSpPr>
            <p:cNvPr id="18" name="Rectangle 17">
              <a:extLst>
                <a:ext uri="{FF2B5EF4-FFF2-40B4-BE49-F238E27FC236}">
                  <a16:creationId xmlns:a16="http://schemas.microsoft.com/office/drawing/2014/main" id="{16AFC32B-FF13-4B81-8C20-E72B35928FB5}"/>
                </a:ext>
              </a:extLst>
            </p:cNvPr>
            <p:cNvSpPr/>
            <p:nvPr/>
          </p:nvSpPr>
          <p:spPr>
            <a:xfrm>
              <a:off x="1345248" y="4391231"/>
              <a:ext cx="6326568" cy="461665"/>
            </a:xfrm>
            <a:prstGeom prst="rect">
              <a:avLst/>
            </a:prstGeom>
          </p:spPr>
          <p:txBody>
            <a:bodyPr wrap="square" lIns="0" tIns="0" rIns="0" bIns="0" numCol="1">
              <a:spAutoFit/>
            </a:bodyPr>
            <a:lstStyle/>
            <a:p>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visualize quality intellectual capital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basedstrategies</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capital visualize growth</a:t>
              </a:r>
            </a:p>
            <a:p>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strategie</a:t>
              </a:r>
              <a:r>
                <a:rPr lang="id-ID"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capital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sintellectual</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basedstrategies</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p>
          </p:txBody>
        </p:sp>
      </p:grpSp>
      <p:sp>
        <p:nvSpPr>
          <p:cNvPr id="5" name="Rectangle 4">
            <a:extLst>
              <a:ext uri="{FF2B5EF4-FFF2-40B4-BE49-F238E27FC236}">
                <a16:creationId xmlns:a16="http://schemas.microsoft.com/office/drawing/2014/main" id="{888BCB37-501F-46F8-8746-C636B0D5090C}"/>
              </a:ext>
            </a:extLst>
          </p:cNvPr>
          <p:cNvSpPr/>
          <p:nvPr/>
        </p:nvSpPr>
        <p:spPr>
          <a:xfrm>
            <a:off x="8330184" y="1389888"/>
            <a:ext cx="2450592" cy="2450592"/>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C7190E-5430-4F55-B7A7-301C5C98B06E}"/>
              </a:ext>
            </a:extLst>
          </p:cNvPr>
          <p:cNvSpPr/>
          <p:nvPr/>
        </p:nvSpPr>
        <p:spPr>
          <a:xfrm>
            <a:off x="5368660" y="6445170"/>
            <a:ext cx="5412116" cy="412830"/>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34369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9047020" y="1939636"/>
            <a:ext cx="3144980" cy="29787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Oval 5">
            <a:extLst>
              <a:ext uri="{FF2B5EF4-FFF2-40B4-BE49-F238E27FC236}">
                <a16:creationId xmlns:a16="http://schemas.microsoft.com/office/drawing/2014/main" id="{3930E30E-042C-4488-85FA-80DEF9E271C0}"/>
              </a:ext>
            </a:extLst>
          </p:cNvPr>
          <p:cNvSpPr/>
          <p:nvPr/>
        </p:nvSpPr>
        <p:spPr>
          <a:xfrm>
            <a:off x="1010651" y="3017167"/>
            <a:ext cx="1045868" cy="1057564"/>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cxnSp>
        <p:nvCxnSpPr>
          <p:cNvPr id="9" name="Straight Connector 8"/>
          <p:cNvCxnSpPr/>
          <p:nvPr/>
        </p:nvCxnSpPr>
        <p:spPr>
          <a:xfrm>
            <a:off x="3025424" y="3017167"/>
            <a:ext cx="0" cy="236763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586B913-5E3B-47F1-8171-071E59FC4B18}"/>
              </a:ext>
            </a:extLst>
          </p:cNvPr>
          <p:cNvSpPr/>
          <p:nvPr/>
        </p:nvSpPr>
        <p:spPr>
          <a:xfrm>
            <a:off x="1010651" y="4653385"/>
            <a:ext cx="1913146" cy="731419"/>
          </a:xfrm>
          <a:prstGeom prst="rect">
            <a:avLst/>
          </a:prstGeom>
        </p:spPr>
        <p:txBody>
          <a:bodyPr wrap="square" lIns="0" tIns="0" rIns="0" bIns="0" numCol="1">
            <a:spAutoFit/>
          </a:bodyPr>
          <a:lstStyle/>
          <a:p>
            <a:pPr>
              <a:lnSpc>
                <a:spcPct val="150000"/>
              </a:lnSpc>
            </a:pPr>
            <a:r>
              <a:rPr lang="en-US" sz="1100" dirty="0">
                <a:latin typeface="Montserrat" panose="00000500000000000000" pitchFamily="50" charset="0"/>
                <a:ea typeface="PT Sans" panose="020B0503020203020204" pitchFamily="34" charset="0"/>
                <a:cs typeface="Poppins ExtraLight" panose="00000300000000000000" pitchFamily="50" charset="0"/>
              </a:rPr>
              <a:t>Proactively envisioned</a:t>
            </a:r>
            <a:r>
              <a:rPr lang="id-ID" sz="1100" dirty="0">
                <a:latin typeface="Montserrat" panose="00000500000000000000" pitchFamily="50" charset="0"/>
                <a:ea typeface="PT Sans" panose="020B0503020203020204" pitchFamily="34" charset="0"/>
                <a:cs typeface="Poppins ExtraLight" panose="00000300000000000000" pitchFamily="50" charset="0"/>
              </a:rPr>
              <a:t>ly</a:t>
            </a:r>
            <a:r>
              <a:rPr lang="en-US" sz="1100" dirty="0">
                <a:latin typeface="Montserrat" panose="00000500000000000000" pitchFamily="50" charset="0"/>
                <a:ea typeface="PT Sans" panose="020B0503020203020204" pitchFamily="34" charset="0"/>
                <a:cs typeface="Poppins ExtraLight" panose="00000300000000000000" pitchFamily="50" charset="0"/>
              </a:rPr>
              <a:t> multimedia </a:t>
            </a:r>
            <a:r>
              <a:rPr lang="en-US" sz="1100" dirty="0" err="1">
                <a:latin typeface="Montserrat" panose="00000500000000000000" pitchFamily="50" charset="0"/>
                <a:ea typeface="PT Sans" panose="020B0503020203020204" pitchFamily="34" charset="0"/>
                <a:cs typeface="Poppins ExtraLight" panose="00000300000000000000" pitchFamily="50" charset="0"/>
              </a:rPr>
              <a:t>ba</a:t>
            </a:r>
            <a:r>
              <a:rPr lang="en-US" sz="1100" dirty="0">
                <a:latin typeface="Montserrat" panose="00000500000000000000" pitchFamily="50" charset="0"/>
                <a:ea typeface="PT Sans" panose="020B0503020203020204" pitchFamily="34" charset="0"/>
                <a:cs typeface="Poppins ExtraLight" panose="00000300000000000000" pitchFamily="50" charset="0"/>
              </a:rPr>
              <a:t> expertise cross-</a:t>
            </a:r>
            <a:r>
              <a:rPr lang="en-US" sz="1100" dirty="0" err="1">
                <a:latin typeface="Montserrat" panose="00000500000000000000" pitchFamily="50" charset="0"/>
                <a:ea typeface="PT Sans" panose="020B0503020203020204" pitchFamily="34" charset="0"/>
                <a:cs typeface="Poppins ExtraLight" panose="00000300000000000000" pitchFamily="50" charset="0"/>
              </a:rPr>
              <a:t>medi</a:t>
            </a:r>
            <a:r>
              <a:rPr lang="en-US" sz="1100" dirty="0">
                <a:latin typeface="Montserrat" panose="00000500000000000000" pitchFamily="50" charset="0"/>
                <a:ea typeface="PT Sans" panose="020B0503020203020204" pitchFamily="34" charset="0"/>
                <a:cs typeface="Poppins ExtraLight" panose="00000300000000000000" pitchFamily="50" charset="0"/>
              </a:rPr>
              <a:t> </a:t>
            </a:r>
            <a:r>
              <a:rPr lang="en-US" sz="1100" dirty="0" err="1">
                <a:latin typeface="Montserrat" panose="00000500000000000000" pitchFamily="50" charset="0"/>
                <a:ea typeface="PT Sans" panose="020B0503020203020204" pitchFamily="34" charset="0"/>
                <a:cs typeface="Poppins ExtraLight" panose="00000300000000000000" pitchFamily="50" charset="0"/>
              </a:rPr>
              <a:t>envisiond</a:t>
            </a:r>
            <a:endParaRPr lang="en-US" sz="11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2" name="Rectangle 11">
            <a:extLst>
              <a:ext uri="{FF2B5EF4-FFF2-40B4-BE49-F238E27FC236}">
                <a16:creationId xmlns:a16="http://schemas.microsoft.com/office/drawing/2014/main" id="{F586B913-5E3B-47F1-8171-071E59FC4B18}"/>
              </a:ext>
            </a:extLst>
          </p:cNvPr>
          <p:cNvSpPr/>
          <p:nvPr/>
        </p:nvSpPr>
        <p:spPr>
          <a:xfrm>
            <a:off x="1010651" y="4235222"/>
            <a:ext cx="1669049" cy="284565"/>
          </a:xfrm>
          <a:prstGeom prst="rect">
            <a:avLst/>
          </a:prstGeom>
        </p:spPr>
        <p:txBody>
          <a:bodyPr wrap="square" lIns="0" tIns="0" rIns="0" bIns="0" numCol="1">
            <a:spAutoFit/>
          </a:bodyPr>
          <a:lstStyle/>
          <a:p>
            <a:pPr>
              <a:lnSpc>
                <a:spcPct val="150000"/>
              </a:lnSpc>
            </a:pPr>
            <a:r>
              <a:rPr lang="id-ID" sz="1400" spc="600" dirty="0">
                <a:latin typeface="Montserrat" panose="00000500000000000000" pitchFamily="50" charset="0"/>
                <a:ea typeface="PT Sans" panose="020B0503020203020204" pitchFamily="34" charset="0"/>
                <a:cs typeface="Poppins ExtraLight" panose="00000300000000000000" pitchFamily="50" charset="0"/>
              </a:rPr>
              <a:t>DISCOUNT</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4" name="Oval 13">
            <a:extLst>
              <a:ext uri="{FF2B5EF4-FFF2-40B4-BE49-F238E27FC236}">
                <a16:creationId xmlns:a16="http://schemas.microsoft.com/office/drawing/2014/main" id="{3930E30E-042C-4488-85FA-80DEF9E271C0}"/>
              </a:ext>
            </a:extLst>
          </p:cNvPr>
          <p:cNvSpPr/>
          <p:nvPr/>
        </p:nvSpPr>
        <p:spPr>
          <a:xfrm>
            <a:off x="3475757" y="3017167"/>
            <a:ext cx="1045868" cy="10575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15" name="Rectangle 14">
            <a:extLst>
              <a:ext uri="{FF2B5EF4-FFF2-40B4-BE49-F238E27FC236}">
                <a16:creationId xmlns:a16="http://schemas.microsoft.com/office/drawing/2014/main" id="{F586B913-5E3B-47F1-8171-071E59FC4B18}"/>
              </a:ext>
            </a:extLst>
          </p:cNvPr>
          <p:cNvSpPr/>
          <p:nvPr/>
        </p:nvSpPr>
        <p:spPr>
          <a:xfrm>
            <a:off x="3475757" y="4653385"/>
            <a:ext cx="1913146" cy="731419"/>
          </a:xfrm>
          <a:prstGeom prst="rect">
            <a:avLst/>
          </a:prstGeom>
        </p:spPr>
        <p:txBody>
          <a:bodyPr wrap="square" lIns="0" tIns="0" rIns="0" bIns="0" numCol="1">
            <a:spAutoFit/>
          </a:bodyPr>
          <a:lstStyle/>
          <a:p>
            <a:pPr>
              <a:lnSpc>
                <a:spcPct val="150000"/>
              </a:lnSpc>
            </a:pPr>
            <a:r>
              <a:rPr lang="en-US" sz="1100" dirty="0">
                <a:latin typeface="Montserrat" panose="00000500000000000000" pitchFamily="50" charset="0"/>
                <a:ea typeface="PT Sans" panose="020B0503020203020204" pitchFamily="34" charset="0"/>
                <a:cs typeface="Poppins ExtraLight" panose="00000300000000000000" pitchFamily="50" charset="0"/>
              </a:rPr>
              <a:t>Proactively envisioned</a:t>
            </a:r>
            <a:r>
              <a:rPr lang="id-ID" sz="1100" dirty="0">
                <a:latin typeface="Montserrat" panose="00000500000000000000" pitchFamily="50" charset="0"/>
                <a:ea typeface="PT Sans" panose="020B0503020203020204" pitchFamily="34" charset="0"/>
                <a:cs typeface="Poppins ExtraLight" panose="00000300000000000000" pitchFamily="50" charset="0"/>
              </a:rPr>
              <a:t>ly</a:t>
            </a:r>
            <a:r>
              <a:rPr lang="en-US" sz="1100" dirty="0">
                <a:latin typeface="Montserrat" panose="00000500000000000000" pitchFamily="50" charset="0"/>
                <a:ea typeface="PT Sans" panose="020B0503020203020204" pitchFamily="34" charset="0"/>
                <a:cs typeface="Poppins ExtraLight" panose="00000300000000000000" pitchFamily="50" charset="0"/>
              </a:rPr>
              <a:t> multimedia </a:t>
            </a:r>
            <a:r>
              <a:rPr lang="en-US" sz="1100" dirty="0" err="1">
                <a:latin typeface="Montserrat" panose="00000500000000000000" pitchFamily="50" charset="0"/>
                <a:ea typeface="PT Sans" panose="020B0503020203020204" pitchFamily="34" charset="0"/>
                <a:cs typeface="Poppins ExtraLight" panose="00000300000000000000" pitchFamily="50" charset="0"/>
              </a:rPr>
              <a:t>ba</a:t>
            </a:r>
            <a:r>
              <a:rPr lang="en-US" sz="1100" dirty="0">
                <a:latin typeface="Montserrat" panose="00000500000000000000" pitchFamily="50" charset="0"/>
                <a:ea typeface="PT Sans" panose="020B0503020203020204" pitchFamily="34" charset="0"/>
                <a:cs typeface="Poppins ExtraLight" panose="00000300000000000000" pitchFamily="50" charset="0"/>
              </a:rPr>
              <a:t> expertise cross-</a:t>
            </a:r>
            <a:r>
              <a:rPr lang="en-US" sz="1100" dirty="0" err="1">
                <a:latin typeface="Montserrat" panose="00000500000000000000" pitchFamily="50" charset="0"/>
                <a:ea typeface="PT Sans" panose="020B0503020203020204" pitchFamily="34" charset="0"/>
                <a:cs typeface="Poppins ExtraLight" panose="00000300000000000000" pitchFamily="50" charset="0"/>
              </a:rPr>
              <a:t>medi</a:t>
            </a:r>
            <a:r>
              <a:rPr lang="en-US" sz="1100" dirty="0">
                <a:latin typeface="Montserrat" panose="00000500000000000000" pitchFamily="50" charset="0"/>
                <a:ea typeface="PT Sans" panose="020B0503020203020204" pitchFamily="34" charset="0"/>
                <a:cs typeface="Poppins ExtraLight" panose="00000300000000000000" pitchFamily="50" charset="0"/>
              </a:rPr>
              <a:t> </a:t>
            </a:r>
            <a:r>
              <a:rPr lang="en-US" sz="1100" dirty="0" err="1">
                <a:latin typeface="Montserrat" panose="00000500000000000000" pitchFamily="50" charset="0"/>
                <a:ea typeface="PT Sans" panose="020B0503020203020204" pitchFamily="34" charset="0"/>
                <a:cs typeface="Poppins ExtraLight" panose="00000300000000000000" pitchFamily="50" charset="0"/>
              </a:rPr>
              <a:t>envisiond</a:t>
            </a:r>
            <a:endParaRPr lang="en-US" sz="11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6" name="Rectangle 15">
            <a:extLst>
              <a:ext uri="{FF2B5EF4-FFF2-40B4-BE49-F238E27FC236}">
                <a16:creationId xmlns:a16="http://schemas.microsoft.com/office/drawing/2014/main" id="{F586B913-5E3B-47F1-8171-071E59FC4B18}"/>
              </a:ext>
            </a:extLst>
          </p:cNvPr>
          <p:cNvSpPr/>
          <p:nvPr/>
        </p:nvSpPr>
        <p:spPr>
          <a:xfrm>
            <a:off x="3475757" y="4235222"/>
            <a:ext cx="1669049"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DISCOUNT</a:t>
            </a:r>
            <a:endParaRPr lang="en-US"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9" name="Rectangle 18">
            <a:extLst>
              <a:ext uri="{FF2B5EF4-FFF2-40B4-BE49-F238E27FC236}">
                <a16:creationId xmlns:a16="http://schemas.microsoft.com/office/drawing/2014/main" id="{F586B913-5E3B-47F1-8171-071E59FC4B18}"/>
              </a:ext>
            </a:extLst>
          </p:cNvPr>
          <p:cNvSpPr/>
          <p:nvPr/>
        </p:nvSpPr>
        <p:spPr>
          <a:xfrm>
            <a:off x="1207187" y="3392060"/>
            <a:ext cx="652795" cy="307777"/>
          </a:xfrm>
          <a:prstGeom prst="rect">
            <a:avLst/>
          </a:prstGeom>
        </p:spPr>
        <p:txBody>
          <a:bodyPr wrap="square" lIns="0" tIns="0" rIns="0" bIns="0" numCol="1">
            <a:spAutoFit/>
          </a:bodyPr>
          <a:lstStyle/>
          <a:p>
            <a:pPr algn="ctr"/>
            <a:r>
              <a:rPr lang="en-US" sz="20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1</a:t>
            </a:r>
            <a:r>
              <a:rPr lang="id-ID" sz="20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5%</a:t>
            </a:r>
            <a:endParaRPr lang="en-US" sz="20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20" name="Rectangle 19">
            <a:extLst>
              <a:ext uri="{FF2B5EF4-FFF2-40B4-BE49-F238E27FC236}">
                <a16:creationId xmlns:a16="http://schemas.microsoft.com/office/drawing/2014/main" id="{F586B913-5E3B-47F1-8171-071E59FC4B18}"/>
              </a:ext>
            </a:extLst>
          </p:cNvPr>
          <p:cNvSpPr/>
          <p:nvPr/>
        </p:nvSpPr>
        <p:spPr>
          <a:xfrm>
            <a:off x="3667932" y="3392060"/>
            <a:ext cx="652795" cy="307777"/>
          </a:xfrm>
          <a:prstGeom prst="rect">
            <a:avLst/>
          </a:prstGeom>
        </p:spPr>
        <p:txBody>
          <a:bodyPr wrap="square" lIns="0" tIns="0" rIns="0" bIns="0" numCol="1">
            <a:spAutoFit/>
          </a:bodyPr>
          <a:lstStyle/>
          <a:p>
            <a:pPr algn="ctr"/>
            <a:r>
              <a:rPr lang="id-ID" sz="2000" dirty="0">
                <a:latin typeface="Montserrat" panose="00000500000000000000" pitchFamily="50" charset="0"/>
                <a:ea typeface="PT Sans" panose="020B0503020203020204" pitchFamily="34" charset="0"/>
                <a:cs typeface="Poppins ExtraLight" panose="00000300000000000000" pitchFamily="50" charset="0"/>
              </a:rPr>
              <a:t>30%</a:t>
            </a:r>
            <a:endParaRPr lang="en-US" sz="20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5" name="Rectangle 2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6" name="Rectangle 2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7" name="7 CuadroTexto">
            <a:extLst>
              <a:ext uri="{FF2B5EF4-FFF2-40B4-BE49-F238E27FC236}">
                <a16:creationId xmlns:a16="http://schemas.microsoft.com/office/drawing/2014/main" id="{C5732FE0-7AA2-4622-8828-9570A7074A4D}"/>
              </a:ext>
            </a:extLst>
          </p:cNvPr>
          <p:cNvSpPr txBox="1"/>
          <p:nvPr/>
        </p:nvSpPr>
        <p:spPr>
          <a:xfrm>
            <a:off x="1101110" y="2164413"/>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8" name="TextBox 27">
            <a:extLst>
              <a:ext uri="{FF2B5EF4-FFF2-40B4-BE49-F238E27FC236}">
                <a16:creationId xmlns:a16="http://schemas.microsoft.com/office/drawing/2014/main" id="{E24DB8E2-00C6-41A1-9156-84505FC32483}"/>
              </a:ext>
            </a:extLst>
          </p:cNvPr>
          <p:cNvSpPr txBox="1"/>
          <p:nvPr/>
        </p:nvSpPr>
        <p:spPr>
          <a:xfrm>
            <a:off x="1009670" y="1616470"/>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g a l l e r y</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pic>
        <p:nvPicPr>
          <p:cNvPr id="17" name="Picture 16">
            <a:extLst>
              <a:ext uri="{FF2B5EF4-FFF2-40B4-BE49-F238E27FC236}">
                <a16:creationId xmlns:a16="http://schemas.microsoft.com/office/drawing/2014/main" id="{971FF2A7-D512-483E-AF7E-1652CBD66193}"/>
              </a:ext>
            </a:extLst>
          </p:cNvPr>
          <p:cNvPicPr>
            <a:picLocks noChangeAspect="1"/>
          </p:cNvPicPr>
          <p:nvPr/>
        </p:nvPicPr>
        <p:blipFill>
          <a:blip r:embed="rId2">
            <a:extLst>
              <a:ext uri="{28A0092B-C50C-407E-A947-70E740481C1C}">
                <a14:useLocalDpi xmlns:a14="http://schemas.microsoft.com/office/drawing/2010/main" val="0"/>
              </a:ext>
            </a:extLst>
          </a:blip>
          <a:srcRect l="48102" t="10566" r="7534" b="10566"/>
          <a:stretch>
            <a:fillRect/>
          </a:stretch>
        </p:blipFill>
        <p:spPr>
          <a:xfrm>
            <a:off x="5864636" y="724599"/>
            <a:ext cx="5408803" cy="5408803"/>
          </a:xfrm>
          <a:custGeom>
            <a:avLst/>
            <a:gdLst>
              <a:gd name="connsiteX0" fmla="*/ 2704402 w 5408803"/>
              <a:gd name="connsiteY0" fmla="*/ 0 h 5408803"/>
              <a:gd name="connsiteX1" fmla="*/ 3775812 w 5408803"/>
              <a:gd name="connsiteY1" fmla="*/ 443793 h 5408803"/>
              <a:gd name="connsiteX2" fmla="*/ 4965010 w 5408803"/>
              <a:gd name="connsiteY2" fmla="*/ 1632991 h 5408803"/>
              <a:gd name="connsiteX3" fmla="*/ 4965010 w 5408803"/>
              <a:gd name="connsiteY3" fmla="*/ 3775812 h 5408803"/>
              <a:gd name="connsiteX4" fmla="*/ 3775812 w 5408803"/>
              <a:gd name="connsiteY4" fmla="*/ 4965010 h 5408803"/>
              <a:gd name="connsiteX5" fmla="*/ 1632991 w 5408803"/>
              <a:gd name="connsiteY5" fmla="*/ 4965010 h 5408803"/>
              <a:gd name="connsiteX6" fmla="*/ 443793 w 5408803"/>
              <a:gd name="connsiteY6" fmla="*/ 3775812 h 5408803"/>
              <a:gd name="connsiteX7" fmla="*/ 443793 w 5408803"/>
              <a:gd name="connsiteY7" fmla="*/ 1632991 h 5408803"/>
              <a:gd name="connsiteX8" fmla="*/ 1632991 w 5408803"/>
              <a:gd name="connsiteY8" fmla="*/ 443793 h 5408803"/>
              <a:gd name="connsiteX9" fmla="*/ 2704402 w 5408803"/>
              <a:gd name="connsiteY9" fmla="*/ 0 h 540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08803" h="5408803">
                <a:moveTo>
                  <a:pt x="2704402" y="0"/>
                </a:moveTo>
                <a:cubicBezTo>
                  <a:pt x="3092176" y="0"/>
                  <a:pt x="3479950" y="147931"/>
                  <a:pt x="3775812" y="443793"/>
                </a:cubicBezTo>
                <a:lnTo>
                  <a:pt x="4965010" y="1632991"/>
                </a:lnTo>
                <a:cubicBezTo>
                  <a:pt x="5556734" y="2224715"/>
                  <a:pt x="5556734" y="3184088"/>
                  <a:pt x="4965010" y="3775812"/>
                </a:cubicBezTo>
                <a:lnTo>
                  <a:pt x="3775812" y="4965010"/>
                </a:lnTo>
                <a:cubicBezTo>
                  <a:pt x="3184088" y="5556734"/>
                  <a:pt x="2224715" y="5556734"/>
                  <a:pt x="1632991" y="4965010"/>
                </a:cubicBezTo>
                <a:lnTo>
                  <a:pt x="443793" y="3775812"/>
                </a:lnTo>
                <a:cubicBezTo>
                  <a:pt x="-147931" y="3184088"/>
                  <a:pt x="-147931" y="2224715"/>
                  <a:pt x="443793" y="1632991"/>
                </a:cubicBezTo>
                <a:lnTo>
                  <a:pt x="1632991" y="443793"/>
                </a:lnTo>
                <a:cubicBezTo>
                  <a:pt x="1928853" y="147931"/>
                  <a:pt x="2316627" y="0"/>
                  <a:pt x="2704402" y="0"/>
                </a:cubicBezTo>
                <a:close/>
              </a:path>
            </a:pathLst>
          </a:custGeom>
        </p:spPr>
      </p:pic>
    </p:spTree>
    <p:extLst>
      <p:ext uri="{BB962C8B-B14F-4D97-AF65-F5344CB8AC3E}">
        <p14:creationId xmlns:p14="http://schemas.microsoft.com/office/powerpoint/2010/main" val="166752682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3" name="Rectangle 2">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5" name="TextBox 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c h a r t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graphicFrame>
        <p:nvGraphicFramePr>
          <p:cNvPr id="8" name="Chart 7"/>
          <p:cNvGraphicFramePr/>
          <p:nvPr>
            <p:extLst>
              <p:ext uri="{D42A27DB-BD31-4B8C-83A1-F6EECF244321}">
                <p14:modId xmlns:p14="http://schemas.microsoft.com/office/powerpoint/2010/main" val="1681067312"/>
              </p:ext>
            </p:extLst>
          </p:nvPr>
        </p:nvGraphicFramePr>
        <p:xfrm>
          <a:off x="1170781" y="2162628"/>
          <a:ext cx="5142934" cy="3816047"/>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a:extLst>
              <a:ext uri="{FF2B5EF4-FFF2-40B4-BE49-F238E27FC236}">
                <a16:creationId xmlns:a16="http://schemas.microsoft.com/office/drawing/2014/main" id="{F586B913-5E3B-47F1-8171-071E59FC4B18}"/>
              </a:ext>
            </a:extLst>
          </p:cNvPr>
          <p:cNvSpPr/>
          <p:nvPr/>
        </p:nvSpPr>
        <p:spPr>
          <a:xfrm>
            <a:off x="7073502" y="2962916"/>
            <a:ext cx="3836600" cy="2459904"/>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 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endParaRPr lang="en-US" sz="12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0" name="Rectangle 9">
            <a:extLst>
              <a:ext uri="{FF2B5EF4-FFF2-40B4-BE49-F238E27FC236}">
                <a16:creationId xmlns:a16="http://schemas.microsoft.com/office/drawing/2014/main" id="{F586B913-5E3B-47F1-8171-071E59FC4B18}"/>
              </a:ext>
            </a:extLst>
          </p:cNvPr>
          <p:cNvSpPr/>
          <p:nvPr/>
        </p:nvSpPr>
        <p:spPr>
          <a:xfrm>
            <a:off x="7073501" y="2452914"/>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CHART </a:t>
            </a:r>
            <a:r>
              <a:rPr lang="id-ID" sz="1400" spc="600" dirty="0">
                <a:latin typeface="Montserrat" panose="00000500000000000000" pitchFamily="50" charset="0"/>
                <a:ea typeface="PT Sans" panose="020B0503020203020204" pitchFamily="34" charset="0"/>
                <a:cs typeface="Poppins ExtraLight" panose="00000300000000000000" pitchFamily="50" charset="0"/>
              </a:rPr>
              <a:t>GRAPHIC</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Tree>
    <p:extLst>
      <p:ext uri="{BB962C8B-B14F-4D97-AF65-F5344CB8AC3E}">
        <p14:creationId xmlns:p14="http://schemas.microsoft.com/office/powerpoint/2010/main" val="203819675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F8D37E-9E0A-4A6B-A0D0-E2A56A25EFB6}"/>
              </a:ext>
            </a:extLst>
          </p:cNvPr>
          <p:cNvSpPr/>
          <p:nvPr/>
        </p:nvSpPr>
        <p:spPr>
          <a:xfrm>
            <a:off x="9608127" y="2466109"/>
            <a:ext cx="2583872" cy="38792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05CD232-423D-4B87-9238-BAC6FD53D76E}"/>
              </a:ext>
            </a:extLst>
          </p:cNvPr>
          <p:cNvSpPr/>
          <p:nvPr/>
        </p:nvSpPr>
        <p:spPr>
          <a:xfrm>
            <a:off x="1" y="0"/>
            <a:ext cx="223058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 name="Rectangle 8"/>
          <p:cNvSpPr/>
          <p:nvPr/>
        </p:nvSpPr>
        <p:spPr>
          <a:xfrm>
            <a:off x="4332442" y="4530487"/>
            <a:ext cx="3470940" cy="80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Montserrat" panose="00000500000000000000" pitchFamily="50" charset="0"/>
            </a:endParaRPr>
          </a:p>
        </p:txBody>
      </p:sp>
      <p:sp>
        <p:nvSpPr>
          <p:cNvPr id="10" name="Rectangle 9"/>
          <p:cNvSpPr/>
          <p:nvPr/>
        </p:nvSpPr>
        <p:spPr>
          <a:xfrm>
            <a:off x="4332442" y="4530487"/>
            <a:ext cx="3067229" cy="803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Montserrat" panose="00000500000000000000" pitchFamily="50" charset="0"/>
            </a:endParaRPr>
          </a:p>
        </p:txBody>
      </p:sp>
      <p:sp>
        <p:nvSpPr>
          <p:cNvPr id="11" name="TextBox 10">
            <a:extLst>
              <a:ext uri="{FF2B5EF4-FFF2-40B4-BE49-F238E27FC236}">
                <a16:creationId xmlns:a16="http://schemas.microsoft.com/office/drawing/2014/main" id="{4FB0BF1E-2C8E-4FC5-994D-7756E04BFBEB}"/>
              </a:ext>
            </a:extLst>
          </p:cNvPr>
          <p:cNvSpPr txBox="1"/>
          <p:nvPr/>
        </p:nvSpPr>
        <p:spPr>
          <a:xfrm>
            <a:off x="7590165" y="4377624"/>
            <a:ext cx="692571" cy="305725"/>
          </a:xfrm>
          <a:prstGeom prst="rect">
            <a:avLst/>
          </a:prstGeom>
          <a:noFill/>
        </p:spPr>
        <p:txBody>
          <a:bodyPr wrap="square" rtlCol="0">
            <a:spAutoFit/>
          </a:bodyPr>
          <a:lstStyle/>
          <a:p>
            <a:pPr algn="r">
              <a:lnSpc>
                <a:spcPct val="150000"/>
              </a:lnSpc>
            </a:pPr>
            <a:r>
              <a:rPr lang="id-ID" sz="1050" dirty="0">
                <a:latin typeface="Montserrat" panose="00000500000000000000" pitchFamily="50" charset="0"/>
                <a:ea typeface="Lato" panose="020F0502020204030203" pitchFamily="34" charset="0"/>
                <a:cs typeface="Lato" panose="020F0502020204030203" pitchFamily="34" charset="0"/>
              </a:rPr>
              <a:t>90%</a:t>
            </a:r>
            <a:endParaRPr lang="en-US" sz="1050" dirty="0">
              <a:latin typeface="Montserrat" panose="00000500000000000000" pitchFamily="50" charset="0"/>
              <a:ea typeface="Lato" panose="020F0502020204030203" pitchFamily="34" charset="0"/>
              <a:cs typeface="Lato" panose="020F0502020204030203" pitchFamily="34" charset="0"/>
            </a:endParaRPr>
          </a:p>
        </p:txBody>
      </p:sp>
      <p:sp>
        <p:nvSpPr>
          <p:cNvPr id="12" name="Rectangle 11">
            <a:extLst>
              <a:ext uri="{FF2B5EF4-FFF2-40B4-BE49-F238E27FC236}">
                <a16:creationId xmlns:a16="http://schemas.microsoft.com/office/drawing/2014/main" id="{F586B913-5E3B-47F1-8171-071E59FC4B18}"/>
              </a:ext>
            </a:extLst>
          </p:cNvPr>
          <p:cNvSpPr/>
          <p:nvPr/>
        </p:nvSpPr>
        <p:spPr>
          <a:xfrm>
            <a:off x="4332442" y="3546627"/>
            <a:ext cx="4210112" cy="830997"/>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cross-media envisioned multimedia based expertise and cross-media growth strategies. </a:t>
            </a:r>
          </a:p>
        </p:txBody>
      </p:sp>
      <p:sp>
        <p:nvSpPr>
          <p:cNvPr id="13" name="Rectangle 12">
            <a:extLst>
              <a:ext uri="{FF2B5EF4-FFF2-40B4-BE49-F238E27FC236}">
                <a16:creationId xmlns:a16="http://schemas.microsoft.com/office/drawing/2014/main" id="{F586B913-5E3B-47F1-8171-071E59FC4B18}"/>
              </a:ext>
            </a:extLst>
          </p:cNvPr>
          <p:cNvSpPr/>
          <p:nvPr/>
        </p:nvSpPr>
        <p:spPr>
          <a:xfrm>
            <a:off x="4332442" y="2917737"/>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GOOD</a:t>
            </a:r>
            <a:r>
              <a:rPr lang="id-ID" sz="1400" spc="600" dirty="0">
                <a:latin typeface="Montserrat" panose="00000500000000000000" pitchFamily="50" charset="0"/>
                <a:ea typeface="PT Sans" panose="020B0503020203020204" pitchFamily="34" charset="0"/>
                <a:cs typeface="Poppins ExtraLight" panose="00000300000000000000" pitchFamily="50" charset="0"/>
              </a:rPr>
              <a:t> IDEAS</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14" name="Straight Connector 13"/>
          <p:cNvCxnSpPr/>
          <p:nvPr/>
        </p:nvCxnSpPr>
        <p:spPr>
          <a:xfrm>
            <a:off x="4332442" y="3361207"/>
            <a:ext cx="318868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1" name="Rectangle 20">
            <a:extLst>
              <a:ext uri="{FF2B5EF4-FFF2-40B4-BE49-F238E27FC236}">
                <a16:creationId xmlns:a16="http://schemas.microsoft.com/office/drawing/2014/main" id="{9466AED5-AB16-4A0E-9736-F5BD119F4BA2}"/>
              </a:ext>
            </a:extLst>
          </p:cNvPr>
          <p:cNvSpPr/>
          <p:nvPr/>
        </p:nvSpPr>
        <p:spPr>
          <a:xfrm rot="5400000">
            <a:off x="8523321" y="3304287"/>
            <a:ext cx="6550387" cy="249427"/>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bg1"/>
                </a:solidFill>
                <a:latin typeface="Montserrat" panose="00000500000000000000" pitchFamily="50" charset="0"/>
                <a:cs typeface="Poppins" panose="00000500000000000000" pitchFamily="50" charset="0"/>
              </a:rPr>
              <a:t>/</a:t>
            </a:r>
            <a:r>
              <a:rPr lang="id-ID" sz="1000" i="1" spc="300" dirty="0">
                <a:solidFill>
                  <a:schemeClr val="bg1"/>
                </a:solidFill>
                <a:latin typeface="Montserrat" panose="00000500000000000000" pitchFamily="50" charset="0"/>
                <a:cs typeface="Poppins" panose="00000500000000000000" pitchFamily="50" charset="0"/>
              </a:rPr>
              <a:t> consec</a:t>
            </a:r>
            <a:r>
              <a:rPr lang="en-US" sz="1000" i="1" spc="300" dirty="0" err="1">
                <a:solidFill>
                  <a:schemeClr val="bg1"/>
                </a:solidFill>
                <a:latin typeface="Montserrat" panose="00000500000000000000" pitchFamily="50" charset="0"/>
                <a:cs typeface="Poppins" panose="00000500000000000000" pitchFamily="50" charset="0"/>
              </a:rPr>
              <a:t>i</a:t>
            </a:r>
            <a:r>
              <a:rPr lang="id-ID" sz="1000" i="1" spc="300" dirty="0">
                <a:solidFill>
                  <a:schemeClr val="bg1"/>
                </a:solidFill>
                <a:latin typeface="Montserrat" panose="00000500000000000000" pitchFamily="50" charset="0"/>
                <a:cs typeface="Poppins" panose="00000500000000000000" pitchFamily="50" charset="0"/>
              </a:rPr>
              <a:t>tetur</a:t>
            </a:r>
            <a:r>
              <a:rPr lang="en-US" sz="1000" i="1" spc="300" dirty="0">
                <a:solidFill>
                  <a:schemeClr val="bg1"/>
                </a:solidFill>
                <a:latin typeface="Montserrat" panose="00000500000000000000" pitchFamily="50" charset="0"/>
                <a:cs typeface="Poppins" panose="00000500000000000000" pitchFamily="50" charset="0"/>
              </a:rPr>
              <a:t>s </a:t>
            </a:r>
            <a:endParaRPr lang="id-ID" sz="1000" i="1" spc="300" dirty="0">
              <a:solidFill>
                <a:schemeClr val="bg1"/>
              </a:solidFill>
              <a:latin typeface="Montserrat" panose="00000500000000000000" pitchFamily="50" charset="0"/>
              <a:cs typeface="Poppins" panose="00000500000000000000" pitchFamily="50" charset="0"/>
            </a:endParaRPr>
          </a:p>
        </p:txBody>
      </p:sp>
      <p:sp>
        <p:nvSpPr>
          <p:cNvPr id="22" name="7 CuadroTexto">
            <a:extLst>
              <a:ext uri="{FF2B5EF4-FFF2-40B4-BE49-F238E27FC236}">
                <a16:creationId xmlns:a16="http://schemas.microsoft.com/office/drawing/2014/main" id="{C5732FE0-7AA2-4622-8828-9570A7074A4D}"/>
              </a:ext>
            </a:extLst>
          </p:cNvPr>
          <p:cNvSpPr txBox="1"/>
          <p:nvPr/>
        </p:nvSpPr>
        <p:spPr>
          <a:xfrm>
            <a:off x="4281409" y="2170710"/>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3" name="TextBox 22">
            <a:extLst>
              <a:ext uri="{FF2B5EF4-FFF2-40B4-BE49-F238E27FC236}">
                <a16:creationId xmlns:a16="http://schemas.microsoft.com/office/drawing/2014/main" id="{E24DB8E2-00C6-41A1-9156-84505FC32483}"/>
              </a:ext>
            </a:extLst>
          </p:cNvPr>
          <p:cNvSpPr txBox="1"/>
          <p:nvPr/>
        </p:nvSpPr>
        <p:spPr>
          <a:xfrm>
            <a:off x="4189969" y="1622767"/>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b r i l i a n t</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27" name="Rectangle 26"/>
          <p:cNvSpPr/>
          <p:nvPr/>
        </p:nvSpPr>
        <p:spPr>
          <a:xfrm>
            <a:off x="4334184" y="4926801"/>
            <a:ext cx="3470940" cy="80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Montserrat" panose="00000500000000000000" pitchFamily="50" charset="0"/>
            </a:endParaRPr>
          </a:p>
        </p:txBody>
      </p:sp>
      <p:sp>
        <p:nvSpPr>
          <p:cNvPr id="28" name="Rectangle 27"/>
          <p:cNvSpPr/>
          <p:nvPr/>
        </p:nvSpPr>
        <p:spPr>
          <a:xfrm>
            <a:off x="4334185" y="4926801"/>
            <a:ext cx="2422216" cy="803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Montserrat" panose="00000500000000000000" pitchFamily="50" charset="0"/>
            </a:endParaRPr>
          </a:p>
        </p:txBody>
      </p:sp>
      <p:sp>
        <p:nvSpPr>
          <p:cNvPr id="29" name="TextBox 28">
            <a:extLst>
              <a:ext uri="{FF2B5EF4-FFF2-40B4-BE49-F238E27FC236}">
                <a16:creationId xmlns:a16="http://schemas.microsoft.com/office/drawing/2014/main" id="{4FB0BF1E-2C8E-4FC5-994D-7756E04BFBEB}"/>
              </a:ext>
            </a:extLst>
          </p:cNvPr>
          <p:cNvSpPr txBox="1"/>
          <p:nvPr/>
        </p:nvSpPr>
        <p:spPr>
          <a:xfrm>
            <a:off x="7591907" y="4773938"/>
            <a:ext cx="692571" cy="334707"/>
          </a:xfrm>
          <a:prstGeom prst="rect">
            <a:avLst/>
          </a:prstGeom>
          <a:noFill/>
        </p:spPr>
        <p:txBody>
          <a:bodyPr wrap="square" rtlCol="0">
            <a:spAutoFit/>
          </a:bodyPr>
          <a:lstStyle/>
          <a:p>
            <a:pPr algn="r">
              <a:lnSpc>
                <a:spcPct val="150000"/>
              </a:lnSpc>
            </a:pPr>
            <a:r>
              <a:rPr lang="id-ID" sz="1050" dirty="0">
                <a:latin typeface="Montserrat" panose="00000500000000000000" pitchFamily="50" charset="0"/>
                <a:ea typeface="Lato" panose="020F0502020204030203" pitchFamily="34" charset="0"/>
                <a:cs typeface="Lato" panose="020F0502020204030203" pitchFamily="34" charset="0"/>
              </a:rPr>
              <a:t>60%</a:t>
            </a:r>
            <a:endParaRPr lang="en-US" sz="1050" dirty="0">
              <a:latin typeface="Montserrat" panose="00000500000000000000" pitchFamily="50" charset="0"/>
              <a:ea typeface="Lato" panose="020F0502020204030203" pitchFamily="34" charset="0"/>
              <a:cs typeface="Lato" panose="020F0502020204030203" pitchFamily="34" charset="0"/>
            </a:endParaRPr>
          </a:p>
        </p:txBody>
      </p:sp>
      <p:pic>
        <p:nvPicPr>
          <p:cNvPr id="19" name="Picture 18">
            <a:extLst>
              <a:ext uri="{FF2B5EF4-FFF2-40B4-BE49-F238E27FC236}">
                <a16:creationId xmlns:a16="http://schemas.microsoft.com/office/drawing/2014/main" id="{CCF7E9CE-8FCD-4EFE-B4EB-7B1CD7964F33}"/>
              </a:ext>
            </a:extLst>
          </p:cNvPr>
          <p:cNvPicPr>
            <a:picLocks noChangeAspect="1"/>
          </p:cNvPicPr>
          <p:nvPr/>
        </p:nvPicPr>
        <p:blipFill>
          <a:blip r:embed="rId2">
            <a:extLst>
              <a:ext uri="{28A0092B-C50C-407E-A947-70E740481C1C}">
                <a14:useLocalDpi xmlns:a14="http://schemas.microsoft.com/office/drawing/2010/main" val="0"/>
              </a:ext>
            </a:extLst>
          </a:blip>
          <a:srcRect l="9148" t="17980" r="69659" b="17980"/>
          <a:stretch>
            <a:fillRect/>
          </a:stretch>
        </p:blipFill>
        <p:spPr>
          <a:xfrm>
            <a:off x="1115292" y="1233054"/>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pic>
        <p:nvPicPr>
          <p:cNvPr id="24" name="Picture 23">
            <a:extLst>
              <a:ext uri="{FF2B5EF4-FFF2-40B4-BE49-F238E27FC236}">
                <a16:creationId xmlns:a16="http://schemas.microsoft.com/office/drawing/2014/main" id="{A3CC0C68-E2BE-44C7-934B-B51BA2172C4F}"/>
              </a:ext>
            </a:extLst>
          </p:cNvPr>
          <p:cNvPicPr>
            <a:picLocks noChangeAspect="1"/>
          </p:cNvPicPr>
          <p:nvPr/>
        </p:nvPicPr>
        <p:blipFill>
          <a:blip r:embed="rId2">
            <a:extLst>
              <a:ext uri="{28A0092B-C50C-407E-A947-70E740481C1C}">
                <a14:useLocalDpi xmlns:a14="http://schemas.microsoft.com/office/drawing/2010/main" val="0"/>
              </a:ext>
            </a:extLst>
          </a:blip>
          <a:srcRect l="72642" t="17980" r="6165" b="17980"/>
          <a:stretch>
            <a:fillRect/>
          </a:stretch>
        </p:blipFill>
        <p:spPr>
          <a:xfrm>
            <a:off x="8856519" y="1233053"/>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spTree>
    <p:extLst>
      <p:ext uri="{BB962C8B-B14F-4D97-AF65-F5344CB8AC3E}">
        <p14:creationId xmlns:p14="http://schemas.microsoft.com/office/powerpoint/2010/main" val="27068467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2355274"/>
            <a:ext cx="12192000" cy="18149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38" name="Picture 37">
            <a:extLst>
              <a:ext uri="{FF2B5EF4-FFF2-40B4-BE49-F238E27FC236}">
                <a16:creationId xmlns:a16="http://schemas.microsoft.com/office/drawing/2014/main" id="{1EF674E2-FEDC-4E82-9F10-AC0CF6CA95B8}"/>
              </a:ext>
            </a:extLst>
          </p:cNvPr>
          <p:cNvPicPr>
            <a:picLocks noChangeAspect="1"/>
          </p:cNvPicPr>
          <p:nvPr/>
        </p:nvPicPr>
        <p:blipFill>
          <a:blip r:embed="rId2">
            <a:extLst>
              <a:ext uri="{28A0092B-C50C-407E-A947-70E740481C1C}">
                <a14:useLocalDpi xmlns:a14="http://schemas.microsoft.com/office/drawing/2010/main" val="0"/>
              </a:ext>
            </a:extLst>
          </a:blip>
          <a:srcRect l="8580" t="25152" r="66193" b="30000"/>
          <a:stretch>
            <a:fillRect/>
          </a:stretch>
        </p:blipFill>
        <p:spPr>
          <a:xfrm>
            <a:off x="1046018" y="1724891"/>
            <a:ext cx="3075708" cy="3075708"/>
          </a:xfrm>
          <a:custGeom>
            <a:avLst/>
            <a:gdLst>
              <a:gd name="connsiteX0" fmla="*/ 1537854 w 3075708"/>
              <a:gd name="connsiteY0" fmla="*/ 0 h 3075708"/>
              <a:gd name="connsiteX1" fmla="*/ 3075708 w 3075708"/>
              <a:gd name="connsiteY1" fmla="*/ 1537854 h 3075708"/>
              <a:gd name="connsiteX2" fmla="*/ 1537854 w 3075708"/>
              <a:gd name="connsiteY2" fmla="*/ 3075708 h 3075708"/>
              <a:gd name="connsiteX3" fmla="*/ 0 w 3075708"/>
              <a:gd name="connsiteY3" fmla="*/ 1537854 h 3075708"/>
              <a:gd name="connsiteX4" fmla="*/ 1537854 w 3075708"/>
              <a:gd name="connsiteY4" fmla="*/ 0 h 307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708" h="3075708">
                <a:moveTo>
                  <a:pt x="1537854" y="0"/>
                </a:moveTo>
                <a:cubicBezTo>
                  <a:pt x="2387187" y="0"/>
                  <a:pt x="3075708" y="688521"/>
                  <a:pt x="3075708" y="1537854"/>
                </a:cubicBezTo>
                <a:cubicBezTo>
                  <a:pt x="3075708" y="2387187"/>
                  <a:pt x="2387187" y="3075708"/>
                  <a:pt x="1537854" y="3075708"/>
                </a:cubicBezTo>
                <a:cubicBezTo>
                  <a:pt x="688521" y="3075708"/>
                  <a:pt x="0" y="2387187"/>
                  <a:pt x="0" y="1537854"/>
                </a:cubicBezTo>
                <a:cubicBezTo>
                  <a:pt x="0" y="688521"/>
                  <a:pt x="688521" y="0"/>
                  <a:pt x="1537854" y="0"/>
                </a:cubicBezTo>
                <a:close/>
              </a:path>
            </a:pathLst>
          </a:custGeom>
        </p:spPr>
      </p:pic>
      <p:pic>
        <p:nvPicPr>
          <p:cNvPr id="39" name="Picture 38">
            <a:extLst>
              <a:ext uri="{FF2B5EF4-FFF2-40B4-BE49-F238E27FC236}">
                <a16:creationId xmlns:a16="http://schemas.microsoft.com/office/drawing/2014/main" id="{1F92510B-4E27-484F-ADB1-4A336A809CA0}"/>
              </a:ext>
            </a:extLst>
          </p:cNvPr>
          <p:cNvPicPr>
            <a:picLocks noChangeAspect="1"/>
          </p:cNvPicPr>
          <p:nvPr/>
        </p:nvPicPr>
        <p:blipFill>
          <a:blip r:embed="rId2">
            <a:extLst>
              <a:ext uri="{28A0092B-C50C-407E-A947-70E740481C1C}">
                <a14:useLocalDpi xmlns:a14="http://schemas.microsoft.com/office/drawing/2010/main" val="0"/>
              </a:ext>
            </a:extLst>
          </a:blip>
          <a:srcRect l="37386" t="25859" r="37386" b="29293"/>
          <a:stretch>
            <a:fillRect/>
          </a:stretch>
        </p:blipFill>
        <p:spPr>
          <a:xfrm>
            <a:off x="4558146" y="1773382"/>
            <a:ext cx="3075708" cy="3075708"/>
          </a:xfrm>
          <a:custGeom>
            <a:avLst/>
            <a:gdLst>
              <a:gd name="connsiteX0" fmla="*/ 1537854 w 3075708"/>
              <a:gd name="connsiteY0" fmla="*/ 0 h 3075708"/>
              <a:gd name="connsiteX1" fmla="*/ 3075708 w 3075708"/>
              <a:gd name="connsiteY1" fmla="*/ 1537854 h 3075708"/>
              <a:gd name="connsiteX2" fmla="*/ 1537854 w 3075708"/>
              <a:gd name="connsiteY2" fmla="*/ 3075708 h 3075708"/>
              <a:gd name="connsiteX3" fmla="*/ 0 w 3075708"/>
              <a:gd name="connsiteY3" fmla="*/ 1537854 h 3075708"/>
              <a:gd name="connsiteX4" fmla="*/ 1537854 w 3075708"/>
              <a:gd name="connsiteY4" fmla="*/ 0 h 307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708" h="3075708">
                <a:moveTo>
                  <a:pt x="1537854" y="0"/>
                </a:moveTo>
                <a:cubicBezTo>
                  <a:pt x="2387187" y="0"/>
                  <a:pt x="3075708" y="688521"/>
                  <a:pt x="3075708" y="1537854"/>
                </a:cubicBezTo>
                <a:cubicBezTo>
                  <a:pt x="3075708" y="2387187"/>
                  <a:pt x="2387187" y="3075708"/>
                  <a:pt x="1537854" y="3075708"/>
                </a:cubicBezTo>
                <a:cubicBezTo>
                  <a:pt x="688521" y="3075708"/>
                  <a:pt x="0" y="2387187"/>
                  <a:pt x="0" y="1537854"/>
                </a:cubicBezTo>
                <a:cubicBezTo>
                  <a:pt x="0" y="688521"/>
                  <a:pt x="688521" y="0"/>
                  <a:pt x="1537854" y="0"/>
                </a:cubicBezTo>
                <a:close/>
              </a:path>
            </a:pathLst>
          </a:custGeom>
        </p:spPr>
      </p:pic>
      <p:pic>
        <p:nvPicPr>
          <p:cNvPr id="40" name="Picture 39">
            <a:extLst>
              <a:ext uri="{FF2B5EF4-FFF2-40B4-BE49-F238E27FC236}">
                <a16:creationId xmlns:a16="http://schemas.microsoft.com/office/drawing/2014/main" id="{56FF65A5-B76E-4ADA-8CAC-83BCAD32A4EC}"/>
              </a:ext>
            </a:extLst>
          </p:cNvPr>
          <p:cNvPicPr>
            <a:picLocks noChangeAspect="1"/>
          </p:cNvPicPr>
          <p:nvPr/>
        </p:nvPicPr>
        <p:blipFill>
          <a:blip r:embed="rId2">
            <a:extLst>
              <a:ext uri="{28A0092B-C50C-407E-A947-70E740481C1C}">
                <a14:useLocalDpi xmlns:a14="http://schemas.microsoft.com/office/drawing/2010/main" val="0"/>
              </a:ext>
            </a:extLst>
          </a:blip>
          <a:srcRect l="66193" t="26566" r="8580" b="28586"/>
          <a:stretch>
            <a:fillRect/>
          </a:stretch>
        </p:blipFill>
        <p:spPr>
          <a:xfrm>
            <a:off x="8070274" y="1821873"/>
            <a:ext cx="3075708" cy="3075708"/>
          </a:xfrm>
          <a:custGeom>
            <a:avLst/>
            <a:gdLst>
              <a:gd name="connsiteX0" fmla="*/ 1537854 w 3075708"/>
              <a:gd name="connsiteY0" fmla="*/ 0 h 3075708"/>
              <a:gd name="connsiteX1" fmla="*/ 3075708 w 3075708"/>
              <a:gd name="connsiteY1" fmla="*/ 1537854 h 3075708"/>
              <a:gd name="connsiteX2" fmla="*/ 1537854 w 3075708"/>
              <a:gd name="connsiteY2" fmla="*/ 3075708 h 3075708"/>
              <a:gd name="connsiteX3" fmla="*/ 0 w 3075708"/>
              <a:gd name="connsiteY3" fmla="*/ 1537854 h 3075708"/>
              <a:gd name="connsiteX4" fmla="*/ 1537854 w 3075708"/>
              <a:gd name="connsiteY4" fmla="*/ 0 h 307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708" h="3075708">
                <a:moveTo>
                  <a:pt x="1537854" y="0"/>
                </a:moveTo>
                <a:cubicBezTo>
                  <a:pt x="2387187" y="0"/>
                  <a:pt x="3075708" y="688521"/>
                  <a:pt x="3075708" y="1537854"/>
                </a:cubicBezTo>
                <a:cubicBezTo>
                  <a:pt x="3075708" y="2387187"/>
                  <a:pt x="2387187" y="3075708"/>
                  <a:pt x="1537854" y="3075708"/>
                </a:cubicBezTo>
                <a:cubicBezTo>
                  <a:pt x="688521" y="3075708"/>
                  <a:pt x="0" y="2387187"/>
                  <a:pt x="0" y="1537854"/>
                </a:cubicBezTo>
                <a:cubicBezTo>
                  <a:pt x="0" y="688521"/>
                  <a:pt x="688521" y="0"/>
                  <a:pt x="1537854" y="0"/>
                </a:cubicBezTo>
                <a:close/>
              </a:path>
            </a:pathLst>
          </a:custGeom>
        </p:spPr>
      </p:pic>
      <p:sp>
        <p:nvSpPr>
          <p:cNvPr id="24" name="Oval 23"/>
          <p:cNvSpPr/>
          <p:nvPr/>
        </p:nvSpPr>
        <p:spPr>
          <a:xfrm>
            <a:off x="8070274" y="1834795"/>
            <a:ext cx="3075708" cy="3075708"/>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2"/>
          <p:cNvSpPr/>
          <p:nvPr/>
        </p:nvSpPr>
        <p:spPr>
          <a:xfrm>
            <a:off x="4552053" y="1773382"/>
            <a:ext cx="3075708" cy="3075708"/>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1"/>
          <p:cNvSpPr/>
          <p:nvPr/>
        </p:nvSpPr>
        <p:spPr>
          <a:xfrm>
            <a:off x="1046018" y="1724892"/>
            <a:ext cx="3075708" cy="3075708"/>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F586B913-5E3B-47F1-8171-071E59FC4B18}"/>
              </a:ext>
            </a:extLst>
          </p:cNvPr>
          <p:cNvSpPr/>
          <p:nvPr/>
        </p:nvSpPr>
        <p:spPr>
          <a:xfrm>
            <a:off x="1020734" y="5582836"/>
            <a:ext cx="3126275" cy="830997"/>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expertise and cross-media envisioned multimedia envisioned</a:t>
            </a:r>
          </a:p>
        </p:txBody>
      </p:sp>
      <p:sp>
        <p:nvSpPr>
          <p:cNvPr id="10" name="Rectangle 9">
            <a:extLst>
              <a:ext uri="{FF2B5EF4-FFF2-40B4-BE49-F238E27FC236}">
                <a16:creationId xmlns:a16="http://schemas.microsoft.com/office/drawing/2014/main" id="{F586B913-5E3B-47F1-8171-071E59FC4B18}"/>
              </a:ext>
            </a:extLst>
          </p:cNvPr>
          <p:cNvSpPr/>
          <p:nvPr/>
        </p:nvSpPr>
        <p:spPr>
          <a:xfrm>
            <a:off x="887928" y="5049435"/>
            <a:ext cx="3391887" cy="284565"/>
          </a:xfrm>
          <a:prstGeom prst="rect">
            <a:avLst/>
          </a:prstGeom>
        </p:spPr>
        <p:txBody>
          <a:bodyPr wrap="square" lIns="0" tIns="0" rIns="0" bIns="0" numCol="1">
            <a:spAutoFit/>
          </a:bodyPr>
          <a:lstStyle/>
          <a:p>
            <a:pPr algn="ctr">
              <a:lnSpc>
                <a:spcPct val="150000"/>
              </a:lnSpc>
            </a:pPr>
            <a:r>
              <a:rPr lang="id-ID" sz="1400" spc="600" dirty="0">
                <a:latin typeface="Montserrat" panose="00000500000000000000" pitchFamily="50" charset="0"/>
                <a:ea typeface="PT Sans" panose="020B0503020203020204" pitchFamily="34" charset="0"/>
                <a:cs typeface="Poppins ExtraLight" panose="00000300000000000000" pitchFamily="50" charset="0"/>
              </a:rPr>
              <a:t>PRODUCT 01</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1" name="Rectangle 10">
            <a:extLst>
              <a:ext uri="{FF2B5EF4-FFF2-40B4-BE49-F238E27FC236}">
                <a16:creationId xmlns:a16="http://schemas.microsoft.com/office/drawing/2014/main" id="{F586B913-5E3B-47F1-8171-071E59FC4B18}"/>
              </a:ext>
            </a:extLst>
          </p:cNvPr>
          <p:cNvSpPr/>
          <p:nvPr/>
        </p:nvSpPr>
        <p:spPr>
          <a:xfrm>
            <a:off x="4611907" y="5582836"/>
            <a:ext cx="3126275" cy="830997"/>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expertise and cross-media envisioned multimedia envisioned</a:t>
            </a:r>
          </a:p>
        </p:txBody>
      </p:sp>
      <p:sp>
        <p:nvSpPr>
          <p:cNvPr id="12" name="Rectangle 11">
            <a:extLst>
              <a:ext uri="{FF2B5EF4-FFF2-40B4-BE49-F238E27FC236}">
                <a16:creationId xmlns:a16="http://schemas.microsoft.com/office/drawing/2014/main" id="{F586B913-5E3B-47F1-8171-071E59FC4B18}"/>
              </a:ext>
            </a:extLst>
          </p:cNvPr>
          <p:cNvSpPr/>
          <p:nvPr/>
        </p:nvSpPr>
        <p:spPr>
          <a:xfrm>
            <a:off x="4479101" y="5049435"/>
            <a:ext cx="3391887" cy="284565"/>
          </a:xfrm>
          <a:prstGeom prst="rect">
            <a:avLst/>
          </a:prstGeom>
        </p:spPr>
        <p:txBody>
          <a:bodyPr wrap="square" lIns="0" tIns="0" rIns="0" bIns="0" numCol="1">
            <a:spAutoFit/>
          </a:bodyPr>
          <a:lstStyle/>
          <a:p>
            <a:pPr algn="ct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PRODUCT 02</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3" name="Rectangle 12">
            <a:extLst>
              <a:ext uri="{FF2B5EF4-FFF2-40B4-BE49-F238E27FC236}">
                <a16:creationId xmlns:a16="http://schemas.microsoft.com/office/drawing/2014/main" id="{F586B913-5E3B-47F1-8171-071E59FC4B18}"/>
              </a:ext>
            </a:extLst>
          </p:cNvPr>
          <p:cNvSpPr/>
          <p:nvPr/>
        </p:nvSpPr>
        <p:spPr>
          <a:xfrm>
            <a:off x="8203080" y="5582836"/>
            <a:ext cx="3126275" cy="830997"/>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expertise and cross-media envisioned multimedia envisioned</a:t>
            </a:r>
          </a:p>
        </p:txBody>
      </p:sp>
      <p:sp>
        <p:nvSpPr>
          <p:cNvPr id="14" name="Rectangle 13">
            <a:extLst>
              <a:ext uri="{FF2B5EF4-FFF2-40B4-BE49-F238E27FC236}">
                <a16:creationId xmlns:a16="http://schemas.microsoft.com/office/drawing/2014/main" id="{F586B913-5E3B-47F1-8171-071E59FC4B18}"/>
              </a:ext>
            </a:extLst>
          </p:cNvPr>
          <p:cNvSpPr/>
          <p:nvPr/>
        </p:nvSpPr>
        <p:spPr>
          <a:xfrm>
            <a:off x="8070274" y="5049435"/>
            <a:ext cx="3391887" cy="284565"/>
          </a:xfrm>
          <a:prstGeom prst="rect">
            <a:avLst/>
          </a:prstGeom>
        </p:spPr>
        <p:txBody>
          <a:bodyPr wrap="square" lIns="0" tIns="0" rIns="0" bIns="0" numCol="1">
            <a:spAutoFit/>
          </a:bodyPr>
          <a:lstStyle/>
          <a:p>
            <a:pPr algn="ctr">
              <a:lnSpc>
                <a:spcPct val="150000"/>
              </a:lnSpc>
            </a:pPr>
            <a:r>
              <a:rPr lang="id-ID" sz="1400" spc="600" dirty="0">
                <a:latin typeface="Montserrat" panose="00000500000000000000" pitchFamily="50" charset="0"/>
                <a:ea typeface="PT Sans" panose="020B0503020203020204" pitchFamily="34" charset="0"/>
                <a:cs typeface="Poppins ExtraLight" panose="00000300000000000000" pitchFamily="50" charset="0"/>
              </a:rPr>
              <a:t>PRODUCT 03</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Rectangle 17">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9" name="Rectangle 18">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0"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1" name="TextBox 20">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o u r  p r o d u c t</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grpSp>
        <p:nvGrpSpPr>
          <p:cNvPr id="25" name="Group 188"/>
          <p:cNvGrpSpPr>
            <a:grpSpLocks noChangeAspect="1"/>
          </p:cNvGrpSpPr>
          <p:nvPr/>
        </p:nvGrpSpPr>
        <p:grpSpPr bwMode="auto">
          <a:xfrm>
            <a:off x="9338300" y="3105166"/>
            <a:ext cx="546272" cy="402143"/>
            <a:chOff x="4101" y="245"/>
            <a:chExt cx="307" cy="226"/>
          </a:xfrm>
          <a:solidFill>
            <a:schemeClr val="bg1"/>
          </a:solidFill>
        </p:grpSpPr>
        <p:sp>
          <p:nvSpPr>
            <p:cNvPr id="26" name="Freeform 190"/>
            <p:cNvSpPr>
              <a:spLocks/>
            </p:cNvSpPr>
            <p:nvPr/>
          </p:nvSpPr>
          <p:spPr bwMode="auto">
            <a:xfrm>
              <a:off x="4108" y="369"/>
              <a:ext cx="293" cy="102"/>
            </a:xfrm>
            <a:custGeom>
              <a:avLst/>
              <a:gdLst>
                <a:gd name="T0" fmla="*/ 1194 w 3224"/>
                <a:gd name="T1" fmla="*/ 0 h 1021"/>
                <a:gd name="T2" fmla="*/ 1613 w 3224"/>
                <a:gd name="T3" fmla="*/ 344 h 1021"/>
                <a:gd name="T4" fmla="*/ 2030 w 3224"/>
                <a:gd name="T5" fmla="*/ 0 h 1021"/>
                <a:gd name="T6" fmla="*/ 3224 w 3224"/>
                <a:gd name="T7" fmla="*/ 959 h 1021"/>
                <a:gd name="T8" fmla="*/ 3197 w 3224"/>
                <a:gd name="T9" fmla="*/ 981 h 1021"/>
                <a:gd name="T10" fmla="*/ 3165 w 3224"/>
                <a:gd name="T11" fmla="*/ 997 h 1021"/>
                <a:gd name="T12" fmla="*/ 3132 w 3224"/>
                <a:gd name="T13" fmla="*/ 1011 h 1021"/>
                <a:gd name="T14" fmla="*/ 3096 w 3224"/>
                <a:gd name="T15" fmla="*/ 1018 h 1021"/>
                <a:gd name="T16" fmla="*/ 3058 w 3224"/>
                <a:gd name="T17" fmla="*/ 1021 h 1021"/>
                <a:gd name="T18" fmla="*/ 165 w 3224"/>
                <a:gd name="T19" fmla="*/ 1021 h 1021"/>
                <a:gd name="T20" fmla="*/ 128 w 3224"/>
                <a:gd name="T21" fmla="*/ 1018 h 1021"/>
                <a:gd name="T22" fmla="*/ 92 w 3224"/>
                <a:gd name="T23" fmla="*/ 1011 h 1021"/>
                <a:gd name="T24" fmla="*/ 58 w 3224"/>
                <a:gd name="T25" fmla="*/ 997 h 1021"/>
                <a:gd name="T26" fmla="*/ 27 w 3224"/>
                <a:gd name="T27" fmla="*/ 981 h 1021"/>
                <a:gd name="T28" fmla="*/ 0 w 3224"/>
                <a:gd name="T29" fmla="*/ 959 h 1021"/>
                <a:gd name="T30" fmla="*/ 1194 w 3224"/>
                <a:gd name="T31" fmla="*/ 0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24" h="1021">
                  <a:moveTo>
                    <a:pt x="1194" y="0"/>
                  </a:moveTo>
                  <a:lnTo>
                    <a:pt x="1613" y="344"/>
                  </a:lnTo>
                  <a:lnTo>
                    <a:pt x="2030" y="0"/>
                  </a:lnTo>
                  <a:lnTo>
                    <a:pt x="3224" y="959"/>
                  </a:lnTo>
                  <a:lnTo>
                    <a:pt x="3197" y="981"/>
                  </a:lnTo>
                  <a:lnTo>
                    <a:pt x="3165" y="997"/>
                  </a:lnTo>
                  <a:lnTo>
                    <a:pt x="3132" y="1011"/>
                  </a:lnTo>
                  <a:lnTo>
                    <a:pt x="3096" y="1018"/>
                  </a:lnTo>
                  <a:lnTo>
                    <a:pt x="3058" y="1021"/>
                  </a:lnTo>
                  <a:lnTo>
                    <a:pt x="165" y="1021"/>
                  </a:lnTo>
                  <a:lnTo>
                    <a:pt x="128" y="1018"/>
                  </a:lnTo>
                  <a:lnTo>
                    <a:pt x="92" y="1011"/>
                  </a:lnTo>
                  <a:lnTo>
                    <a:pt x="58" y="997"/>
                  </a:lnTo>
                  <a:lnTo>
                    <a:pt x="27" y="981"/>
                  </a:lnTo>
                  <a:lnTo>
                    <a:pt x="0" y="959"/>
                  </a:lnTo>
                  <a:lnTo>
                    <a:pt x="1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91"/>
            <p:cNvSpPr>
              <a:spLocks/>
            </p:cNvSpPr>
            <p:nvPr/>
          </p:nvSpPr>
          <p:spPr bwMode="auto">
            <a:xfrm>
              <a:off x="4108" y="245"/>
              <a:ext cx="293" cy="136"/>
            </a:xfrm>
            <a:custGeom>
              <a:avLst/>
              <a:gdLst>
                <a:gd name="T0" fmla="*/ 165 w 3224"/>
                <a:gd name="T1" fmla="*/ 0 h 1356"/>
                <a:gd name="T2" fmla="*/ 3058 w 3224"/>
                <a:gd name="T3" fmla="*/ 0 h 1356"/>
                <a:gd name="T4" fmla="*/ 3096 w 3224"/>
                <a:gd name="T5" fmla="*/ 3 h 1356"/>
                <a:gd name="T6" fmla="*/ 3132 w 3224"/>
                <a:gd name="T7" fmla="*/ 10 h 1356"/>
                <a:gd name="T8" fmla="*/ 3166 w 3224"/>
                <a:gd name="T9" fmla="*/ 24 h 1356"/>
                <a:gd name="T10" fmla="*/ 3197 w 3224"/>
                <a:gd name="T11" fmla="*/ 40 h 1356"/>
                <a:gd name="T12" fmla="*/ 3224 w 3224"/>
                <a:gd name="T13" fmla="*/ 62 h 1356"/>
                <a:gd name="T14" fmla="*/ 1613 w 3224"/>
                <a:gd name="T15" fmla="*/ 1356 h 1356"/>
                <a:gd name="T16" fmla="*/ 0 w 3224"/>
                <a:gd name="T17" fmla="*/ 62 h 1356"/>
                <a:gd name="T18" fmla="*/ 27 w 3224"/>
                <a:gd name="T19" fmla="*/ 40 h 1356"/>
                <a:gd name="T20" fmla="*/ 59 w 3224"/>
                <a:gd name="T21" fmla="*/ 24 h 1356"/>
                <a:gd name="T22" fmla="*/ 92 w 3224"/>
                <a:gd name="T23" fmla="*/ 10 h 1356"/>
                <a:gd name="T24" fmla="*/ 128 w 3224"/>
                <a:gd name="T25" fmla="*/ 3 h 1356"/>
                <a:gd name="T26" fmla="*/ 165 w 3224"/>
                <a:gd name="T27" fmla="*/ 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24" h="1356">
                  <a:moveTo>
                    <a:pt x="165" y="0"/>
                  </a:moveTo>
                  <a:lnTo>
                    <a:pt x="3058" y="0"/>
                  </a:lnTo>
                  <a:lnTo>
                    <a:pt x="3096" y="3"/>
                  </a:lnTo>
                  <a:lnTo>
                    <a:pt x="3132" y="10"/>
                  </a:lnTo>
                  <a:lnTo>
                    <a:pt x="3166" y="24"/>
                  </a:lnTo>
                  <a:lnTo>
                    <a:pt x="3197" y="40"/>
                  </a:lnTo>
                  <a:lnTo>
                    <a:pt x="3224" y="62"/>
                  </a:lnTo>
                  <a:lnTo>
                    <a:pt x="1613" y="1356"/>
                  </a:lnTo>
                  <a:lnTo>
                    <a:pt x="0" y="62"/>
                  </a:lnTo>
                  <a:lnTo>
                    <a:pt x="27" y="40"/>
                  </a:lnTo>
                  <a:lnTo>
                    <a:pt x="59" y="24"/>
                  </a:lnTo>
                  <a:lnTo>
                    <a:pt x="92" y="10"/>
                  </a:lnTo>
                  <a:lnTo>
                    <a:pt x="128" y="3"/>
                  </a:lnTo>
                  <a:lnTo>
                    <a:pt x="1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92"/>
            <p:cNvSpPr>
              <a:spLocks/>
            </p:cNvSpPr>
            <p:nvPr/>
          </p:nvSpPr>
          <p:spPr bwMode="auto">
            <a:xfrm>
              <a:off x="4101" y="265"/>
              <a:ext cx="106" cy="188"/>
            </a:xfrm>
            <a:custGeom>
              <a:avLst/>
              <a:gdLst>
                <a:gd name="T0" fmla="*/ 0 w 1166"/>
                <a:gd name="T1" fmla="*/ 0 h 1878"/>
                <a:gd name="T2" fmla="*/ 1166 w 1166"/>
                <a:gd name="T3" fmla="*/ 949 h 1878"/>
                <a:gd name="T4" fmla="*/ 0 w 1166"/>
                <a:gd name="T5" fmla="*/ 1878 h 1878"/>
                <a:gd name="T6" fmla="*/ 0 w 1166"/>
                <a:gd name="T7" fmla="*/ 0 h 1878"/>
              </a:gdLst>
              <a:ahLst/>
              <a:cxnLst>
                <a:cxn ang="0">
                  <a:pos x="T0" y="T1"/>
                </a:cxn>
                <a:cxn ang="0">
                  <a:pos x="T2" y="T3"/>
                </a:cxn>
                <a:cxn ang="0">
                  <a:pos x="T4" y="T5"/>
                </a:cxn>
                <a:cxn ang="0">
                  <a:pos x="T6" y="T7"/>
                </a:cxn>
              </a:cxnLst>
              <a:rect l="0" t="0" r="r" b="b"/>
              <a:pathLst>
                <a:path w="1166" h="1878">
                  <a:moveTo>
                    <a:pt x="0" y="0"/>
                  </a:moveTo>
                  <a:lnTo>
                    <a:pt x="1166" y="949"/>
                  </a:lnTo>
                  <a:lnTo>
                    <a:pt x="0" y="187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93"/>
            <p:cNvSpPr>
              <a:spLocks/>
            </p:cNvSpPr>
            <p:nvPr/>
          </p:nvSpPr>
          <p:spPr bwMode="auto">
            <a:xfrm>
              <a:off x="4302" y="265"/>
              <a:ext cx="106" cy="188"/>
            </a:xfrm>
            <a:custGeom>
              <a:avLst/>
              <a:gdLst>
                <a:gd name="T0" fmla="*/ 1167 w 1167"/>
                <a:gd name="T1" fmla="*/ 0 h 1879"/>
                <a:gd name="T2" fmla="*/ 1167 w 1167"/>
                <a:gd name="T3" fmla="*/ 1879 h 1879"/>
                <a:gd name="T4" fmla="*/ 0 w 1167"/>
                <a:gd name="T5" fmla="*/ 950 h 1879"/>
                <a:gd name="T6" fmla="*/ 1167 w 1167"/>
                <a:gd name="T7" fmla="*/ 0 h 1879"/>
              </a:gdLst>
              <a:ahLst/>
              <a:cxnLst>
                <a:cxn ang="0">
                  <a:pos x="T0" y="T1"/>
                </a:cxn>
                <a:cxn ang="0">
                  <a:pos x="T2" y="T3"/>
                </a:cxn>
                <a:cxn ang="0">
                  <a:pos x="T4" y="T5"/>
                </a:cxn>
                <a:cxn ang="0">
                  <a:pos x="T6" y="T7"/>
                </a:cxn>
              </a:cxnLst>
              <a:rect l="0" t="0" r="r" b="b"/>
              <a:pathLst>
                <a:path w="1167" h="1879">
                  <a:moveTo>
                    <a:pt x="1167" y="0"/>
                  </a:moveTo>
                  <a:lnTo>
                    <a:pt x="1167" y="1879"/>
                  </a:lnTo>
                  <a:lnTo>
                    <a:pt x="0" y="950"/>
                  </a:lnTo>
                  <a:lnTo>
                    <a:pt x="1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0" name="Freeform 530"/>
          <p:cNvSpPr>
            <a:spLocks noEditPoints="1"/>
          </p:cNvSpPr>
          <p:nvPr/>
        </p:nvSpPr>
        <p:spPr bwMode="auto">
          <a:xfrm>
            <a:off x="5837999" y="3056030"/>
            <a:ext cx="503816" cy="493130"/>
          </a:xfrm>
          <a:custGeom>
            <a:avLst/>
            <a:gdLst>
              <a:gd name="T0" fmla="*/ 2813 w 3296"/>
              <a:gd name="T1" fmla="*/ 2329 h 3230"/>
              <a:gd name="T2" fmla="*/ 1525 w 3296"/>
              <a:gd name="T3" fmla="*/ 2910 h 3230"/>
              <a:gd name="T4" fmla="*/ 1771 w 3296"/>
              <a:gd name="T5" fmla="*/ 2073 h 3230"/>
              <a:gd name="T6" fmla="*/ 483 w 3296"/>
              <a:gd name="T7" fmla="*/ 1525 h 3230"/>
              <a:gd name="T8" fmla="*/ 483 w 3296"/>
              <a:gd name="T9" fmla="*/ 1525 h 3230"/>
              <a:gd name="T10" fmla="*/ 2070 w 3296"/>
              <a:gd name="T11" fmla="*/ 270 h 3230"/>
              <a:gd name="T12" fmla="*/ 1940 w 3296"/>
              <a:gd name="T13" fmla="*/ 382 h 3230"/>
              <a:gd name="T14" fmla="*/ 1874 w 3296"/>
              <a:gd name="T15" fmla="*/ 523 h 3230"/>
              <a:gd name="T16" fmla="*/ 2037 w 3296"/>
              <a:gd name="T17" fmla="*/ 559 h 3230"/>
              <a:gd name="T18" fmla="*/ 2194 w 3296"/>
              <a:gd name="T19" fmla="*/ 521 h 3230"/>
              <a:gd name="T20" fmla="*/ 2260 w 3296"/>
              <a:gd name="T21" fmla="*/ 452 h 3230"/>
              <a:gd name="T22" fmla="*/ 2266 w 3296"/>
              <a:gd name="T23" fmla="*/ 357 h 3230"/>
              <a:gd name="T24" fmla="*/ 2209 w 3296"/>
              <a:gd name="T25" fmla="*/ 280 h 3230"/>
              <a:gd name="T26" fmla="*/ 1164 w 3296"/>
              <a:gd name="T27" fmla="*/ 255 h 3230"/>
              <a:gd name="T28" fmla="*/ 1069 w 3296"/>
              <a:gd name="T29" fmla="*/ 292 h 3230"/>
              <a:gd name="T30" fmla="*/ 1024 w 3296"/>
              <a:gd name="T31" fmla="*/ 382 h 3230"/>
              <a:gd name="T32" fmla="*/ 1048 w 3296"/>
              <a:gd name="T33" fmla="*/ 472 h 3230"/>
              <a:gd name="T34" fmla="*/ 1135 w 3296"/>
              <a:gd name="T35" fmla="*/ 534 h 3230"/>
              <a:gd name="T36" fmla="*/ 1306 w 3296"/>
              <a:gd name="T37" fmla="*/ 560 h 3230"/>
              <a:gd name="T38" fmla="*/ 1436 w 3296"/>
              <a:gd name="T39" fmla="*/ 496 h 3230"/>
              <a:gd name="T40" fmla="*/ 1326 w 3296"/>
              <a:gd name="T41" fmla="*/ 347 h 3230"/>
              <a:gd name="T42" fmla="*/ 1206 w 3296"/>
              <a:gd name="T43" fmla="*/ 263 h 3230"/>
              <a:gd name="T44" fmla="*/ 1164 w 3296"/>
              <a:gd name="T45" fmla="*/ 0 h 3230"/>
              <a:gd name="T46" fmla="*/ 1338 w 3296"/>
              <a:gd name="T47" fmla="*/ 41 h 3230"/>
              <a:gd name="T48" fmla="*/ 1499 w 3296"/>
              <a:gd name="T49" fmla="*/ 159 h 3230"/>
              <a:gd name="T50" fmla="*/ 1623 w 3296"/>
              <a:gd name="T51" fmla="*/ 311 h 3230"/>
              <a:gd name="T52" fmla="*/ 1731 w 3296"/>
              <a:gd name="T53" fmla="*/ 233 h 3230"/>
              <a:gd name="T54" fmla="*/ 1872 w 3296"/>
              <a:gd name="T55" fmla="*/ 93 h 3230"/>
              <a:gd name="T56" fmla="*/ 2042 w 3296"/>
              <a:gd name="T57" fmla="*/ 10 h 3230"/>
              <a:gd name="T58" fmla="*/ 2177 w 3296"/>
              <a:gd name="T59" fmla="*/ 2 h 3230"/>
              <a:gd name="T60" fmla="*/ 2342 w 3296"/>
              <a:gd name="T61" fmla="*/ 59 h 3230"/>
              <a:gd name="T62" fmla="*/ 2465 w 3296"/>
              <a:gd name="T63" fmla="*/ 181 h 3230"/>
              <a:gd name="T64" fmla="*/ 2525 w 3296"/>
              <a:gd name="T65" fmla="*/ 352 h 3230"/>
              <a:gd name="T66" fmla="*/ 2505 w 3296"/>
              <a:gd name="T67" fmla="*/ 526 h 3230"/>
              <a:gd name="T68" fmla="*/ 3194 w 3296"/>
              <a:gd name="T69" fmla="*/ 608 h 3230"/>
              <a:gd name="T70" fmla="*/ 3274 w 3296"/>
              <a:gd name="T71" fmla="*/ 662 h 3230"/>
              <a:gd name="T72" fmla="*/ 3296 w 3296"/>
              <a:gd name="T73" fmla="*/ 1397 h 3230"/>
              <a:gd name="T74" fmla="*/ 3258 w 3296"/>
              <a:gd name="T75" fmla="*/ 1487 h 3230"/>
              <a:gd name="T76" fmla="*/ 3169 w 3296"/>
              <a:gd name="T77" fmla="*/ 1525 h 3230"/>
              <a:gd name="T78" fmla="*/ 3123 w 3296"/>
              <a:gd name="T79" fmla="*/ 3054 h 3230"/>
              <a:gd name="T80" fmla="*/ 3048 w 3296"/>
              <a:gd name="T81" fmla="*/ 3169 h 3230"/>
              <a:gd name="T82" fmla="*/ 2923 w 3296"/>
              <a:gd name="T83" fmla="*/ 3228 h 3230"/>
              <a:gd name="T84" fmla="*/ 338 w 3296"/>
              <a:gd name="T85" fmla="*/ 3219 h 3230"/>
              <a:gd name="T86" fmla="*/ 223 w 3296"/>
              <a:gd name="T87" fmla="*/ 3145 h 3230"/>
              <a:gd name="T88" fmla="*/ 166 w 3296"/>
              <a:gd name="T89" fmla="*/ 3020 h 3230"/>
              <a:gd name="T90" fmla="*/ 103 w 3296"/>
              <a:gd name="T91" fmla="*/ 1522 h 3230"/>
              <a:gd name="T92" fmla="*/ 22 w 3296"/>
              <a:gd name="T93" fmla="*/ 1468 h 3230"/>
              <a:gd name="T94" fmla="*/ 0 w 3296"/>
              <a:gd name="T95" fmla="*/ 733 h 3230"/>
              <a:gd name="T96" fmla="*/ 38 w 3296"/>
              <a:gd name="T97" fmla="*/ 642 h 3230"/>
              <a:gd name="T98" fmla="*/ 128 w 3296"/>
              <a:gd name="T99" fmla="*/ 606 h 3230"/>
              <a:gd name="T100" fmla="*/ 779 w 3296"/>
              <a:gd name="T101" fmla="*/ 484 h 3230"/>
              <a:gd name="T102" fmla="*/ 778 w 3296"/>
              <a:gd name="T103" fmla="*/ 307 h 3230"/>
              <a:gd name="T104" fmla="*/ 856 w 3296"/>
              <a:gd name="T105" fmla="*/ 145 h 3230"/>
              <a:gd name="T106" fmla="*/ 993 w 3296"/>
              <a:gd name="T107" fmla="*/ 39 h 3230"/>
              <a:gd name="T108" fmla="*/ 1164 w 3296"/>
              <a:gd name="T109" fmla="*/ 0 h 3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96" h="3230">
                <a:moveTo>
                  <a:pt x="1771" y="2329"/>
                </a:moveTo>
                <a:lnTo>
                  <a:pt x="1771" y="2910"/>
                </a:lnTo>
                <a:lnTo>
                  <a:pt x="2813" y="2910"/>
                </a:lnTo>
                <a:lnTo>
                  <a:pt x="2813" y="2329"/>
                </a:lnTo>
                <a:lnTo>
                  <a:pt x="1771" y="2329"/>
                </a:lnTo>
                <a:close/>
                <a:moveTo>
                  <a:pt x="483" y="2329"/>
                </a:moveTo>
                <a:lnTo>
                  <a:pt x="483" y="2910"/>
                </a:lnTo>
                <a:lnTo>
                  <a:pt x="1525" y="2910"/>
                </a:lnTo>
                <a:lnTo>
                  <a:pt x="1525" y="2329"/>
                </a:lnTo>
                <a:lnTo>
                  <a:pt x="483" y="2329"/>
                </a:lnTo>
                <a:close/>
                <a:moveTo>
                  <a:pt x="1771" y="1525"/>
                </a:moveTo>
                <a:lnTo>
                  <a:pt x="1771" y="2073"/>
                </a:lnTo>
                <a:lnTo>
                  <a:pt x="2813" y="2073"/>
                </a:lnTo>
                <a:lnTo>
                  <a:pt x="2813" y="1525"/>
                </a:lnTo>
                <a:lnTo>
                  <a:pt x="1771" y="1525"/>
                </a:lnTo>
                <a:close/>
                <a:moveTo>
                  <a:pt x="483" y="1525"/>
                </a:moveTo>
                <a:lnTo>
                  <a:pt x="483" y="2073"/>
                </a:lnTo>
                <a:lnTo>
                  <a:pt x="1525" y="2073"/>
                </a:lnTo>
                <a:lnTo>
                  <a:pt x="1525" y="1525"/>
                </a:lnTo>
                <a:lnTo>
                  <a:pt x="483" y="1525"/>
                </a:lnTo>
                <a:close/>
                <a:moveTo>
                  <a:pt x="2142" y="256"/>
                </a:moveTo>
                <a:lnTo>
                  <a:pt x="2118" y="256"/>
                </a:lnTo>
                <a:lnTo>
                  <a:pt x="2093" y="262"/>
                </a:lnTo>
                <a:lnTo>
                  <a:pt x="2070" y="270"/>
                </a:lnTo>
                <a:lnTo>
                  <a:pt x="2035" y="290"/>
                </a:lnTo>
                <a:lnTo>
                  <a:pt x="2003" y="317"/>
                </a:lnTo>
                <a:lnTo>
                  <a:pt x="1970" y="347"/>
                </a:lnTo>
                <a:lnTo>
                  <a:pt x="1940" y="382"/>
                </a:lnTo>
                <a:lnTo>
                  <a:pt x="1911" y="418"/>
                </a:lnTo>
                <a:lnTo>
                  <a:pt x="1885" y="456"/>
                </a:lnTo>
                <a:lnTo>
                  <a:pt x="1860" y="496"/>
                </a:lnTo>
                <a:lnTo>
                  <a:pt x="1874" y="523"/>
                </a:lnTo>
                <a:lnTo>
                  <a:pt x="1885" y="553"/>
                </a:lnTo>
                <a:lnTo>
                  <a:pt x="1937" y="558"/>
                </a:lnTo>
                <a:lnTo>
                  <a:pt x="1990" y="560"/>
                </a:lnTo>
                <a:lnTo>
                  <a:pt x="2037" y="559"/>
                </a:lnTo>
                <a:lnTo>
                  <a:pt x="2082" y="554"/>
                </a:lnTo>
                <a:lnTo>
                  <a:pt x="2123" y="546"/>
                </a:lnTo>
                <a:lnTo>
                  <a:pt x="2161" y="534"/>
                </a:lnTo>
                <a:lnTo>
                  <a:pt x="2194" y="521"/>
                </a:lnTo>
                <a:lnTo>
                  <a:pt x="2216" y="508"/>
                </a:lnTo>
                <a:lnTo>
                  <a:pt x="2234" y="492"/>
                </a:lnTo>
                <a:lnTo>
                  <a:pt x="2249" y="472"/>
                </a:lnTo>
                <a:lnTo>
                  <a:pt x="2260" y="452"/>
                </a:lnTo>
                <a:lnTo>
                  <a:pt x="2267" y="429"/>
                </a:lnTo>
                <a:lnTo>
                  <a:pt x="2272" y="405"/>
                </a:lnTo>
                <a:lnTo>
                  <a:pt x="2272" y="382"/>
                </a:lnTo>
                <a:lnTo>
                  <a:pt x="2266" y="357"/>
                </a:lnTo>
                <a:lnTo>
                  <a:pt x="2257" y="334"/>
                </a:lnTo>
                <a:lnTo>
                  <a:pt x="2245" y="312"/>
                </a:lnTo>
                <a:lnTo>
                  <a:pt x="2229" y="295"/>
                </a:lnTo>
                <a:lnTo>
                  <a:pt x="2209" y="280"/>
                </a:lnTo>
                <a:lnTo>
                  <a:pt x="2188" y="269"/>
                </a:lnTo>
                <a:lnTo>
                  <a:pt x="2166" y="261"/>
                </a:lnTo>
                <a:lnTo>
                  <a:pt x="2142" y="256"/>
                </a:lnTo>
                <a:close/>
                <a:moveTo>
                  <a:pt x="1164" y="255"/>
                </a:moveTo>
                <a:lnTo>
                  <a:pt x="1137" y="259"/>
                </a:lnTo>
                <a:lnTo>
                  <a:pt x="1113" y="266"/>
                </a:lnTo>
                <a:lnTo>
                  <a:pt x="1090" y="277"/>
                </a:lnTo>
                <a:lnTo>
                  <a:pt x="1069" y="292"/>
                </a:lnTo>
                <a:lnTo>
                  <a:pt x="1052" y="311"/>
                </a:lnTo>
                <a:lnTo>
                  <a:pt x="1039" y="334"/>
                </a:lnTo>
                <a:lnTo>
                  <a:pt x="1029" y="357"/>
                </a:lnTo>
                <a:lnTo>
                  <a:pt x="1024" y="382"/>
                </a:lnTo>
                <a:lnTo>
                  <a:pt x="1024" y="405"/>
                </a:lnTo>
                <a:lnTo>
                  <a:pt x="1028" y="429"/>
                </a:lnTo>
                <a:lnTo>
                  <a:pt x="1035" y="452"/>
                </a:lnTo>
                <a:lnTo>
                  <a:pt x="1048" y="472"/>
                </a:lnTo>
                <a:lnTo>
                  <a:pt x="1062" y="492"/>
                </a:lnTo>
                <a:lnTo>
                  <a:pt x="1080" y="508"/>
                </a:lnTo>
                <a:lnTo>
                  <a:pt x="1102" y="521"/>
                </a:lnTo>
                <a:lnTo>
                  <a:pt x="1135" y="534"/>
                </a:lnTo>
                <a:lnTo>
                  <a:pt x="1173" y="546"/>
                </a:lnTo>
                <a:lnTo>
                  <a:pt x="1214" y="554"/>
                </a:lnTo>
                <a:lnTo>
                  <a:pt x="1258" y="559"/>
                </a:lnTo>
                <a:lnTo>
                  <a:pt x="1306" y="560"/>
                </a:lnTo>
                <a:lnTo>
                  <a:pt x="1360" y="558"/>
                </a:lnTo>
                <a:lnTo>
                  <a:pt x="1411" y="553"/>
                </a:lnTo>
                <a:lnTo>
                  <a:pt x="1421" y="523"/>
                </a:lnTo>
                <a:lnTo>
                  <a:pt x="1436" y="496"/>
                </a:lnTo>
                <a:lnTo>
                  <a:pt x="1411" y="456"/>
                </a:lnTo>
                <a:lnTo>
                  <a:pt x="1385" y="418"/>
                </a:lnTo>
                <a:lnTo>
                  <a:pt x="1356" y="382"/>
                </a:lnTo>
                <a:lnTo>
                  <a:pt x="1326" y="347"/>
                </a:lnTo>
                <a:lnTo>
                  <a:pt x="1293" y="317"/>
                </a:lnTo>
                <a:lnTo>
                  <a:pt x="1259" y="290"/>
                </a:lnTo>
                <a:lnTo>
                  <a:pt x="1225" y="270"/>
                </a:lnTo>
                <a:lnTo>
                  <a:pt x="1206" y="263"/>
                </a:lnTo>
                <a:lnTo>
                  <a:pt x="1185" y="257"/>
                </a:lnTo>
                <a:lnTo>
                  <a:pt x="1164" y="255"/>
                </a:lnTo>
                <a:close/>
                <a:moveTo>
                  <a:pt x="1164" y="0"/>
                </a:moveTo>
                <a:lnTo>
                  <a:pt x="1164" y="0"/>
                </a:lnTo>
                <a:lnTo>
                  <a:pt x="1209" y="2"/>
                </a:lnTo>
                <a:lnTo>
                  <a:pt x="1253" y="10"/>
                </a:lnTo>
                <a:lnTo>
                  <a:pt x="1296" y="22"/>
                </a:lnTo>
                <a:lnTo>
                  <a:pt x="1338" y="41"/>
                </a:lnTo>
                <a:lnTo>
                  <a:pt x="1382" y="64"/>
                </a:lnTo>
                <a:lnTo>
                  <a:pt x="1423" y="93"/>
                </a:lnTo>
                <a:lnTo>
                  <a:pt x="1462" y="124"/>
                </a:lnTo>
                <a:lnTo>
                  <a:pt x="1499" y="159"/>
                </a:lnTo>
                <a:lnTo>
                  <a:pt x="1533" y="194"/>
                </a:lnTo>
                <a:lnTo>
                  <a:pt x="1565" y="233"/>
                </a:lnTo>
                <a:lnTo>
                  <a:pt x="1595" y="272"/>
                </a:lnTo>
                <a:lnTo>
                  <a:pt x="1623" y="311"/>
                </a:lnTo>
                <a:lnTo>
                  <a:pt x="1647" y="350"/>
                </a:lnTo>
                <a:lnTo>
                  <a:pt x="1673" y="311"/>
                </a:lnTo>
                <a:lnTo>
                  <a:pt x="1700" y="272"/>
                </a:lnTo>
                <a:lnTo>
                  <a:pt x="1731" y="233"/>
                </a:lnTo>
                <a:lnTo>
                  <a:pt x="1762" y="194"/>
                </a:lnTo>
                <a:lnTo>
                  <a:pt x="1797" y="159"/>
                </a:lnTo>
                <a:lnTo>
                  <a:pt x="1834" y="124"/>
                </a:lnTo>
                <a:lnTo>
                  <a:pt x="1872" y="93"/>
                </a:lnTo>
                <a:lnTo>
                  <a:pt x="1914" y="64"/>
                </a:lnTo>
                <a:lnTo>
                  <a:pt x="1957" y="41"/>
                </a:lnTo>
                <a:lnTo>
                  <a:pt x="1999" y="22"/>
                </a:lnTo>
                <a:lnTo>
                  <a:pt x="2042" y="10"/>
                </a:lnTo>
                <a:lnTo>
                  <a:pt x="2086" y="2"/>
                </a:lnTo>
                <a:lnTo>
                  <a:pt x="2132" y="0"/>
                </a:lnTo>
                <a:lnTo>
                  <a:pt x="2132" y="0"/>
                </a:lnTo>
                <a:lnTo>
                  <a:pt x="2177" y="2"/>
                </a:lnTo>
                <a:lnTo>
                  <a:pt x="2221" y="10"/>
                </a:lnTo>
                <a:lnTo>
                  <a:pt x="2263" y="21"/>
                </a:lnTo>
                <a:lnTo>
                  <a:pt x="2303" y="39"/>
                </a:lnTo>
                <a:lnTo>
                  <a:pt x="2342" y="59"/>
                </a:lnTo>
                <a:lnTo>
                  <a:pt x="2376" y="84"/>
                </a:lnTo>
                <a:lnTo>
                  <a:pt x="2410" y="113"/>
                </a:lnTo>
                <a:lnTo>
                  <a:pt x="2439" y="145"/>
                </a:lnTo>
                <a:lnTo>
                  <a:pt x="2465" y="181"/>
                </a:lnTo>
                <a:lnTo>
                  <a:pt x="2487" y="221"/>
                </a:lnTo>
                <a:lnTo>
                  <a:pt x="2506" y="264"/>
                </a:lnTo>
                <a:lnTo>
                  <a:pt x="2518" y="307"/>
                </a:lnTo>
                <a:lnTo>
                  <a:pt x="2525" y="352"/>
                </a:lnTo>
                <a:lnTo>
                  <a:pt x="2527" y="396"/>
                </a:lnTo>
                <a:lnTo>
                  <a:pt x="2525" y="441"/>
                </a:lnTo>
                <a:lnTo>
                  <a:pt x="2517" y="484"/>
                </a:lnTo>
                <a:lnTo>
                  <a:pt x="2505" y="526"/>
                </a:lnTo>
                <a:lnTo>
                  <a:pt x="2488" y="567"/>
                </a:lnTo>
                <a:lnTo>
                  <a:pt x="2467" y="606"/>
                </a:lnTo>
                <a:lnTo>
                  <a:pt x="3169" y="606"/>
                </a:lnTo>
                <a:lnTo>
                  <a:pt x="3194" y="608"/>
                </a:lnTo>
                <a:lnTo>
                  <a:pt x="3217" y="615"/>
                </a:lnTo>
                <a:lnTo>
                  <a:pt x="3240" y="627"/>
                </a:lnTo>
                <a:lnTo>
                  <a:pt x="3258" y="642"/>
                </a:lnTo>
                <a:lnTo>
                  <a:pt x="3274" y="662"/>
                </a:lnTo>
                <a:lnTo>
                  <a:pt x="3286" y="683"/>
                </a:lnTo>
                <a:lnTo>
                  <a:pt x="3294" y="708"/>
                </a:lnTo>
                <a:lnTo>
                  <a:pt x="3296" y="733"/>
                </a:lnTo>
                <a:lnTo>
                  <a:pt x="3296" y="1397"/>
                </a:lnTo>
                <a:lnTo>
                  <a:pt x="3294" y="1423"/>
                </a:lnTo>
                <a:lnTo>
                  <a:pt x="3286" y="1447"/>
                </a:lnTo>
                <a:lnTo>
                  <a:pt x="3274" y="1468"/>
                </a:lnTo>
                <a:lnTo>
                  <a:pt x="3258" y="1487"/>
                </a:lnTo>
                <a:lnTo>
                  <a:pt x="3240" y="1503"/>
                </a:lnTo>
                <a:lnTo>
                  <a:pt x="3217" y="1515"/>
                </a:lnTo>
                <a:lnTo>
                  <a:pt x="3194" y="1522"/>
                </a:lnTo>
                <a:lnTo>
                  <a:pt x="3169" y="1525"/>
                </a:lnTo>
                <a:lnTo>
                  <a:pt x="3133" y="1525"/>
                </a:lnTo>
                <a:lnTo>
                  <a:pt x="3133" y="2983"/>
                </a:lnTo>
                <a:lnTo>
                  <a:pt x="3131" y="3020"/>
                </a:lnTo>
                <a:lnTo>
                  <a:pt x="3123" y="3054"/>
                </a:lnTo>
                <a:lnTo>
                  <a:pt x="3111" y="3087"/>
                </a:lnTo>
                <a:lnTo>
                  <a:pt x="3093" y="3118"/>
                </a:lnTo>
                <a:lnTo>
                  <a:pt x="3073" y="3145"/>
                </a:lnTo>
                <a:lnTo>
                  <a:pt x="3048" y="3169"/>
                </a:lnTo>
                <a:lnTo>
                  <a:pt x="3021" y="3190"/>
                </a:lnTo>
                <a:lnTo>
                  <a:pt x="2990" y="3207"/>
                </a:lnTo>
                <a:lnTo>
                  <a:pt x="2958" y="3219"/>
                </a:lnTo>
                <a:lnTo>
                  <a:pt x="2923" y="3228"/>
                </a:lnTo>
                <a:lnTo>
                  <a:pt x="2887" y="3230"/>
                </a:lnTo>
                <a:lnTo>
                  <a:pt x="409" y="3230"/>
                </a:lnTo>
                <a:lnTo>
                  <a:pt x="374" y="3228"/>
                </a:lnTo>
                <a:lnTo>
                  <a:pt x="338" y="3219"/>
                </a:lnTo>
                <a:lnTo>
                  <a:pt x="305" y="3207"/>
                </a:lnTo>
                <a:lnTo>
                  <a:pt x="275" y="3190"/>
                </a:lnTo>
                <a:lnTo>
                  <a:pt x="247" y="3169"/>
                </a:lnTo>
                <a:lnTo>
                  <a:pt x="223" y="3145"/>
                </a:lnTo>
                <a:lnTo>
                  <a:pt x="203" y="3118"/>
                </a:lnTo>
                <a:lnTo>
                  <a:pt x="185" y="3087"/>
                </a:lnTo>
                <a:lnTo>
                  <a:pt x="173" y="3054"/>
                </a:lnTo>
                <a:lnTo>
                  <a:pt x="166" y="3020"/>
                </a:lnTo>
                <a:lnTo>
                  <a:pt x="163" y="2983"/>
                </a:lnTo>
                <a:lnTo>
                  <a:pt x="163" y="1525"/>
                </a:lnTo>
                <a:lnTo>
                  <a:pt x="128" y="1525"/>
                </a:lnTo>
                <a:lnTo>
                  <a:pt x="103" y="1522"/>
                </a:lnTo>
                <a:lnTo>
                  <a:pt x="78" y="1515"/>
                </a:lnTo>
                <a:lnTo>
                  <a:pt x="57" y="1503"/>
                </a:lnTo>
                <a:lnTo>
                  <a:pt x="38" y="1487"/>
                </a:lnTo>
                <a:lnTo>
                  <a:pt x="22" y="1468"/>
                </a:lnTo>
                <a:lnTo>
                  <a:pt x="10" y="1447"/>
                </a:lnTo>
                <a:lnTo>
                  <a:pt x="3" y="1423"/>
                </a:lnTo>
                <a:lnTo>
                  <a:pt x="0" y="1397"/>
                </a:lnTo>
                <a:lnTo>
                  <a:pt x="0" y="733"/>
                </a:lnTo>
                <a:lnTo>
                  <a:pt x="3" y="708"/>
                </a:lnTo>
                <a:lnTo>
                  <a:pt x="10" y="683"/>
                </a:lnTo>
                <a:lnTo>
                  <a:pt x="22" y="662"/>
                </a:lnTo>
                <a:lnTo>
                  <a:pt x="38" y="642"/>
                </a:lnTo>
                <a:lnTo>
                  <a:pt x="57" y="627"/>
                </a:lnTo>
                <a:lnTo>
                  <a:pt x="78" y="615"/>
                </a:lnTo>
                <a:lnTo>
                  <a:pt x="103" y="608"/>
                </a:lnTo>
                <a:lnTo>
                  <a:pt x="128" y="606"/>
                </a:lnTo>
                <a:lnTo>
                  <a:pt x="829" y="606"/>
                </a:lnTo>
                <a:lnTo>
                  <a:pt x="807" y="567"/>
                </a:lnTo>
                <a:lnTo>
                  <a:pt x="791" y="526"/>
                </a:lnTo>
                <a:lnTo>
                  <a:pt x="779" y="484"/>
                </a:lnTo>
                <a:lnTo>
                  <a:pt x="771" y="441"/>
                </a:lnTo>
                <a:lnTo>
                  <a:pt x="768" y="396"/>
                </a:lnTo>
                <a:lnTo>
                  <a:pt x="771" y="352"/>
                </a:lnTo>
                <a:lnTo>
                  <a:pt x="778" y="307"/>
                </a:lnTo>
                <a:lnTo>
                  <a:pt x="790" y="264"/>
                </a:lnTo>
                <a:lnTo>
                  <a:pt x="808" y="221"/>
                </a:lnTo>
                <a:lnTo>
                  <a:pt x="831" y="181"/>
                </a:lnTo>
                <a:lnTo>
                  <a:pt x="856" y="145"/>
                </a:lnTo>
                <a:lnTo>
                  <a:pt x="886" y="113"/>
                </a:lnTo>
                <a:lnTo>
                  <a:pt x="918" y="84"/>
                </a:lnTo>
                <a:lnTo>
                  <a:pt x="954" y="59"/>
                </a:lnTo>
                <a:lnTo>
                  <a:pt x="993" y="39"/>
                </a:lnTo>
                <a:lnTo>
                  <a:pt x="1032" y="21"/>
                </a:lnTo>
                <a:lnTo>
                  <a:pt x="1075" y="10"/>
                </a:lnTo>
                <a:lnTo>
                  <a:pt x="1119" y="2"/>
                </a:lnTo>
                <a:lnTo>
                  <a:pt x="11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1" name="Group 1083"/>
          <p:cNvGrpSpPr>
            <a:grpSpLocks noChangeAspect="1"/>
          </p:cNvGrpSpPr>
          <p:nvPr/>
        </p:nvGrpSpPr>
        <p:grpSpPr bwMode="auto">
          <a:xfrm>
            <a:off x="2312881" y="3043610"/>
            <a:ext cx="541983" cy="438270"/>
            <a:chOff x="1126" y="1314"/>
            <a:chExt cx="324" cy="262"/>
          </a:xfrm>
          <a:solidFill>
            <a:schemeClr val="bg1"/>
          </a:solidFill>
        </p:grpSpPr>
        <p:sp>
          <p:nvSpPr>
            <p:cNvPr id="32" name="Freeform 1085"/>
            <p:cNvSpPr>
              <a:spLocks/>
            </p:cNvSpPr>
            <p:nvPr/>
          </p:nvSpPr>
          <p:spPr bwMode="auto">
            <a:xfrm>
              <a:off x="1272" y="1452"/>
              <a:ext cx="32" cy="38"/>
            </a:xfrm>
            <a:custGeom>
              <a:avLst/>
              <a:gdLst>
                <a:gd name="T0" fmla="*/ 175 w 349"/>
                <a:gd name="T1" fmla="*/ 0 h 421"/>
                <a:gd name="T2" fmla="*/ 206 w 349"/>
                <a:gd name="T3" fmla="*/ 2 h 421"/>
                <a:gd name="T4" fmla="*/ 235 w 349"/>
                <a:gd name="T5" fmla="*/ 9 h 421"/>
                <a:gd name="T6" fmla="*/ 263 w 349"/>
                <a:gd name="T7" fmla="*/ 22 h 421"/>
                <a:gd name="T8" fmla="*/ 287 w 349"/>
                <a:gd name="T9" fmla="*/ 40 h 421"/>
                <a:gd name="T10" fmla="*/ 308 w 349"/>
                <a:gd name="T11" fmla="*/ 60 h 421"/>
                <a:gd name="T12" fmla="*/ 326 w 349"/>
                <a:gd name="T13" fmla="*/ 84 h 421"/>
                <a:gd name="T14" fmla="*/ 338 w 349"/>
                <a:gd name="T15" fmla="*/ 111 h 421"/>
                <a:gd name="T16" fmla="*/ 346 w 349"/>
                <a:gd name="T17" fmla="*/ 140 h 421"/>
                <a:gd name="T18" fmla="*/ 349 w 349"/>
                <a:gd name="T19" fmla="*/ 171 h 421"/>
                <a:gd name="T20" fmla="*/ 349 w 349"/>
                <a:gd name="T21" fmla="*/ 249 h 421"/>
                <a:gd name="T22" fmla="*/ 346 w 349"/>
                <a:gd name="T23" fmla="*/ 280 h 421"/>
                <a:gd name="T24" fmla="*/ 338 w 349"/>
                <a:gd name="T25" fmla="*/ 309 h 421"/>
                <a:gd name="T26" fmla="*/ 326 w 349"/>
                <a:gd name="T27" fmla="*/ 336 h 421"/>
                <a:gd name="T28" fmla="*/ 308 w 349"/>
                <a:gd name="T29" fmla="*/ 360 h 421"/>
                <a:gd name="T30" fmla="*/ 287 w 349"/>
                <a:gd name="T31" fmla="*/ 381 h 421"/>
                <a:gd name="T32" fmla="*/ 263 w 349"/>
                <a:gd name="T33" fmla="*/ 398 h 421"/>
                <a:gd name="T34" fmla="*/ 235 w 349"/>
                <a:gd name="T35" fmla="*/ 410 h 421"/>
                <a:gd name="T36" fmla="*/ 206 w 349"/>
                <a:gd name="T37" fmla="*/ 419 h 421"/>
                <a:gd name="T38" fmla="*/ 175 w 349"/>
                <a:gd name="T39" fmla="*/ 421 h 421"/>
                <a:gd name="T40" fmla="*/ 143 w 349"/>
                <a:gd name="T41" fmla="*/ 419 h 421"/>
                <a:gd name="T42" fmla="*/ 113 w 349"/>
                <a:gd name="T43" fmla="*/ 410 h 421"/>
                <a:gd name="T44" fmla="*/ 87 w 349"/>
                <a:gd name="T45" fmla="*/ 398 h 421"/>
                <a:gd name="T46" fmla="*/ 62 w 349"/>
                <a:gd name="T47" fmla="*/ 381 h 421"/>
                <a:gd name="T48" fmla="*/ 41 w 349"/>
                <a:gd name="T49" fmla="*/ 360 h 421"/>
                <a:gd name="T50" fmla="*/ 24 w 349"/>
                <a:gd name="T51" fmla="*/ 336 h 421"/>
                <a:gd name="T52" fmla="*/ 11 w 349"/>
                <a:gd name="T53" fmla="*/ 309 h 421"/>
                <a:gd name="T54" fmla="*/ 3 w 349"/>
                <a:gd name="T55" fmla="*/ 280 h 421"/>
                <a:gd name="T56" fmla="*/ 0 w 349"/>
                <a:gd name="T57" fmla="*/ 249 h 421"/>
                <a:gd name="T58" fmla="*/ 0 w 349"/>
                <a:gd name="T59" fmla="*/ 171 h 421"/>
                <a:gd name="T60" fmla="*/ 3 w 349"/>
                <a:gd name="T61" fmla="*/ 140 h 421"/>
                <a:gd name="T62" fmla="*/ 11 w 349"/>
                <a:gd name="T63" fmla="*/ 111 h 421"/>
                <a:gd name="T64" fmla="*/ 24 w 349"/>
                <a:gd name="T65" fmla="*/ 84 h 421"/>
                <a:gd name="T66" fmla="*/ 41 w 349"/>
                <a:gd name="T67" fmla="*/ 60 h 421"/>
                <a:gd name="T68" fmla="*/ 62 w 349"/>
                <a:gd name="T69" fmla="*/ 40 h 421"/>
                <a:gd name="T70" fmla="*/ 87 w 349"/>
                <a:gd name="T71" fmla="*/ 22 h 421"/>
                <a:gd name="T72" fmla="*/ 113 w 349"/>
                <a:gd name="T73" fmla="*/ 9 h 421"/>
                <a:gd name="T74" fmla="*/ 143 w 349"/>
                <a:gd name="T75" fmla="*/ 2 h 421"/>
                <a:gd name="T76" fmla="*/ 175 w 349"/>
                <a:gd name="T77"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421">
                  <a:moveTo>
                    <a:pt x="175" y="0"/>
                  </a:moveTo>
                  <a:lnTo>
                    <a:pt x="206" y="2"/>
                  </a:lnTo>
                  <a:lnTo>
                    <a:pt x="235" y="9"/>
                  </a:lnTo>
                  <a:lnTo>
                    <a:pt x="263" y="22"/>
                  </a:lnTo>
                  <a:lnTo>
                    <a:pt x="287" y="40"/>
                  </a:lnTo>
                  <a:lnTo>
                    <a:pt x="308" y="60"/>
                  </a:lnTo>
                  <a:lnTo>
                    <a:pt x="326" y="84"/>
                  </a:lnTo>
                  <a:lnTo>
                    <a:pt x="338" y="111"/>
                  </a:lnTo>
                  <a:lnTo>
                    <a:pt x="346" y="140"/>
                  </a:lnTo>
                  <a:lnTo>
                    <a:pt x="349" y="171"/>
                  </a:lnTo>
                  <a:lnTo>
                    <a:pt x="349" y="249"/>
                  </a:lnTo>
                  <a:lnTo>
                    <a:pt x="346" y="280"/>
                  </a:lnTo>
                  <a:lnTo>
                    <a:pt x="338" y="309"/>
                  </a:lnTo>
                  <a:lnTo>
                    <a:pt x="326" y="336"/>
                  </a:lnTo>
                  <a:lnTo>
                    <a:pt x="308" y="360"/>
                  </a:lnTo>
                  <a:lnTo>
                    <a:pt x="287" y="381"/>
                  </a:lnTo>
                  <a:lnTo>
                    <a:pt x="263" y="398"/>
                  </a:lnTo>
                  <a:lnTo>
                    <a:pt x="235" y="410"/>
                  </a:lnTo>
                  <a:lnTo>
                    <a:pt x="206" y="419"/>
                  </a:lnTo>
                  <a:lnTo>
                    <a:pt x="175" y="421"/>
                  </a:lnTo>
                  <a:lnTo>
                    <a:pt x="143" y="419"/>
                  </a:lnTo>
                  <a:lnTo>
                    <a:pt x="113" y="410"/>
                  </a:lnTo>
                  <a:lnTo>
                    <a:pt x="87" y="398"/>
                  </a:lnTo>
                  <a:lnTo>
                    <a:pt x="62" y="381"/>
                  </a:lnTo>
                  <a:lnTo>
                    <a:pt x="41" y="360"/>
                  </a:lnTo>
                  <a:lnTo>
                    <a:pt x="24" y="336"/>
                  </a:lnTo>
                  <a:lnTo>
                    <a:pt x="11" y="309"/>
                  </a:lnTo>
                  <a:lnTo>
                    <a:pt x="3" y="280"/>
                  </a:lnTo>
                  <a:lnTo>
                    <a:pt x="0" y="249"/>
                  </a:lnTo>
                  <a:lnTo>
                    <a:pt x="0" y="171"/>
                  </a:lnTo>
                  <a:lnTo>
                    <a:pt x="3" y="140"/>
                  </a:lnTo>
                  <a:lnTo>
                    <a:pt x="11" y="111"/>
                  </a:lnTo>
                  <a:lnTo>
                    <a:pt x="24" y="84"/>
                  </a:lnTo>
                  <a:lnTo>
                    <a:pt x="41" y="60"/>
                  </a:lnTo>
                  <a:lnTo>
                    <a:pt x="62" y="40"/>
                  </a:lnTo>
                  <a:lnTo>
                    <a:pt x="87" y="22"/>
                  </a:lnTo>
                  <a:lnTo>
                    <a:pt x="113" y="9"/>
                  </a:lnTo>
                  <a:lnTo>
                    <a:pt x="143" y="2"/>
                  </a:lnTo>
                  <a:lnTo>
                    <a:pt x="1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086"/>
            <p:cNvSpPr>
              <a:spLocks/>
            </p:cNvSpPr>
            <p:nvPr/>
          </p:nvSpPr>
          <p:spPr bwMode="auto">
            <a:xfrm>
              <a:off x="1133" y="1479"/>
              <a:ext cx="310" cy="97"/>
            </a:xfrm>
            <a:custGeom>
              <a:avLst/>
              <a:gdLst>
                <a:gd name="T0" fmla="*/ 0 w 3415"/>
                <a:gd name="T1" fmla="*/ 0 h 1067"/>
                <a:gd name="T2" fmla="*/ 49 w 3415"/>
                <a:gd name="T3" fmla="*/ 20 h 1067"/>
                <a:gd name="T4" fmla="*/ 101 w 3415"/>
                <a:gd name="T5" fmla="*/ 35 h 1067"/>
                <a:gd name="T6" fmla="*/ 156 w 3415"/>
                <a:gd name="T7" fmla="*/ 45 h 1067"/>
                <a:gd name="T8" fmla="*/ 211 w 3415"/>
                <a:gd name="T9" fmla="*/ 48 h 1067"/>
                <a:gd name="T10" fmla="*/ 1413 w 3415"/>
                <a:gd name="T11" fmla="*/ 48 h 1067"/>
                <a:gd name="T12" fmla="*/ 1428 w 3415"/>
                <a:gd name="T13" fmla="*/ 88 h 1067"/>
                <a:gd name="T14" fmla="*/ 1449 w 3415"/>
                <a:gd name="T15" fmla="*/ 125 h 1067"/>
                <a:gd name="T16" fmla="*/ 1476 w 3415"/>
                <a:gd name="T17" fmla="*/ 160 h 1067"/>
                <a:gd name="T18" fmla="*/ 1507 w 3415"/>
                <a:gd name="T19" fmla="*/ 189 h 1067"/>
                <a:gd name="T20" fmla="*/ 1541 w 3415"/>
                <a:gd name="T21" fmla="*/ 215 h 1067"/>
                <a:gd name="T22" fmla="*/ 1578 w 3415"/>
                <a:gd name="T23" fmla="*/ 236 h 1067"/>
                <a:gd name="T24" fmla="*/ 1619 w 3415"/>
                <a:gd name="T25" fmla="*/ 251 h 1067"/>
                <a:gd name="T26" fmla="*/ 1662 w 3415"/>
                <a:gd name="T27" fmla="*/ 261 h 1067"/>
                <a:gd name="T28" fmla="*/ 1708 w 3415"/>
                <a:gd name="T29" fmla="*/ 264 h 1067"/>
                <a:gd name="T30" fmla="*/ 1753 w 3415"/>
                <a:gd name="T31" fmla="*/ 261 h 1067"/>
                <a:gd name="T32" fmla="*/ 1796 w 3415"/>
                <a:gd name="T33" fmla="*/ 251 h 1067"/>
                <a:gd name="T34" fmla="*/ 1837 w 3415"/>
                <a:gd name="T35" fmla="*/ 236 h 1067"/>
                <a:gd name="T36" fmla="*/ 1875 w 3415"/>
                <a:gd name="T37" fmla="*/ 215 h 1067"/>
                <a:gd name="T38" fmla="*/ 1909 w 3415"/>
                <a:gd name="T39" fmla="*/ 189 h 1067"/>
                <a:gd name="T40" fmla="*/ 1939 w 3415"/>
                <a:gd name="T41" fmla="*/ 160 h 1067"/>
                <a:gd name="T42" fmla="*/ 1965 w 3415"/>
                <a:gd name="T43" fmla="*/ 125 h 1067"/>
                <a:gd name="T44" fmla="*/ 1986 w 3415"/>
                <a:gd name="T45" fmla="*/ 88 h 1067"/>
                <a:gd name="T46" fmla="*/ 2002 w 3415"/>
                <a:gd name="T47" fmla="*/ 48 h 1067"/>
                <a:gd name="T48" fmla="*/ 3204 w 3415"/>
                <a:gd name="T49" fmla="*/ 48 h 1067"/>
                <a:gd name="T50" fmla="*/ 3260 w 3415"/>
                <a:gd name="T51" fmla="*/ 45 h 1067"/>
                <a:gd name="T52" fmla="*/ 3314 w 3415"/>
                <a:gd name="T53" fmla="*/ 35 h 1067"/>
                <a:gd name="T54" fmla="*/ 3366 w 3415"/>
                <a:gd name="T55" fmla="*/ 20 h 1067"/>
                <a:gd name="T56" fmla="*/ 3415 w 3415"/>
                <a:gd name="T57" fmla="*/ 0 h 1067"/>
                <a:gd name="T58" fmla="*/ 3415 w 3415"/>
                <a:gd name="T59" fmla="*/ 787 h 1067"/>
                <a:gd name="T60" fmla="*/ 3412 w 3415"/>
                <a:gd name="T61" fmla="*/ 828 h 1067"/>
                <a:gd name="T62" fmla="*/ 3403 w 3415"/>
                <a:gd name="T63" fmla="*/ 867 h 1067"/>
                <a:gd name="T64" fmla="*/ 3389 w 3415"/>
                <a:gd name="T65" fmla="*/ 905 h 1067"/>
                <a:gd name="T66" fmla="*/ 3370 w 3415"/>
                <a:gd name="T67" fmla="*/ 939 h 1067"/>
                <a:gd name="T68" fmla="*/ 3346 w 3415"/>
                <a:gd name="T69" fmla="*/ 971 h 1067"/>
                <a:gd name="T70" fmla="*/ 3317 w 3415"/>
                <a:gd name="T71" fmla="*/ 998 h 1067"/>
                <a:gd name="T72" fmla="*/ 3286 w 3415"/>
                <a:gd name="T73" fmla="*/ 1022 h 1067"/>
                <a:gd name="T74" fmla="*/ 3251 w 3415"/>
                <a:gd name="T75" fmla="*/ 1041 h 1067"/>
                <a:gd name="T76" fmla="*/ 3214 w 3415"/>
                <a:gd name="T77" fmla="*/ 1055 h 1067"/>
                <a:gd name="T78" fmla="*/ 3174 w 3415"/>
                <a:gd name="T79" fmla="*/ 1064 h 1067"/>
                <a:gd name="T80" fmla="*/ 3132 w 3415"/>
                <a:gd name="T81" fmla="*/ 1067 h 1067"/>
                <a:gd name="T82" fmla="*/ 283 w 3415"/>
                <a:gd name="T83" fmla="*/ 1067 h 1067"/>
                <a:gd name="T84" fmla="*/ 242 w 3415"/>
                <a:gd name="T85" fmla="*/ 1064 h 1067"/>
                <a:gd name="T86" fmla="*/ 201 w 3415"/>
                <a:gd name="T87" fmla="*/ 1055 h 1067"/>
                <a:gd name="T88" fmla="*/ 163 w 3415"/>
                <a:gd name="T89" fmla="*/ 1041 h 1067"/>
                <a:gd name="T90" fmla="*/ 129 w 3415"/>
                <a:gd name="T91" fmla="*/ 1022 h 1067"/>
                <a:gd name="T92" fmla="*/ 97 w 3415"/>
                <a:gd name="T93" fmla="*/ 998 h 1067"/>
                <a:gd name="T94" fmla="*/ 69 w 3415"/>
                <a:gd name="T95" fmla="*/ 971 h 1067"/>
                <a:gd name="T96" fmla="*/ 46 w 3415"/>
                <a:gd name="T97" fmla="*/ 939 h 1067"/>
                <a:gd name="T98" fmla="*/ 26 w 3415"/>
                <a:gd name="T99" fmla="*/ 905 h 1067"/>
                <a:gd name="T100" fmla="*/ 12 w 3415"/>
                <a:gd name="T101" fmla="*/ 867 h 1067"/>
                <a:gd name="T102" fmla="*/ 3 w 3415"/>
                <a:gd name="T103" fmla="*/ 828 h 1067"/>
                <a:gd name="T104" fmla="*/ 0 w 3415"/>
                <a:gd name="T105" fmla="*/ 787 h 1067"/>
                <a:gd name="T106" fmla="*/ 0 w 3415"/>
                <a:gd name="T10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15" h="1067">
                  <a:moveTo>
                    <a:pt x="0" y="0"/>
                  </a:moveTo>
                  <a:lnTo>
                    <a:pt x="49" y="20"/>
                  </a:lnTo>
                  <a:lnTo>
                    <a:pt x="101" y="35"/>
                  </a:lnTo>
                  <a:lnTo>
                    <a:pt x="156" y="45"/>
                  </a:lnTo>
                  <a:lnTo>
                    <a:pt x="211" y="48"/>
                  </a:lnTo>
                  <a:lnTo>
                    <a:pt x="1413" y="48"/>
                  </a:lnTo>
                  <a:lnTo>
                    <a:pt x="1428" y="88"/>
                  </a:lnTo>
                  <a:lnTo>
                    <a:pt x="1449" y="125"/>
                  </a:lnTo>
                  <a:lnTo>
                    <a:pt x="1476" y="160"/>
                  </a:lnTo>
                  <a:lnTo>
                    <a:pt x="1507" y="189"/>
                  </a:lnTo>
                  <a:lnTo>
                    <a:pt x="1541" y="215"/>
                  </a:lnTo>
                  <a:lnTo>
                    <a:pt x="1578" y="236"/>
                  </a:lnTo>
                  <a:lnTo>
                    <a:pt x="1619" y="251"/>
                  </a:lnTo>
                  <a:lnTo>
                    <a:pt x="1662" y="261"/>
                  </a:lnTo>
                  <a:lnTo>
                    <a:pt x="1708" y="264"/>
                  </a:lnTo>
                  <a:lnTo>
                    <a:pt x="1753" y="261"/>
                  </a:lnTo>
                  <a:lnTo>
                    <a:pt x="1796" y="251"/>
                  </a:lnTo>
                  <a:lnTo>
                    <a:pt x="1837" y="236"/>
                  </a:lnTo>
                  <a:lnTo>
                    <a:pt x="1875" y="215"/>
                  </a:lnTo>
                  <a:lnTo>
                    <a:pt x="1909" y="189"/>
                  </a:lnTo>
                  <a:lnTo>
                    <a:pt x="1939" y="160"/>
                  </a:lnTo>
                  <a:lnTo>
                    <a:pt x="1965" y="125"/>
                  </a:lnTo>
                  <a:lnTo>
                    <a:pt x="1986" y="88"/>
                  </a:lnTo>
                  <a:lnTo>
                    <a:pt x="2002" y="48"/>
                  </a:lnTo>
                  <a:lnTo>
                    <a:pt x="3204" y="48"/>
                  </a:lnTo>
                  <a:lnTo>
                    <a:pt x="3260" y="45"/>
                  </a:lnTo>
                  <a:lnTo>
                    <a:pt x="3314" y="35"/>
                  </a:lnTo>
                  <a:lnTo>
                    <a:pt x="3366" y="20"/>
                  </a:lnTo>
                  <a:lnTo>
                    <a:pt x="3415" y="0"/>
                  </a:lnTo>
                  <a:lnTo>
                    <a:pt x="3415" y="787"/>
                  </a:lnTo>
                  <a:lnTo>
                    <a:pt x="3412" y="828"/>
                  </a:lnTo>
                  <a:lnTo>
                    <a:pt x="3403" y="867"/>
                  </a:lnTo>
                  <a:lnTo>
                    <a:pt x="3389" y="905"/>
                  </a:lnTo>
                  <a:lnTo>
                    <a:pt x="3370" y="939"/>
                  </a:lnTo>
                  <a:lnTo>
                    <a:pt x="3346" y="971"/>
                  </a:lnTo>
                  <a:lnTo>
                    <a:pt x="3317" y="998"/>
                  </a:lnTo>
                  <a:lnTo>
                    <a:pt x="3286" y="1022"/>
                  </a:lnTo>
                  <a:lnTo>
                    <a:pt x="3251" y="1041"/>
                  </a:lnTo>
                  <a:lnTo>
                    <a:pt x="3214" y="1055"/>
                  </a:lnTo>
                  <a:lnTo>
                    <a:pt x="3174" y="1064"/>
                  </a:lnTo>
                  <a:lnTo>
                    <a:pt x="3132" y="1067"/>
                  </a:lnTo>
                  <a:lnTo>
                    <a:pt x="283" y="1067"/>
                  </a:lnTo>
                  <a:lnTo>
                    <a:pt x="242" y="1064"/>
                  </a:lnTo>
                  <a:lnTo>
                    <a:pt x="201" y="1055"/>
                  </a:lnTo>
                  <a:lnTo>
                    <a:pt x="163" y="1041"/>
                  </a:lnTo>
                  <a:lnTo>
                    <a:pt x="129" y="1022"/>
                  </a:lnTo>
                  <a:lnTo>
                    <a:pt x="97" y="998"/>
                  </a:lnTo>
                  <a:lnTo>
                    <a:pt x="69" y="971"/>
                  </a:lnTo>
                  <a:lnTo>
                    <a:pt x="46" y="939"/>
                  </a:lnTo>
                  <a:lnTo>
                    <a:pt x="26" y="905"/>
                  </a:lnTo>
                  <a:lnTo>
                    <a:pt x="12" y="867"/>
                  </a:lnTo>
                  <a:lnTo>
                    <a:pt x="3" y="828"/>
                  </a:lnTo>
                  <a:lnTo>
                    <a:pt x="0" y="7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1087"/>
            <p:cNvSpPr>
              <a:spLocks noEditPoints="1"/>
            </p:cNvSpPr>
            <p:nvPr/>
          </p:nvSpPr>
          <p:spPr bwMode="auto">
            <a:xfrm>
              <a:off x="1126" y="1314"/>
              <a:ext cx="324" cy="150"/>
            </a:xfrm>
            <a:custGeom>
              <a:avLst/>
              <a:gdLst>
                <a:gd name="T0" fmla="*/ 1430 w 3559"/>
                <a:gd name="T1" fmla="*/ 274 h 1653"/>
                <a:gd name="T2" fmla="*/ 1331 w 3559"/>
                <a:gd name="T3" fmla="*/ 327 h 1653"/>
                <a:gd name="T4" fmla="*/ 1263 w 3559"/>
                <a:gd name="T5" fmla="*/ 414 h 1653"/>
                <a:gd name="T6" fmla="*/ 2297 w 3559"/>
                <a:gd name="T7" fmla="*/ 414 h 1653"/>
                <a:gd name="T8" fmla="*/ 2228 w 3559"/>
                <a:gd name="T9" fmla="*/ 327 h 1653"/>
                <a:gd name="T10" fmla="*/ 2130 w 3559"/>
                <a:gd name="T11" fmla="*/ 274 h 1653"/>
                <a:gd name="T12" fmla="*/ 1507 w 3559"/>
                <a:gd name="T13" fmla="*/ 262 h 1653"/>
                <a:gd name="T14" fmla="*/ 2113 w 3559"/>
                <a:gd name="T15" fmla="*/ 3 h 1653"/>
                <a:gd name="T16" fmla="*/ 2283 w 3559"/>
                <a:gd name="T17" fmla="*/ 51 h 1653"/>
                <a:gd name="T18" fmla="*/ 2424 w 3559"/>
                <a:gd name="T19" fmla="*/ 149 h 1653"/>
                <a:gd name="T20" fmla="*/ 2528 w 3559"/>
                <a:gd name="T21" fmla="*/ 283 h 1653"/>
                <a:gd name="T22" fmla="*/ 2584 w 3559"/>
                <a:gd name="T23" fmla="*/ 448 h 1653"/>
                <a:gd name="T24" fmla="*/ 3348 w 3559"/>
                <a:gd name="T25" fmla="*/ 460 h 1653"/>
                <a:gd name="T26" fmla="*/ 3457 w 3559"/>
                <a:gd name="T27" fmla="*/ 517 h 1653"/>
                <a:gd name="T28" fmla="*/ 3531 w 3559"/>
                <a:gd name="T29" fmla="*/ 610 h 1653"/>
                <a:gd name="T30" fmla="*/ 3559 w 3559"/>
                <a:gd name="T31" fmla="*/ 728 h 1653"/>
                <a:gd name="T32" fmla="*/ 3546 w 3559"/>
                <a:gd name="T33" fmla="*/ 1454 h 1653"/>
                <a:gd name="T34" fmla="*/ 3489 w 3559"/>
                <a:gd name="T35" fmla="*/ 1557 h 1653"/>
                <a:gd name="T36" fmla="*/ 3395 w 3559"/>
                <a:gd name="T37" fmla="*/ 1627 h 1653"/>
                <a:gd name="T38" fmla="*/ 3276 w 3559"/>
                <a:gd name="T39" fmla="*/ 1653 h 1653"/>
                <a:gd name="T40" fmla="*/ 2072 w 3559"/>
                <a:gd name="T41" fmla="*/ 1575 h 1653"/>
                <a:gd name="T42" fmla="*/ 2019 w 3559"/>
                <a:gd name="T43" fmla="*/ 1475 h 1653"/>
                <a:gd name="T44" fmla="*/ 1987 w 3559"/>
                <a:gd name="T45" fmla="*/ 1444 h 1653"/>
                <a:gd name="T46" fmla="*/ 1933 w 3559"/>
                <a:gd name="T47" fmla="*/ 1404 h 1653"/>
                <a:gd name="T48" fmla="*/ 1882 w 3559"/>
                <a:gd name="T49" fmla="*/ 1381 h 1653"/>
                <a:gd name="T50" fmla="*/ 1840 w 3559"/>
                <a:gd name="T51" fmla="*/ 1369 h 1653"/>
                <a:gd name="T52" fmla="*/ 1748 w 3559"/>
                <a:gd name="T53" fmla="*/ 1365 h 1653"/>
                <a:gd name="T54" fmla="*/ 1692 w 3559"/>
                <a:gd name="T55" fmla="*/ 1377 h 1653"/>
                <a:gd name="T56" fmla="*/ 1643 w 3559"/>
                <a:gd name="T57" fmla="*/ 1394 h 1653"/>
                <a:gd name="T58" fmla="*/ 1616 w 3559"/>
                <a:gd name="T59" fmla="*/ 1410 h 1653"/>
                <a:gd name="T60" fmla="*/ 1572 w 3559"/>
                <a:gd name="T61" fmla="*/ 1444 h 1653"/>
                <a:gd name="T62" fmla="*/ 1540 w 3559"/>
                <a:gd name="T63" fmla="*/ 1475 h 1653"/>
                <a:gd name="T64" fmla="*/ 1486 w 3559"/>
                <a:gd name="T65" fmla="*/ 1575 h 1653"/>
                <a:gd name="T66" fmla="*/ 283 w 3559"/>
                <a:gd name="T67" fmla="*/ 1653 h 1653"/>
                <a:gd name="T68" fmla="*/ 164 w 3559"/>
                <a:gd name="T69" fmla="*/ 1627 h 1653"/>
                <a:gd name="T70" fmla="*/ 69 w 3559"/>
                <a:gd name="T71" fmla="*/ 1557 h 1653"/>
                <a:gd name="T72" fmla="*/ 12 w 3559"/>
                <a:gd name="T73" fmla="*/ 1454 h 1653"/>
                <a:gd name="T74" fmla="*/ 0 w 3559"/>
                <a:gd name="T75" fmla="*/ 728 h 1653"/>
                <a:gd name="T76" fmla="*/ 28 w 3559"/>
                <a:gd name="T77" fmla="*/ 610 h 1653"/>
                <a:gd name="T78" fmla="*/ 102 w 3559"/>
                <a:gd name="T79" fmla="*/ 517 h 1653"/>
                <a:gd name="T80" fmla="*/ 210 w 3559"/>
                <a:gd name="T81" fmla="*/ 460 h 1653"/>
                <a:gd name="T82" fmla="*/ 975 w 3559"/>
                <a:gd name="T83" fmla="*/ 448 h 1653"/>
                <a:gd name="T84" fmla="*/ 1031 w 3559"/>
                <a:gd name="T85" fmla="*/ 283 h 1653"/>
                <a:gd name="T86" fmla="*/ 1134 w 3559"/>
                <a:gd name="T87" fmla="*/ 149 h 1653"/>
                <a:gd name="T88" fmla="*/ 1276 w 3559"/>
                <a:gd name="T89" fmla="*/ 51 h 1653"/>
                <a:gd name="T90" fmla="*/ 1445 w 3559"/>
                <a:gd name="T91" fmla="*/ 3 h 1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59" h="1653">
                  <a:moveTo>
                    <a:pt x="1507" y="262"/>
                  </a:moveTo>
                  <a:lnTo>
                    <a:pt x="1467" y="265"/>
                  </a:lnTo>
                  <a:lnTo>
                    <a:pt x="1430" y="274"/>
                  </a:lnTo>
                  <a:lnTo>
                    <a:pt x="1394" y="287"/>
                  </a:lnTo>
                  <a:lnTo>
                    <a:pt x="1361" y="304"/>
                  </a:lnTo>
                  <a:lnTo>
                    <a:pt x="1331" y="327"/>
                  </a:lnTo>
                  <a:lnTo>
                    <a:pt x="1305" y="352"/>
                  </a:lnTo>
                  <a:lnTo>
                    <a:pt x="1282" y="381"/>
                  </a:lnTo>
                  <a:lnTo>
                    <a:pt x="1263" y="414"/>
                  </a:lnTo>
                  <a:lnTo>
                    <a:pt x="1247" y="448"/>
                  </a:lnTo>
                  <a:lnTo>
                    <a:pt x="2311" y="448"/>
                  </a:lnTo>
                  <a:lnTo>
                    <a:pt x="2297" y="414"/>
                  </a:lnTo>
                  <a:lnTo>
                    <a:pt x="2278" y="381"/>
                  </a:lnTo>
                  <a:lnTo>
                    <a:pt x="2255" y="352"/>
                  </a:lnTo>
                  <a:lnTo>
                    <a:pt x="2228" y="327"/>
                  </a:lnTo>
                  <a:lnTo>
                    <a:pt x="2198" y="304"/>
                  </a:lnTo>
                  <a:lnTo>
                    <a:pt x="2165" y="287"/>
                  </a:lnTo>
                  <a:lnTo>
                    <a:pt x="2130" y="274"/>
                  </a:lnTo>
                  <a:lnTo>
                    <a:pt x="2091" y="265"/>
                  </a:lnTo>
                  <a:lnTo>
                    <a:pt x="2052" y="262"/>
                  </a:lnTo>
                  <a:lnTo>
                    <a:pt x="1507" y="262"/>
                  </a:lnTo>
                  <a:close/>
                  <a:moveTo>
                    <a:pt x="1507" y="0"/>
                  </a:moveTo>
                  <a:lnTo>
                    <a:pt x="2052" y="0"/>
                  </a:lnTo>
                  <a:lnTo>
                    <a:pt x="2113" y="3"/>
                  </a:lnTo>
                  <a:lnTo>
                    <a:pt x="2171" y="14"/>
                  </a:lnTo>
                  <a:lnTo>
                    <a:pt x="2229" y="29"/>
                  </a:lnTo>
                  <a:lnTo>
                    <a:pt x="2283" y="51"/>
                  </a:lnTo>
                  <a:lnTo>
                    <a:pt x="2333" y="79"/>
                  </a:lnTo>
                  <a:lnTo>
                    <a:pt x="2380" y="111"/>
                  </a:lnTo>
                  <a:lnTo>
                    <a:pt x="2424" y="149"/>
                  </a:lnTo>
                  <a:lnTo>
                    <a:pt x="2463" y="190"/>
                  </a:lnTo>
                  <a:lnTo>
                    <a:pt x="2498" y="235"/>
                  </a:lnTo>
                  <a:lnTo>
                    <a:pt x="2528" y="283"/>
                  </a:lnTo>
                  <a:lnTo>
                    <a:pt x="2552" y="336"/>
                  </a:lnTo>
                  <a:lnTo>
                    <a:pt x="2571" y="391"/>
                  </a:lnTo>
                  <a:lnTo>
                    <a:pt x="2584" y="448"/>
                  </a:lnTo>
                  <a:lnTo>
                    <a:pt x="3264" y="448"/>
                  </a:lnTo>
                  <a:lnTo>
                    <a:pt x="3308" y="452"/>
                  </a:lnTo>
                  <a:lnTo>
                    <a:pt x="3348" y="460"/>
                  </a:lnTo>
                  <a:lnTo>
                    <a:pt x="3388" y="474"/>
                  </a:lnTo>
                  <a:lnTo>
                    <a:pt x="3424" y="493"/>
                  </a:lnTo>
                  <a:lnTo>
                    <a:pt x="3457" y="517"/>
                  </a:lnTo>
                  <a:lnTo>
                    <a:pt x="3486" y="545"/>
                  </a:lnTo>
                  <a:lnTo>
                    <a:pt x="3511" y="575"/>
                  </a:lnTo>
                  <a:lnTo>
                    <a:pt x="3531" y="610"/>
                  </a:lnTo>
                  <a:lnTo>
                    <a:pt x="3546" y="647"/>
                  </a:lnTo>
                  <a:lnTo>
                    <a:pt x="3555" y="687"/>
                  </a:lnTo>
                  <a:lnTo>
                    <a:pt x="3559" y="728"/>
                  </a:lnTo>
                  <a:lnTo>
                    <a:pt x="3559" y="1373"/>
                  </a:lnTo>
                  <a:lnTo>
                    <a:pt x="3555" y="1415"/>
                  </a:lnTo>
                  <a:lnTo>
                    <a:pt x="3546" y="1454"/>
                  </a:lnTo>
                  <a:lnTo>
                    <a:pt x="3532" y="1492"/>
                  </a:lnTo>
                  <a:lnTo>
                    <a:pt x="3513" y="1525"/>
                  </a:lnTo>
                  <a:lnTo>
                    <a:pt x="3489" y="1557"/>
                  </a:lnTo>
                  <a:lnTo>
                    <a:pt x="3462" y="1584"/>
                  </a:lnTo>
                  <a:lnTo>
                    <a:pt x="3430" y="1608"/>
                  </a:lnTo>
                  <a:lnTo>
                    <a:pt x="3395" y="1627"/>
                  </a:lnTo>
                  <a:lnTo>
                    <a:pt x="3357" y="1641"/>
                  </a:lnTo>
                  <a:lnTo>
                    <a:pt x="3318" y="1650"/>
                  </a:lnTo>
                  <a:lnTo>
                    <a:pt x="3276" y="1653"/>
                  </a:lnTo>
                  <a:lnTo>
                    <a:pt x="2087" y="1653"/>
                  </a:lnTo>
                  <a:lnTo>
                    <a:pt x="2082" y="1613"/>
                  </a:lnTo>
                  <a:lnTo>
                    <a:pt x="2072" y="1575"/>
                  </a:lnTo>
                  <a:lnTo>
                    <a:pt x="2059" y="1539"/>
                  </a:lnTo>
                  <a:lnTo>
                    <a:pt x="2041" y="1507"/>
                  </a:lnTo>
                  <a:lnTo>
                    <a:pt x="2019" y="1475"/>
                  </a:lnTo>
                  <a:lnTo>
                    <a:pt x="1992" y="1448"/>
                  </a:lnTo>
                  <a:lnTo>
                    <a:pt x="1990" y="1446"/>
                  </a:lnTo>
                  <a:lnTo>
                    <a:pt x="1987" y="1444"/>
                  </a:lnTo>
                  <a:lnTo>
                    <a:pt x="1968" y="1428"/>
                  </a:lnTo>
                  <a:lnTo>
                    <a:pt x="1948" y="1412"/>
                  </a:lnTo>
                  <a:lnTo>
                    <a:pt x="1933" y="1404"/>
                  </a:lnTo>
                  <a:lnTo>
                    <a:pt x="1915" y="1395"/>
                  </a:lnTo>
                  <a:lnTo>
                    <a:pt x="1898" y="1386"/>
                  </a:lnTo>
                  <a:lnTo>
                    <a:pt x="1882" y="1381"/>
                  </a:lnTo>
                  <a:lnTo>
                    <a:pt x="1867" y="1377"/>
                  </a:lnTo>
                  <a:lnTo>
                    <a:pt x="1854" y="1372"/>
                  </a:lnTo>
                  <a:lnTo>
                    <a:pt x="1840" y="1369"/>
                  </a:lnTo>
                  <a:lnTo>
                    <a:pt x="1811" y="1365"/>
                  </a:lnTo>
                  <a:lnTo>
                    <a:pt x="1780" y="1362"/>
                  </a:lnTo>
                  <a:lnTo>
                    <a:pt x="1748" y="1365"/>
                  </a:lnTo>
                  <a:lnTo>
                    <a:pt x="1718" y="1369"/>
                  </a:lnTo>
                  <a:lnTo>
                    <a:pt x="1705" y="1372"/>
                  </a:lnTo>
                  <a:lnTo>
                    <a:pt x="1692" y="1377"/>
                  </a:lnTo>
                  <a:lnTo>
                    <a:pt x="1676" y="1381"/>
                  </a:lnTo>
                  <a:lnTo>
                    <a:pt x="1661" y="1386"/>
                  </a:lnTo>
                  <a:lnTo>
                    <a:pt x="1643" y="1394"/>
                  </a:lnTo>
                  <a:lnTo>
                    <a:pt x="1627" y="1404"/>
                  </a:lnTo>
                  <a:lnTo>
                    <a:pt x="1621" y="1407"/>
                  </a:lnTo>
                  <a:lnTo>
                    <a:pt x="1616" y="1410"/>
                  </a:lnTo>
                  <a:lnTo>
                    <a:pt x="1610" y="1412"/>
                  </a:lnTo>
                  <a:lnTo>
                    <a:pt x="1591" y="1428"/>
                  </a:lnTo>
                  <a:lnTo>
                    <a:pt x="1572" y="1444"/>
                  </a:lnTo>
                  <a:lnTo>
                    <a:pt x="1569" y="1446"/>
                  </a:lnTo>
                  <a:lnTo>
                    <a:pt x="1566" y="1448"/>
                  </a:lnTo>
                  <a:lnTo>
                    <a:pt x="1540" y="1475"/>
                  </a:lnTo>
                  <a:lnTo>
                    <a:pt x="1518" y="1507"/>
                  </a:lnTo>
                  <a:lnTo>
                    <a:pt x="1499" y="1539"/>
                  </a:lnTo>
                  <a:lnTo>
                    <a:pt x="1486" y="1575"/>
                  </a:lnTo>
                  <a:lnTo>
                    <a:pt x="1476" y="1613"/>
                  </a:lnTo>
                  <a:lnTo>
                    <a:pt x="1472" y="1653"/>
                  </a:lnTo>
                  <a:lnTo>
                    <a:pt x="283" y="1653"/>
                  </a:lnTo>
                  <a:lnTo>
                    <a:pt x="241" y="1650"/>
                  </a:lnTo>
                  <a:lnTo>
                    <a:pt x="201" y="1641"/>
                  </a:lnTo>
                  <a:lnTo>
                    <a:pt x="164" y="1627"/>
                  </a:lnTo>
                  <a:lnTo>
                    <a:pt x="129" y="1608"/>
                  </a:lnTo>
                  <a:lnTo>
                    <a:pt x="98" y="1584"/>
                  </a:lnTo>
                  <a:lnTo>
                    <a:pt x="69" y="1557"/>
                  </a:lnTo>
                  <a:lnTo>
                    <a:pt x="46" y="1525"/>
                  </a:lnTo>
                  <a:lnTo>
                    <a:pt x="26" y="1491"/>
                  </a:lnTo>
                  <a:lnTo>
                    <a:pt x="12" y="1454"/>
                  </a:lnTo>
                  <a:lnTo>
                    <a:pt x="3" y="1415"/>
                  </a:lnTo>
                  <a:lnTo>
                    <a:pt x="0" y="1373"/>
                  </a:lnTo>
                  <a:lnTo>
                    <a:pt x="0" y="728"/>
                  </a:lnTo>
                  <a:lnTo>
                    <a:pt x="3" y="687"/>
                  </a:lnTo>
                  <a:lnTo>
                    <a:pt x="12" y="647"/>
                  </a:lnTo>
                  <a:lnTo>
                    <a:pt x="28" y="610"/>
                  </a:lnTo>
                  <a:lnTo>
                    <a:pt x="47" y="575"/>
                  </a:lnTo>
                  <a:lnTo>
                    <a:pt x="73" y="545"/>
                  </a:lnTo>
                  <a:lnTo>
                    <a:pt x="102" y="517"/>
                  </a:lnTo>
                  <a:lnTo>
                    <a:pt x="134" y="493"/>
                  </a:lnTo>
                  <a:lnTo>
                    <a:pt x="171" y="474"/>
                  </a:lnTo>
                  <a:lnTo>
                    <a:pt x="210" y="460"/>
                  </a:lnTo>
                  <a:lnTo>
                    <a:pt x="252" y="452"/>
                  </a:lnTo>
                  <a:lnTo>
                    <a:pt x="295" y="448"/>
                  </a:lnTo>
                  <a:lnTo>
                    <a:pt x="975" y="448"/>
                  </a:lnTo>
                  <a:lnTo>
                    <a:pt x="988" y="391"/>
                  </a:lnTo>
                  <a:lnTo>
                    <a:pt x="1007" y="336"/>
                  </a:lnTo>
                  <a:lnTo>
                    <a:pt x="1031" y="283"/>
                  </a:lnTo>
                  <a:lnTo>
                    <a:pt x="1060" y="235"/>
                  </a:lnTo>
                  <a:lnTo>
                    <a:pt x="1096" y="190"/>
                  </a:lnTo>
                  <a:lnTo>
                    <a:pt x="1134" y="149"/>
                  </a:lnTo>
                  <a:lnTo>
                    <a:pt x="1178" y="111"/>
                  </a:lnTo>
                  <a:lnTo>
                    <a:pt x="1225" y="79"/>
                  </a:lnTo>
                  <a:lnTo>
                    <a:pt x="1276" y="51"/>
                  </a:lnTo>
                  <a:lnTo>
                    <a:pt x="1330" y="29"/>
                  </a:lnTo>
                  <a:lnTo>
                    <a:pt x="1387" y="14"/>
                  </a:lnTo>
                  <a:lnTo>
                    <a:pt x="1445" y="3"/>
                  </a:lnTo>
                  <a:lnTo>
                    <a:pt x="15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5" name="Rectangle 34">
            <a:extLst>
              <a:ext uri="{FF2B5EF4-FFF2-40B4-BE49-F238E27FC236}">
                <a16:creationId xmlns:a16="http://schemas.microsoft.com/office/drawing/2014/main" id="{F586B913-5E3B-47F1-8171-071E59FC4B18}"/>
              </a:ext>
            </a:extLst>
          </p:cNvPr>
          <p:cNvSpPr/>
          <p:nvPr/>
        </p:nvSpPr>
        <p:spPr>
          <a:xfrm>
            <a:off x="2079246" y="3568562"/>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
        <p:nvSpPr>
          <p:cNvPr id="36" name="Rectangle 35">
            <a:extLst>
              <a:ext uri="{FF2B5EF4-FFF2-40B4-BE49-F238E27FC236}">
                <a16:creationId xmlns:a16="http://schemas.microsoft.com/office/drawing/2014/main" id="{F586B913-5E3B-47F1-8171-071E59FC4B18}"/>
              </a:ext>
            </a:extLst>
          </p:cNvPr>
          <p:cNvSpPr/>
          <p:nvPr/>
        </p:nvSpPr>
        <p:spPr>
          <a:xfrm>
            <a:off x="5585281" y="3616220"/>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
        <p:nvSpPr>
          <p:cNvPr id="37" name="Rectangle 36">
            <a:extLst>
              <a:ext uri="{FF2B5EF4-FFF2-40B4-BE49-F238E27FC236}">
                <a16:creationId xmlns:a16="http://schemas.microsoft.com/office/drawing/2014/main" id="{F586B913-5E3B-47F1-8171-071E59FC4B18}"/>
              </a:ext>
            </a:extLst>
          </p:cNvPr>
          <p:cNvSpPr/>
          <p:nvPr/>
        </p:nvSpPr>
        <p:spPr>
          <a:xfrm>
            <a:off x="9091316" y="3663878"/>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Tree>
    <p:extLst>
      <p:ext uri="{BB962C8B-B14F-4D97-AF65-F5344CB8AC3E}">
        <p14:creationId xmlns:p14="http://schemas.microsoft.com/office/powerpoint/2010/main" val="314168128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0"/>
            <a:ext cx="4287981" cy="6857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20" name="Picture 19">
            <a:extLst>
              <a:ext uri="{FF2B5EF4-FFF2-40B4-BE49-F238E27FC236}">
                <a16:creationId xmlns:a16="http://schemas.microsoft.com/office/drawing/2014/main" id="{34A17D98-8D18-4EAA-9B1E-02CD9326FCC3}"/>
              </a:ext>
            </a:extLst>
          </p:cNvPr>
          <p:cNvPicPr>
            <a:picLocks noChangeAspect="1"/>
          </p:cNvPicPr>
          <p:nvPr/>
        </p:nvPicPr>
        <p:blipFill>
          <a:blip r:embed="rId2">
            <a:extLst>
              <a:ext uri="{28A0092B-C50C-407E-A947-70E740481C1C}">
                <a14:useLocalDpi xmlns:a14="http://schemas.microsoft.com/office/drawing/2010/main" val="0"/>
              </a:ext>
            </a:extLst>
          </a:blip>
          <a:srcRect l="4773" r="64830" b="48889"/>
          <a:stretch>
            <a:fillRect/>
          </a:stretch>
        </p:blipFill>
        <p:spPr>
          <a:xfrm>
            <a:off x="581891" y="0"/>
            <a:ext cx="3706091" cy="3505202"/>
          </a:xfrm>
          <a:custGeom>
            <a:avLst/>
            <a:gdLst>
              <a:gd name="connsiteX0" fmla="*/ 0 w 3706091"/>
              <a:gd name="connsiteY0" fmla="*/ 0 h 3505202"/>
              <a:gd name="connsiteX1" fmla="*/ 3706091 w 3706091"/>
              <a:gd name="connsiteY1" fmla="*/ 0 h 3505202"/>
              <a:gd name="connsiteX2" fmla="*/ 3706091 w 3706091"/>
              <a:gd name="connsiteY2" fmla="*/ 3505202 h 3505202"/>
              <a:gd name="connsiteX3" fmla="*/ 0 w 3706091"/>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706091" h="3505202">
                <a:moveTo>
                  <a:pt x="0" y="0"/>
                </a:moveTo>
                <a:lnTo>
                  <a:pt x="3706091" y="0"/>
                </a:lnTo>
                <a:lnTo>
                  <a:pt x="3706091" y="3505202"/>
                </a:lnTo>
                <a:lnTo>
                  <a:pt x="0" y="3505202"/>
                </a:lnTo>
                <a:close/>
              </a:path>
            </a:pathLst>
          </a:custGeom>
        </p:spPr>
      </p:pic>
      <p:pic>
        <p:nvPicPr>
          <p:cNvPr id="24" name="Picture 23">
            <a:extLst>
              <a:ext uri="{FF2B5EF4-FFF2-40B4-BE49-F238E27FC236}">
                <a16:creationId xmlns:a16="http://schemas.microsoft.com/office/drawing/2014/main" id="{73DBA241-4BA0-4C06-95DD-EDD90ED1B35E}"/>
              </a:ext>
            </a:extLst>
          </p:cNvPr>
          <p:cNvPicPr>
            <a:picLocks noChangeAspect="1"/>
          </p:cNvPicPr>
          <p:nvPr/>
        </p:nvPicPr>
        <p:blipFill>
          <a:blip r:embed="rId2">
            <a:extLst>
              <a:ext uri="{28A0092B-C50C-407E-A947-70E740481C1C}">
                <a14:useLocalDpi xmlns:a14="http://schemas.microsoft.com/office/drawing/2010/main" val="0"/>
              </a:ext>
            </a:extLst>
          </a:blip>
          <a:srcRect l="37898" t="5353" r="45909" b="5354"/>
          <a:stretch>
            <a:fillRect/>
          </a:stretch>
        </p:blipFill>
        <p:spPr>
          <a:xfrm>
            <a:off x="4620496" y="367141"/>
            <a:ext cx="1974268" cy="6123714"/>
          </a:xfrm>
          <a:custGeom>
            <a:avLst/>
            <a:gdLst>
              <a:gd name="connsiteX0" fmla="*/ 0 w 1974268"/>
              <a:gd name="connsiteY0" fmla="*/ 0 h 6123714"/>
              <a:gd name="connsiteX1" fmla="*/ 1974268 w 1974268"/>
              <a:gd name="connsiteY1" fmla="*/ 0 h 6123714"/>
              <a:gd name="connsiteX2" fmla="*/ 1974268 w 1974268"/>
              <a:gd name="connsiteY2" fmla="*/ 6123714 h 6123714"/>
              <a:gd name="connsiteX3" fmla="*/ 0 w 1974268"/>
              <a:gd name="connsiteY3" fmla="*/ 6123714 h 6123714"/>
            </a:gdLst>
            <a:ahLst/>
            <a:cxnLst>
              <a:cxn ang="0">
                <a:pos x="connsiteX0" y="connsiteY0"/>
              </a:cxn>
              <a:cxn ang="0">
                <a:pos x="connsiteX1" y="connsiteY1"/>
              </a:cxn>
              <a:cxn ang="0">
                <a:pos x="connsiteX2" y="connsiteY2"/>
              </a:cxn>
              <a:cxn ang="0">
                <a:pos x="connsiteX3" y="connsiteY3"/>
              </a:cxn>
            </a:cxnLst>
            <a:rect l="l" t="t" r="r" b="b"/>
            <a:pathLst>
              <a:path w="1974268" h="6123714">
                <a:moveTo>
                  <a:pt x="0" y="0"/>
                </a:moveTo>
                <a:lnTo>
                  <a:pt x="1974268" y="0"/>
                </a:lnTo>
                <a:lnTo>
                  <a:pt x="1974268" y="6123714"/>
                </a:lnTo>
                <a:lnTo>
                  <a:pt x="0" y="6123714"/>
                </a:lnTo>
                <a:close/>
              </a:path>
            </a:pathLst>
          </a:custGeom>
        </p:spPr>
      </p:pic>
      <p:sp>
        <p:nvSpPr>
          <p:cNvPr id="19" name="Rectangle 18"/>
          <p:cNvSpPr/>
          <p:nvPr/>
        </p:nvSpPr>
        <p:spPr>
          <a:xfrm>
            <a:off x="4617229" y="367141"/>
            <a:ext cx="1977536" cy="612371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a:off x="581607" y="0"/>
            <a:ext cx="3706374" cy="350520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F586B913-5E3B-47F1-8171-071E59FC4B18}"/>
              </a:ext>
            </a:extLst>
          </p:cNvPr>
          <p:cNvSpPr/>
          <p:nvPr/>
        </p:nvSpPr>
        <p:spPr>
          <a:xfrm>
            <a:off x="7382728" y="3181031"/>
            <a:ext cx="3829558" cy="1661993"/>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cross-media envisioned multimedia </a:t>
            </a:r>
            <a:r>
              <a:rPr lang="id-ID" sz="1200" dirty="0">
                <a:latin typeface="Montserrat" panose="00000500000000000000" pitchFamily="50" charset="0"/>
                <a:ea typeface="PT Sans" panose="020B0503020203020204" pitchFamily="34" charset="0"/>
                <a:cs typeface="Poppins ExtraLight" panose="00000300000000000000" pitchFamily="50" charset="0"/>
              </a:rPr>
              <a:t>The </a:t>
            </a:r>
            <a:r>
              <a:rPr lang="en-US" sz="1200" dirty="0">
                <a:latin typeface="Montserrat" panose="00000500000000000000" pitchFamily="50" charset="0"/>
                <a:ea typeface="PT Sans" panose="020B0503020203020204" pitchFamily="34" charset="0"/>
                <a:cs typeface="Poppins ExtraLight" panose="00000300000000000000" pitchFamily="50" charset="0"/>
              </a:rPr>
              <a:t>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a:t>
            </a:r>
            <a:r>
              <a:rPr lang="en-US" sz="1200" dirty="0" err="1">
                <a:latin typeface="Montserrat" panose="00000500000000000000" pitchFamily="50" charset="0"/>
                <a:ea typeface="PT Sans" panose="020B0503020203020204" pitchFamily="34" charset="0"/>
                <a:cs typeface="Poppins ExtraLight" panose="00000300000000000000" pitchFamily="50" charset="0"/>
              </a:rPr>
              <a:t>cros</a:t>
            </a:r>
            <a:r>
              <a:rPr lang="en-US" sz="1200" dirty="0">
                <a:latin typeface="Montserrat" panose="00000500000000000000" pitchFamily="50" charset="0"/>
                <a:ea typeface="PT Sans" panose="020B0503020203020204" pitchFamily="34" charset="0"/>
                <a:cs typeface="Poppins ExtraLight" panose="00000300000000000000" pitchFamily="50" charset="0"/>
              </a:rPr>
              <a:t>-media envisioned multimedia based expertise and based expertise and cross-media growth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strategies. </a:t>
            </a:r>
          </a:p>
        </p:txBody>
      </p:sp>
      <p:sp>
        <p:nvSpPr>
          <p:cNvPr id="10" name="Rectangle 9">
            <a:extLst>
              <a:ext uri="{FF2B5EF4-FFF2-40B4-BE49-F238E27FC236}">
                <a16:creationId xmlns:a16="http://schemas.microsoft.com/office/drawing/2014/main" id="{F586B913-5E3B-47F1-8171-071E59FC4B18}"/>
              </a:ext>
            </a:extLst>
          </p:cNvPr>
          <p:cNvSpPr/>
          <p:nvPr/>
        </p:nvSpPr>
        <p:spPr>
          <a:xfrm>
            <a:off x="7382728" y="2607796"/>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OUR </a:t>
            </a:r>
            <a:r>
              <a:rPr lang="id-ID" sz="1400" spc="600" dirty="0">
                <a:latin typeface="Montserrat" panose="00000500000000000000" pitchFamily="50" charset="0"/>
                <a:ea typeface="PT Sans" panose="020B0503020203020204" pitchFamily="34" charset="0"/>
                <a:cs typeface="Poppins ExtraLight" panose="00000300000000000000" pitchFamily="50" charset="0"/>
              </a:rPr>
              <a:t>GOALS</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11" name="Straight Connector 10"/>
          <p:cNvCxnSpPr/>
          <p:nvPr/>
        </p:nvCxnSpPr>
        <p:spPr>
          <a:xfrm>
            <a:off x="7382728" y="3051266"/>
            <a:ext cx="318868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F081F2C-32DC-4E43-9917-3EDD6A735BEB}"/>
              </a:ext>
            </a:extLst>
          </p:cNvPr>
          <p:cNvSpPr/>
          <p:nvPr/>
        </p:nvSpPr>
        <p:spPr>
          <a:xfrm>
            <a:off x="7382728" y="5022668"/>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F586B913-5E3B-47F1-8171-071E59FC4B18}"/>
              </a:ext>
            </a:extLst>
          </p:cNvPr>
          <p:cNvSpPr/>
          <p:nvPr/>
        </p:nvSpPr>
        <p:spPr>
          <a:xfrm>
            <a:off x="7409510" y="5138027"/>
            <a:ext cx="1375269" cy="169277"/>
          </a:xfrm>
          <a:prstGeom prst="rect">
            <a:avLst/>
          </a:prstGeom>
        </p:spPr>
        <p:txBody>
          <a:bodyPr wrap="square" lIns="0" tIns="0" rIns="0" bIns="0" numCol="1">
            <a:spAutoFit/>
          </a:bodyPr>
          <a:lstStyle/>
          <a:p>
            <a:pPr algn="ctr"/>
            <a:r>
              <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L</a:t>
            </a:r>
            <a:r>
              <a:rPr lang="id-ID"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EARN MORE</a:t>
            </a:r>
            <a:endPar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6" name="Rectangle 1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7" name="7 CuadroTexto">
            <a:extLst>
              <a:ext uri="{FF2B5EF4-FFF2-40B4-BE49-F238E27FC236}">
                <a16:creationId xmlns:a16="http://schemas.microsoft.com/office/drawing/2014/main" id="{C5732FE0-7AA2-4622-8828-9570A7074A4D}"/>
              </a:ext>
            </a:extLst>
          </p:cNvPr>
          <p:cNvSpPr txBox="1"/>
          <p:nvPr/>
        </p:nvSpPr>
        <p:spPr>
          <a:xfrm>
            <a:off x="7371044" y="1953378"/>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TextBox 17">
            <a:extLst>
              <a:ext uri="{FF2B5EF4-FFF2-40B4-BE49-F238E27FC236}">
                <a16:creationId xmlns:a16="http://schemas.microsoft.com/office/drawing/2014/main" id="{E24DB8E2-00C6-41A1-9156-84505FC32483}"/>
              </a:ext>
            </a:extLst>
          </p:cNvPr>
          <p:cNvSpPr txBox="1"/>
          <p:nvPr/>
        </p:nvSpPr>
        <p:spPr>
          <a:xfrm>
            <a:off x="7279604" y="1405435"/>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p i c t u r e</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15" name="Rectangle 1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2" name="Rectangle 21">
            <a:extLst>
              <a:ext uri="{FF2B5EF4-FFF2-40B4-BE49-F238E27FC236}">
                <a16:creationId xmlns:a16="http://schemas.microsoft.com/office/drawing/2014/main" id="{F586B913-5E3B-47F1-8171-071E59FC4B18}"/>
              </a:ext>
            </a:extLst>
          </p:cNvPr>
          <p:cNvSpPr/>
          <p:nvPr/>
        </p:nvSpPr>
        <p:spPr>
          <a:xfrm>
            <a:off x="765817" y="4762299"/>
            <a:ext cx="2836510" cy="1107996"/>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expertise and cross-media </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our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envisioned multimedia envisioned multimedia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expertise</a:t>
            </a:r>
          </a:p>
        </p:txBody>
      </p:sp>
      <p:sp>
        <p:nvSpPr>
          <p:cNvPr id="23" name="Rectangle 22">
            <a:extLst>
              <a:ext uri="{FF2B5EF4-FFF2-40B4-BE49-F238E27FC236}">
                <a16:creationId xmlns:a16="http://schemas.microsoft.com/office/drawing/2014/main" id="{F586B913-5E3B-47F1-8171-071E59FC4B18}"/>
              </a:ext>
            </a:extLst>
          </p:cNvPr>
          <p:cNvSpPr/>
          <p:nvPr/>
        </p:nvSpPr>
        <p:spPr>
          <a:xfrm>
            <a:off x="725735" y="4113342"/>
            <a:ext cx="2836510" cy="569130"/>
          </a:xfrm>
          <a:prstGeom prst="rect">
            <a:avLst/>
          </a:prstGeom>
        </p:spPr>
        <p:txBody>
          <a:bodyPr wrap="square" lIns="0" tIns="0" rIns="0" bIns="0" numCol="1">
            <a:spAutoFit/>
          </a:bodyPr>
          <a:lstStyle/>
          <a:p>
            <a:pPr>
              <a:lnSpc>
                <a:spcPct val="150000"/>
              </a:lnSpc>
            </a:pPr>
            <a:r>
              <a:rPr lang="en-US" sz="28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1</a:t>
            </a:r>
            <a:r>
              <a:rPr lang="id-ID" sz="28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99,000</a:t>
            </a:r>
            <a:endParaRPr lang="en-US" sz="28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Tree>
    <p:extLst>
      <p:ext uri="{BB962C8B-B14F-4D97-AF65-F5344CB8AC3E}">
        <p14:creationId xmlns:p14="http://schemas.microsoft.com/office/powerpoint/2010/main" val="382067552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3AA8B97-B3D5-4F71-B52F-A3B7406AB9BD}"/>
              </a:ext>
            </a:extLst>
          </p:cNvPr>
          <p:cNvPicPr>
            <a:picLocks noChangeAspect="1"/>
          </p:cNvPicPr>
          <p:nvPr/>
        </p:nvPicPr>
        <p:blipFill>
          <a:blip r:embed="rId2">
            <a:extLst>
              <a:ext uri="{28A0092B-C50C-407E-A947-70E740481C1C}">
                <a14:useLocalDpi xmlns:a14="http://schemas.microsoft.com/office/drawing/2010/main" val="0"/>
              </a:ext>
            </a:extLst>
          </a:blip>
          <a:srcRect l="10852" t="38384" r="27955"/>
          <a:stretch>
            <a:fillRect/>
          </a:stretch>
        </p:blipFill>
        <p:spPr>
          <a:xfrm>
            <a:off x="1323110" y="2632363"/>
            <a:ext cx="7460672" cy="4225636"/>
          </a:xfrm>
          <a:custGeom>
            <a:avLst/>
            <a:gdLst>
              <a:gd name="connsiteX0" fmla="*/ 0 w 7460672"/>
              <a:gd name="connsiteY0" fmla="*/ 0 h 4225636"/>
              <a:gd name="connsiteX1" fmla="*/ 7460672 w 7460672"/>
              <a:gd name="connsiteY1" fmla="*/ 0 h 4225636"/>
              <a:gd name="connsiteX2" fmla="*/ 7460672 w 7460672"/>
              <a:gd name="connsiteY2" fmla="*/ 4225636 h 4225636"/>
              <a:gd name="connsiteX3" fmla="*/ 0 w 7460672"/>
              <a:gd name="connsiteY3" fmla="*/ 4225636 h 4225636"/>
            </a:gdLst>
            <a:ahLst/>
            <a:cxnLst>
              <a:cxn ang="0">
                <a:pos x="connsiteX0" y="connsiteY0"/>
              </a:cxn>
              <a:cxn ang="0">
                <a:pos x="connsiteX1" y="connsiteY1"/>
              </a:cxn>
              <a:cxn ang="0">
                <a:pos x="connsiteX2" y="connsiteY2"/>
              </a:cxn>
              <a:cxn ang="0">
                <a:pos x="connsiteX3" y="connsiteY3"/>
              </a:cxn>
            </a:cxnLst>
            <a:rect l="l" t="t" r="r" b="b"/>
            <a:pathLst>
              <a:path w="7460672" h="4225636">
                <a:moveTo>
                  <a:pt x="0" y="0"/>
                </a:moveTo>
                <a:lnTo>
                  <a:pt x="7460672" y="0"/>
                </a:lnTo>
                <a:lnTo>
                  <a:pt x="7460672" y="4225636"/>
                </a:lnTo>
                <a:lnTo>
                  <a:pt x="0" y="4225636"/>
                </a:lnTo>
                <a:close/>
              </a:path>
            </a:pathLst>
          </a:custGeom>
        </p:spPr>
      </p:pic>
      <p:sp>
        <p:nvSpPr>
          <p:cNvPr id="29" name="Rectangle 28"/>
          <p:cNvSpPr/>
          <p:nvPr/>
        </p:nvSpPr>
        <p:spPr>
          <a:xfrm>
            <a:off x="1328516" y="2632362"/>
            <a:ext cx="7455266" cy="422563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05CD232-423D-4B87-9238-BAC6FD53D76E}"/>
              </a:ext>
            </a:extLst>
          </p:cNvPr>
          <p:cNvSpPr/>
          <p:nvPr/>
        </p:nvSpPr>
        <p:spPr>
          <a:xfrm>
            <a:off x="8783782" y="2632362"/>
            <a:ext cx="3408218" cy="42256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F586B913-5E3B-47F1-8171-071E59FC4B18}"/>
              </a:ext>
            </a:extLst>
          </p:cNvPr>
          <p:cNvSpPr/>
          <p:nvPr/>
        </p:nvSpPr>
        <p:spPr>
          <a:xfrm>
            <a:off x="9364918" y="3461574"/>
            <a:ext cx="970464" cy="369332"/>
          </a:xfrm>
          <a:prstGeom prst="rect">
            <a:avLst/>
          </a:prstGeom>
        </p:spPr>
        <p:txBody>
          <a:bodyPr wrap="square" lIns="0" tIns="0" rIns="0" bIns="0" numCol="1">
            <a:spAutoFit/>
          </a:bodyPr>
          <a:lstStyle/>
          <a:p>
            <a:pPr algn="ctr"/>
            <a:r>
              <a:rPr lang="id-ID" sz="24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$45</a:t>
            </a:r>
            <a:endParaRPr lang="en-US" sz="24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9" name="Rectangle 8">
            <a:extLst>
              <a:ext uri="{FF2B5EF4-FFF2-40B4-BE49-F238E27FC236}">
                <a16:creationId xmlns:a16="http://schemas.microsoft.com/office/drawing/2014/main" id="{F586B913-5E3B-47F1-8171-071E59FC4B18}"/>
              </a:ext>
            </a:extLst>
          </p:cNvPr>
          <p:cNvSpPr/>
          <p:nvPr/>
        </p:nvSpPr>
        <p:spPr>
          <a:xfrm>
            <a:off x="9427814" y="3998939"/>
            <a:ext cx="2183850" cy="553998"/>
          </a:xfrm>
          <a:prstGeom prst="rect">
            <a:avLst/>
          </a:prstGeom>
        </p:spPr>
        <p:txBody>
          <a:bodyPr wrap="square" lIns="0" tIns="0" rIns="0" bIns="0" numCol="1">
            <a:spAutoFit/>
          </a:bodyPr>
          <a:lstStyle/>
          <a:p>
            <a:pPr>
              <a:lnSpc>
                <a:spcPct val="150000"/>
              </a:lnSpc>
            </a:pP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ross-media growth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a:t>
            </a:r>
          </a:p>
        </p:txBody>
      </p:sp>
      <p:sp>
        <p:nvSpPr>
          <p:cNvPr id="10" name="Rectangle 9">
            <a:extLst>
              <a:ext uri="{FF2B5EF4-FFF2-40B4-BE49-F238E27FC236}">
                <a16:creationId xmlns:a16="http://schemas.microsoft.com/office/drawing/2014/main" id="{BF081F2C-32DC-4E43-9917-3EDD6A735BEB}"/>
              </a:ext>
            </a:extLst>
          </p:cNvPr>
          <p:cNvSpPr/>
          <p:nvPr/>
        </p:nvSpPr>
        <p:spPr>
          <a:xfrm>
            <a:off x="9427814" y="3392292"/>
            <a:ext cx="844673" cy="50584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F586B913-5E3B-47F1-8171-071E59FC4B18}"/>
              </a:ext>
            </a:extLst>
          </p:cNvPr>
          <p:cNvSpPr/>
          <p:nvPr/>
        </p:nvSpPr>
        <p:spPr>
          <a:xfrm>
            <a:off x="10519739" y="3537492"/>
            <a:ext cx="1362603" cy="215444"/>
          </a:xfrm>
          <a:prstGeom prst="rect">
            <a:avLst/>
          </a:prstGeom>
        </p:spPr>
        <p:txBody>
          <a:bodyPr wrap="square" lIns="0" tIns="0" rIns="0" bIns="0" numCol="1">
            <a:spAutoFit/>
          </a:bodyPr>
          <a:lstStyle/>
          <a:p>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PRICE</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7" name="Rectangle 16">
            <a:extLst>
              <a:ext uri="{FF2B5EF4-FFF2-40B4-BE49-F238E27FC236}">
                <a16:creationId xmlns:a16="http://schemas.microsoft.com/office/drawing/2014/main" id="{F586B913-5E3B-47F1-8171-071E59FC4B18}"/>
              </a:ext>
            </a:extLst>
          </p:cNvPr>
          <p:cNvSpPr/>
          <p:nvPr/>
        </p:nvSpPr>
        <p:spPr>
          <a:xfrm>
            <a:off x="9364917" y="4994521"/>
            <a:ext cx="970464" cy="369332"/>
          </a:xfrm>
          <a:prstGeom prst="rect">
            <a:avLst/>
          </a:prstGeom>
        </p:spPr>
        <p:txBody>
          <a:bodyPr wrap="square" lIns="0" tIns="0" rIns="0" bIns="0" numCol="1">
            <a:spAutoFit/>
          </a:bodyPr>
          <a:lstStyle/>
          <a:p>
            <a:pPr algn="ctr"/>
            <a:r>
              <a:rPr lang="id-ID" sz="24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$60</a:t>
            </a:r>
            <a:endParaRPr lang="en-US" sz="24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9" name="Rectangle 18">
            <a:extLst>
              <a:ext uri="{FF2B5EF4-FFF2-40B4-BE49-F238E27FC236}">
                <a16:creationId xmlns:a16="http://schemas.microsoft.com/office/drawing/2014/main" id="{BF081F2C-32DC-4E43-9917-3EDD6A735BEB}"/>
              </a:ext>
            </a:extLst>
          </p:cNvPr>
          <p:cNvSpPr/>
          <p:nvPr/>
        </p:nvSpPr>
        <p:spPr>
          <a:xfrm>
            <a:off x="9427813" y="4925239"/>
            <a:ext cx="844673" cy="50584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a:extLst>
              <a:ext uri="{FF2B5EF4-FFF2-40B4-BE49-F238E27FC236}">
                <a16:creationId xmlns:a16="http://schemas.microsoft.com/office/drawing/2014/main" id="{F586B913-5E3B-47F1-8171-071E59FC4B18}"/>
              </a:ext>
            </a:extLst>
          </p:cNvPr>
          <p:cNvSpPr/>
          <p:nvPr/>
        </p:nvSpPr>
        <p:spPr>
          <a:xfrm>
            <a:off x="10519738" y="5070439"/>
            <a:ext cx="1362603" cy="215444"/>
          </a:xfrm>
          <a:prstGeom prst="rect">
            <a:avLst/>
          </a:prstGeom>
        </p:spPr>
        <p:txBody>
          <a:bodyPr wrap="square" lIns="0" tIns="0" rIns="0" bIns="0" numCol="1">
            <a:spAutoFit/>
          </a:bodyPr>
          <a:lstStyle/>
          <a:p>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PRICE</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21" name="Rectangle 20">
            <a:extLst>
              <a:ext uri="{FF2B5EF4-FFF2-40B4-BE49-F238E27FC236}">
                <a16:creationId xmlns:a16="http://schemas.microsoft.com/office/drawing/2014/main" id="{F586B913-5E3B-47F1-8171-071E59FC4B18}"/>
              </a:ext>
            </a:extLst>
          </p:cNvPr>
          <p:cNvSpPr/>
          <p:nvPr/>
        </p:nvSpPr>
        <p:spPr>
          <a:xfrm>
            <a:off x="9431599" y="5517237"/>
            <a:ext cx="2183850" cy="553998"/>
          </a:xfrm>
          <a:prstGeom prst="rect">
            <a:avLst/>
          </a:prstGeom>
        </p:spPr>
        <p:txBody>
          <a:bodyPr wrap="square" lIns="0" tIns="0" rIns="0" bIns="0" numCol="1">
            <a:spAutoFit/>
          </a:bodyPr>
          <a:lstStyle/>
          <a:p>
            <a:pPr>
              <a:lnSpc>
                <a:spcPct val="150000"/>
              </a:lnSpc>
            </a:pP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ross-media growth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a:t>
            </a:r>
          </a:p>
        </p:txBody>
      </p:sp>
      <p:sp>
        <p:nvSpPr>
          <p:cNvPr id="22" name="Rectangle 21">
            <a:extLst>
              <a:ext uri="{FF2B5EF4-FFF2-40B4-BE49-F238E27FC236}">
                <a16:creationId xmlns:a16="http://schemas.microsoft.com/office/drawing/2014/main" id="{C05A755F-86D4-46A7-94B4-F86B79021C4C}"/>
              </a:ext>
            </a:extLst>
          </p:cNvPr>
          <p:cNvSpPr/>
          <p:nvPr/>
        </p:nvSpPr>
        <p:spPr>
          <a:xfrm>
            <a:off x="9336292" y="208804"/>
            <a:ext cx="2624643" cy="323165"/>
          </a:xfrm>
          <a:prstGeom prst="rect">
            <a:avLst/>
          </a:prstGeom>
        </p:spPr>
        <p:txBody>
          <a:bodyPr wrap="square" lIns="0" tIns="0" rIns="0" bIns="0" numCol="1">
            <a:spAutoFit/>
          </a:bodyPr>
          <a:lstStyle/>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3" name="Rectangle 22">
            <a:extLst>
              <a:ext uri="{FF2B5EF4-FFF2-40B4-BE49-F238E27FC236}">
                <a16:creationId xmlns:a16="http://schemas.microsoft.com/office/drawing/2014/main" id="{9466AED5-AB16-4A0E-9736-F5BD119F4BA2}"/>
              </a:ext>
            </a:extLst>
          </p:cNvPr>
          <p:cNvSpPr/>
          <p:nvPr/>
        </p:nvSpPr>
        <p:spPr>
          <a:xfrm rot="16200000" flipH="1">
            <a:off x="-3015543"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5" name="TextBox 2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s i m p l i c i t y</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28" name="Rectangle 27">
            <a:extLst>
              <a:ext uri="{FF2B5EF4-FFF2-40B4-BE49-F238E27FC236}">
                <a16:creationId xmlns:a16="http://schemas.microsoft.com/office/drawing/2014/main" id="{F586B913-5E3B-47F1-8171-071E59FC4B18}"/>
              </a:ext>
            </a:extLst>
          </p:cNvPr>
          <p:cNvSpPr/>
          <p:nvPr/>
        </p:nvSpPr>
        <p:spPr>
          <a:xfrm>
            <a:off x="951723" y="1815834"/>
            <a:ext cx="10288554" cy="553998"/>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 growth envisioned and cross-media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cross-media</a:t>
            </a:r>
            <a:r>
              <a:rPr lang="en-US" sz="1200" dirty="0">
                <a:latin typeface="Montserrat" panose="00000500000000000000" pitchFamily="50" charset="0"/>
                <a:ea typeface="PT Sans" panose="020B0503020203020204" pitchFamily="34" charset="0"/>
                <a:cs typeface="Poppins ExtraLight" panose="00000300000000000000" pitchFamily="50" charset="0"/>
              </a:rPr>
              <a:t>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media </a:t>
            </a:r>
          </a:p>
        </p:txBody>
      </p:sp>
    </p:spTree>
    <p:extLst>
      <p:ext uri="{BB962C8B-B14F-4D97-AF65-F5344CB8AC3E}">
        <p14:creationId xmlns:p14="http://schemas.microsoft.com/office/powerpoint/2010/main" val="414356017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C33A60EC-3883-4605-8DBC-ADD0BC998D49}"/>
              </a:ext>
            </a:extLst>
          </p:cNvPr>
          <p:cNvSpPr/>
          <p:nvPr/>
        </p:nvSpPr>
        <p:spPr>
          <a:xfrm rot="16200000">
            <a:off x="6296614" y="1219200"/>
            <a:ext cx="5126736" cy="44196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6" name="Straight Connector 5"/>
          <p:cNvCxnSpPr/>
          <p:nvPr/>
        </p:nvCxnSpPr>
        <p:spPr>
          <a:xfrm flipH="1">
            <a:off x="1233722" y="4048418"/>
            <a:ext cx="38808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586B913-5E3B-47F1-8171-071E59FC4B18}"/>
              </a:ext>
            </a:extLst>
          </p:cNvPr>
          <p:cNvSpPr/>
          <p:nvPr/>
        </p:nvSpPr>
        <p:spPr>
          <a:xfrm>
            <a:off x="1242606" y="3093444"/>
            <a:ext cx="3885375" cy="830997"/>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p>
        </p:txBody>
      </p:sp>
      <p:sp>
        <p:nvSpPr>
          <p:cNvPr id="11" name="Rectangle 10">
            <a:extLst>
              <a:ext uri="{FF2B5EF4-FFF2-40B4-BE49-F238E27FC236}">
                <a16:creationId xmlns:a16="http://schemas.microsoft.com/office/drawing/2014/main" id="{F586B913-5E3B-47F1-8171-071E59FC4B18}"/>
              </a:ext>
            </a:extLst>
          </p:cNvPr>
          <p:cNvSpPr/>
          <p:nvPr/>
        </p:nvSpPr>
        <p:spPr>
          <a:xfrm>
            <a:off x="1233722" y="2701785"/>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NEWEST </a:t>
            </a:r>
            <a:r>
              <a:rPr lang="id-ID" sz="1400" spc="600" dirty="0">
                <a:latin typeface="Montserrat" panose="00000500000000000000" pitchFamily="50" charset="0"/>
                <a:ea typeface="PT Sans" panose="020B0503020203020204" pitchFamily="34" charset="0"/>
                <a:cs typeface="Poppins ExtraLight" panose="00000300000000000000" pitchFamily="50" charset="0"/>
              </a:rPr>
              <a:t>PROJECT</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2" name="Rectangle 11">
            <a:extLst>
              <a:ext uri="{FF2B5EF4-FFF2-40B4-BE49-F238E27FC236}">
                <a16:creationId xmlns:a16="http://schemas.microsoft.com/office/drawing/2014/main" id="{F586B913-5E3B-47F1-8171-071E59FC4B18}"/>
              </a:ext>
            </a:extLst>
          </p:cNvPr>
          <p:cNvSpPr/>
          <p:nvPr/>
        </p:nvSpPr>
        <p:spPr>
          <a:xfrm>
            <a:off x="1251490" y="4614768"/>
            <a:ext cx="3885375" cy="830997"/>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p>
        </p:txBody>
      </p:sp>
      <p:sp>
        <p:nvSpPr>
          <p:cNvPr id="13" name="Rectangle 12">
            <a:extLst>
              <a:ext uri="{FF2B5EF4-FFF2-40B4-BE49-F238E27FC236}">
                <a16:creationId xmlns:a16="http://schemas.microsoft.com/office/drawing/2014/main" id="{F586B913-5E3B-47F1-8171-071E59FC4B18}"/>
              </a:ext>
            </a:extLst>
          </p:cNvPr>
          <p:cNvSpPr/>
          <p:nvPr/>
        </p:nvSpPr>
        <p:spPr>
          <a:xfrm>
            <a:off x="1242606" y="4223109"/>
            <a:ext cx="3391887"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LATEST </a:t>
            </a:r>
            <a:r>
              <a:rPr lang="id-ID" sz="1400" spc="600" dirty="0">
                <a:latin typeface="Montserrat" panose="00000500000000000000" pitchFamily="50" charset="0"/>
                <a:ea typeface="PT Sans" panose="020B0503020203020204" pitchFamily="34" charset="0"/>
                <a:cs typeface="Poppins ExtraLight" panose="00000300000000000000" pitchFamily="50" charset="0"/>
              </a:rPr>
              <a:t>PROJECT</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Rectangle 1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6" name="Rectangle 1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7" name="7 CuadroTexto">
            <a:extLst>
              <a:ext uri="{FF2B5EF4-FFF2-40B4-BE49-F238E27FC236}">
                <a16:creationId xmlns:a16="http://schemas.microsoft.com/office/drawing/2014/main" id="{C5732FE0-7AA2-4622-8828-9570A7074A4D}"/>
              </a:ext>
            </a:extLst>
          </p:cNvPr>
          <p:cNvSpPr txBox="1"/>
          <p:nvPr/>
        </p:nvSpPr>
        <p:spPr>
          <a:xfrm>
            <a:off x="1213879" y="2108887"/>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TextBox 17">
            <a:extLst>
              <a:ext uri="{FF2B5EF4-FFF2-40B4-BE49-F238E27FC236}">
                <a16:creationId xmlns:a16="http://schemas.microsoft.com/office/drawing/2014/main" id="{E24DB8E2-00C6-41A1-9156-84505FC32483}"/>
              </a:ext>
            </a:extLst>
          </p:cNvPr>
          <p:cNvSpPr txBox="1"/>
          <p:nvPr/>
        </p:nvSpPr>
        <p:spPr>
          <a:xfrm>
            <a:off x="1122439" y="1560944"/>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f e a t u r e s</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pic>
        <p:nvPicPr>
          <p:cNvPr id="14" name="Picture 13">
            <a:extLst>
              <a:ext uri="{FF2B5EF4-FFF2-40B4-BE49-F238E27FC236}">
                <a16:creationId xmlns:a16="http://schemas.microsoft.com/office/drawing/2014/main" id="{754B0F4D-AF5E-4181-A253-480A0ACD8CF7}"/>
              </a:ext>
            </a:extLst>
          </p:cNvPr>
          <p:cNvPicPr>
            <a:picLocks noChangeAspect="1"/>
          </p:cNvPicPr>
          <p:nvPr/>
        </p:nvPicPr>
        <p:blipFill>
          <a:blip r:embed="rId2">
            <a:extLst>
              <a:ext uri="{28A0092B-C50C-407E-A947-70E740481C1C}">
                <a14:useLocalDpi xmlns:a14="http://schemas.microsoft.com/office/drawing/2010/main" val="0"/>
              </a:ext>
            </a:extLst>
          </a:blip>
          <a:srcRect l="57614" t="23232" r="12273" b="23232"/>
          <a:stretch>
            <a:fillRect/>
          </a:stretch>
        </p:blipFill>
        <p:spPr>
          <a:xfrm>
            <a:off x="7024254" y="1593272"/>
            <a:ext cx="3671454" cy="3671454"/>
          </a:xfrm>
          <a:custGeom>
            <a:avLst/>
            <a:gdLst>
              <a:gd name="connsiteX0" fmla="*/ 1835727 w 3671454"/>
              <a:gd name="connsiteY0" fmla="*/ 0 h 3671454"/>
              <a:gd name="connsiteX1" fmla="*/ 3671454 w 3671454"/>
              <a:gd name="connsiteY1" fmla="*/ 1835727 h 3671454"/>
              <a:gd name="connsiteX2" fmla="*/ 1835727 w 3671454"/>
              <a:gd name="connsiteY2" fmla="*/ 3671454 h 3671454"/>
              <a:gd name="connsiteX3" fmla="*/ 0 w 3671454"/>
              <a:gd name="connsiteY3" fmla="*/ 1835727 h 3671454"/>
              <a:gd name="connsiteX4" fmla="*/ 1835727 w 3671454"/>
              <a:gd name="connsiteY4" fmla="*/ 0 h 367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1454" h="3671454">
                <a:moveTo>
                  <a:pt x="1835727" y="0"/>
                </a:moveTo>
                <a:cubicBezTo>
                  <a:pt x="2849571" y="0"/>
                  <a:pt x="3671454" y="821883"/>
                  <a:pt x="3671454" y="1835727"/>
                </a:cubicBezTo>
                <a:cubicBezTo>
                  <a:pt x="3671454" y="2849571"/>
                  <a:pt x="2849571" y="3671454"/>
                  <a:pt x="1835727" y="3671454"/>
                </a:cubicBezTo>
                <a:cubicBezTo>
                  <a:pt x="821883" y="3671454"/>
                  <a:pt x="0" y="2849571"/>
                  <a:pt x="0" y="1835727"/>
                </a:cubicBezTo>
                <a:cubicBezTo>
                  <a:pt x="0" y="821883"/>
                  <a:pt x="821883" y="0"/>
                  <a:pt x="1835727" y="0"/>
                </a:cubicBezTo>
                <a:close/>
              </a:path>
            </a:pathLst>
          </a:custGeom>
        </p:spPr>
      </p:pic>
    </p:spTree>
    <p:extLst>
      <p:ext uri="{BB962C8B-B14F-4D97-AF65-F5344CB8AC3E}">
        <p14:creationId xmlns:p14="http://schemas.microsoft.com/office/powerpoint/2010/main" val="253991058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166254" y="136813"/>
            <a:ext cx="11859492" cy="65843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 name="Rectangle 12">
            <a:extLst>
              <a:ext uri="{FF2B5EF4-FFF2-40B4-BE49-F238E27FC236}">
                <a16:creationId xmlns:a16="http://schemas.microsoft.com/office/drawing/2014/main" id="{F586B913-5E3B-47F1-8171-071E59FC4B18}"/>
              </a:ext>
            </a:extLst>
          </p:cNvPr>
          <p:cNvSpPr/>
          <p:nvPr/>
        </p:nvSpPr>
        <p:spPr>
          <a:xfrm>
            <a:off x="8600264" y="3952380"/>
            <a:ext cx="1241915" cy="615553"/>
          </a:xfrm>
          <a:prstGeom prst="rect">
            <a:avLst/>
          </a:prstGeom>
        </p:spPr>
        <p:txBody>
          <a:bodyPr wrap="square" lIns="0" tIns="0" rIns="0" bIns="0" numCol="1">
            <a:spAutoFit/>
          </a:bodyPr>
          <a:lstStyle/>
          <a:p>
            <a:r>
              <a:rPr lang="id-ID" sz="40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109</a:t>
            </a:r>
            <a:endParaRPr lang="en-US" sz="40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4" name="Rectangle 13">
            <a:extLst>
              <a:ext uri="{FF2B5EF4-FFF2-40B4-BE49-F238E27FC236}">
                <a16:creationId xmlns:a16="http://schemas.microsoft.com/office/drawing/2014/main" id="{F586B913-5E3B-47F1-8171-071E59FC4B18}"/>
              </a:ext>
            </a:extLst>
          </p:cNvPr>
          <p:cNvSpPr/>
          <p:nvPr/>
        </p:nvSpPr>
        <p:spPr>
          <a:xfrm>
            <a:off x="8600264" y="4567933"/>
            <a:ext cx="1854776" cy="284565"/>
          </a:xfrm>
          <a:prstGeom prst="rect">
            <a:avLst/>
          </a:prstGeom>
        </p:spPr>
        <p:txBody>
          <a:bodyPr wrap="square" lIns="0" tIns="0" rIns="0" bIns="0" numCol="1">
            <a:spAutoFit/>
          </a:bodyPr>
          <a:lstStyle/>
          <a:p>
            <a:pPr>
              <a:lnSpc>
                <a:spcPct val="150000"/>
              </a:lnSpc>
            </a:pPr>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PROCUCT</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Rectangle 14">
            <a:extLst>
              <a:ext uri="{FF2B5EF4-FFF2-40B4-BE49-F238E27FC236}">
                <a16:creationId xmlns:a16="http://schemas.microsoft.com/office/drawing/2014/main" id="{F586B913-5E3B-47F1-8171-071E59FC4B18}"/>
              </a:ext>
            </a:extLst>
          </p:cNvPr>
          <p:cNvSpPr/>
          <p:nvPr/>
        </p:nvSpPr>
        <p:spPr>
          <a:xfrm>
            <a:off x="8600264" y="5117054"/>
            <a:ext cx="2836993" cy="830997"/>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tellectual</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envisioned</a:t>
            </a:r>
          </a:p>
        </p:txBody>
      </p:sp>
      <p:sp>
        <p:nvSpPr>
          <p:cNvPr id="16" name="Rectangle 15">
            <a:extLst>
              <a:ext uri="{FF2B5EF4-FFF2-40B4-BE49-F238E27FC236}">
                <a16:creationId xmlns:a16="http://schemas.microsoft.com/office/drawing/2014/main" id="{3930E30E-042C-4488-85FA-80DEF9E271C0}"/>
              </a:ext>
            </a:extLst>
          </p:cNvPr>
          <p:cNvSpPr/>
          <p:nvPr/>
        </p:nvSpPr>
        <p:spPr>
          <a:xfrm>
            <a:off x="8233971" y="3660494"/>
            <a:ext cx="3393457" cy="26571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24" name="Rectangle 23">
            <a:extLst>
              <a:ext uri="{FF2B5EF4-FFF2-40B4-BE49-F238E27FC236}">
                <a16:creationId xmlns:a16="http://schemas.microsoft.com/office/drawing/2014/main" id="{9466AED5-AB16-4A0E-9736-F5BD119F4BA2}"/>
              </a:ext>
            </a:extLst>
          </p:cNvPr>
          <p:cNvSpPr/>
          <p:nvPr/>
        </p:nvSpPr>
        <p:spPr>
          <a:xfrm rot="5400000">
            <a:off x="8523321" y="3304287"/>
            <a:ext cx="6550387" cy="249427"/>
          </a:xfrm>
          <a:prstGeom prst="rect">
            <a:avLst/>
          </a:prstGeom>
          <a:noFill/>
        </p:spPr>
        <p:txBody>
          <a:bodyPr wrap="square" rtlCol="0" anchor="t">
            <a:spAutoFit/>
          </a:bodyPr>
          <a:lstStyle/>
          <a:p>
            <a:pPr algn="ctr">
              <a:lnSpc>
                <a:spcPct val="110000"/>
              </a:lnSpc>
            </a:pPr>
            <a:r>
              <a:rPr lang="id-ID" sz="1000" b="1" i="1" spc="300" dirty="0">
                <a:solidFill>
                  <a:schemeClr val="bg1"/>
                </a:solidFill>
                <a:latin typeface="Montserrat" panose="00000500000000000000" pitchFamily="50" charset="0"/>
                <a:cs typeface="Poppins" panose="00000500000000000000" pitchFamily="50" charset="0"/>
              </a:rPr>
              <a:t>Lorem ipsum amet</a:t>
            </a:r>
            <a:r>
              <a:rPr lang="en-US" sz="1000" b="1" i="1" spc="300" dirty="0">
                <a:solidFill>
                  <a:schemeClr val="bg1"/>
                </a:solidFill>
                <a:latin typeface="Montserrat" panose="00000500000000000000" pitchFamily="50" charset="0"/>
                <a:cs typeface="Poppins" panose="00000500000000000000" pitchFamily="50" charset="0"/>
              </a:rPr>
              <a:t> </a:t>
            </a:r>
            <a:r>
              <a:rPr lang="en-US" sz="1000" i="1" spc="300" dirty="0">
                <a:solidFill>
                  <a:schemeClr val="bg1"/>
                </a:solidFill>
                <a:latin typeface="Montserrat" panose="00000500000000000000" pitchFamily="50" charset="0"/>
                <a:cs typeface="Poppins" panose="00000500000000000000" pitchFamily="50" charset="0"/>
              </a:rPr>
              <a:t>/</a:t>
            </a:r>
            <a:r>
              <a:rPr lang="id-ID" sz="1000" i="1" spc="300" dirty="0">
                <a:solidFill>
                  <a:schemeClr val="bg1"/>
                </a:solidFill>
                <a:latin typeface="Montserrat" panose="00000500000000000000" pitchFamily="50" charset="0"/>
                <a:cs typeface="Poppins" panose="00000500000000000000" pitchFamily="50" charset="0"/>
              </a:rPr>
              <a:t> consec</a:t>
            </a:r>
            <a:r>
              <a:rPr lang="en-US" sz="1000" i="1" spc="300" dirty="0" err="1">
                <a:solidFill>
                  <a:schemeClr val="bg1"/>
                </a:solidFill>
                <a:latin typeface="Montserrat" panose="00000500000000000000" pitchFamily="50" charset="0"/>
                <a:cs typeface="Poppins" panose="00000500000000000000" pitchFamily="50" charset="0"/>
              </a:rPr>
              <a:t>i</a:t>
            </a:r>
            <a:r>
              <a:rPr lang="id-ID" sz="1000" i="1" spc="300" dirty="0">
                <a:solidFill>
                  <a:schemeClr val="bg1"/>
                </a:solidFill>
                <a:latin typeface="Montserrat" panose="00000500000000000000" pitchFamily="50" charset="0"/>
                <a:cs typeface="Poppins" panose="00000500000000000000" pitchFamily="50" charset="0"/>
              </a:rPr>
              <a:t>tetur</a:t>
            </a:r>
            <a:r>
              <a:rPr lang="en-US" sz="1000" i="1" spc="300" dirty="0">
                <a:solidFill>
                  <a:schemeClr val="bg1"/>
                </a:solidFill>
                <a:latin typeface="Montserrat" panose="00000500000000000000" pitchFamily="50" charset="0"/>
                <a:cs typeface="Poppins" panose="00000500000000000000" pitchFamily="50" charset="0"/>
              </a:rPr>
              <a:t>s </a:t>
            </a:r>
            <a:endParaRPr lang="id-ID" sz="1000" i="1" spc="300" dirty="0">
              <a:solidFill>
                <a:schemeClr val="bg1"/>
              </a:solidFill>
              <a:latin typeface="Montserrat" panose="00000500000000000000" pitchFamily="50" charset="0"/>
              <a:cs typeface="Poppins" panose="00000500000000000000" pitchFamily="50" charset="0"/>
            </a:endParaRPr>
          </a:p>
        </p:txBody>
      </p:sp>
      <p:pic>
        <p:nvPicPr>
          <p:cNvPr id="17" name="Picture 16">
            <a:extLst>
              <a:ext uri="{FF2B5EF4-FFF2-40B4-BE49-F238E27FC236}">
                <a16:creationId xmlns:a16="http://schemas.microsoft.com/office/drawing/2014/main" id="{A8A6BD70-7BDA-429D-ADED-D496860D5A99}"/>
              </a:ext>
            </a:extLst>
          </p:cNvPr>
          <p:cNvPicPr>
            <a:picLocks noChangeAspect="1"/>
          </p:cNvPicPr>
          <p:nvPr/>
        </p:nvPicPr>
        <p:blipFill>
          <a:blip r:embed="rId2">
            <a:extLst>
              <a:ext uri="{28A0092B-C50C-407E-A947-70E740481C1C}">
                <a14:useLocalDpi xmlns:a14="http://schemas.microsoft.com/office/drawing/2010/main" val="0"/>
              </a:ext>
            </a:extLst>
          </a:blip>
          <a:srcRect l="4631" t="7879" r="67536" b="53376"/>
          <a:stretch>
            <a:fillRect/>
          </a:stretch>
        </p:blipFill>
        <p:spPr>
          <a:xfrm>
            <a:off x="564574" y="540329"/>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pic>
        <p:nvPicPr>
          <p:cNvPr id="18" name="Picture 17">
            <a:extLst>
              <a:ext uri="{FF2B5EF4-FFF2-40B4-BE49-F238E27FC236}">
                <a16:creationId xmlns:a16="http://schemas.microsoft.com/office/drawing/2014/main" id="{1F6893BF-99FD-4B14-9817-ECBC96BDAC6C}"/>
              </a:ext>
            </a:extLst>
          </p:cNvPr>
          <p:cNvPicPr>
            <a:picLocks noChangeAspect="1"/>
          </p:cNvPicPr>
          <p:nvPr/>
        </p:nvPicPr>
        <p:blipFill>
          <a:blip r:embed="rId2">
            <a:extLst>
              <a:ext uri="{28A0092B-C50C-407E-A947-70E740481C1C}">
                <a14:useLocalDpi xmlns:a14="http://schemas.microsoft.com/office/drawing/2010/main" val="0"/>
              </a:ext>
            </a:extLst>
          </a:blip>
          <a:srcRect l="36083" t="7879" r="36083" b="53376"/>
          <a:stretch>
            <a:fillRect/>
          </a:stretch>
        </p:blipFill>
        <p:spPr>
          <a:xfrm>
            <a:off x="4399273" y="540327"/>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pic>
        <p:nvPicPr>
          <p:cNvPr id="19" name="Picture 18">
            <a:extLst>
              <a:ext uri="{FF2B5EF4-FFF2-40B4-BE49-F238E27FC236}">
                <a16:creationId xmlns:a16="http://schemas.microsoft.com/office/drawing/2014/main" id="{3FD8867F-A9ED-4630-86C4-9E11FE4CE06F}"/>
              </a:ext>
            </a:extLst>
          </p:cNvPr>
          <p:cNvPicPr>
            <a:picLocks noChangeAspect="1"/>
          </p:cNvPicPr>
          <p:nvPr/>
        </p:nvPicPr>
        <p:blipFill>
          <a:blip r:embed="rId2">
            <a:extLst>
              <a:ext uri="{28A0092B-C50C-407E-A947-70E740481C1C}">
                <a14:useLocalDpi xmlns:a14="http://schemas.microsoft.com/office/drawing/2010/main" val="0"/>
              </a:ext>
            </a:extLst>
          </a:blip>
          <a:srcRect l="67536" t="7879" r="4631" b="53376"/>
          <a:stretch>
            <a:fillRect/>
          </a:stretch>
        </p:blipFill>
        <p:spPr>
          <a:xfrm>
            <a:off x="8233972" y="540325"/>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pic>
        <p:nvPicPr>
          <p:cNvPr id="20" name="Picture 19">
            <a:extLst>
              <a:ext uri="{FF2B5EF4-FFF2-40B4-BE49-F238E27FC236}">
                <a16:creationId xmlns:a16="http://schemas.microsoft.com/office/drawing/2014/main" id="{0B74BC7F-5753-4B31-A434-C19444EFED38}"/>
              </a:ext>
            </a:extLst>
          </p:cNvPr>
          <p:cNvPicPr>
            <a:picLocks noChangeAspect="1"/>
          </p:cNvPicPr>
          <p:nvPr/>
        </p:nvPicPr>
        <p:blipFill>
          <a:blip r:embed="rId2">
            <a:extLst>
              <a:ext uri="{28A0092B-C50C-407E-A947-70E740481C1C}">
                <a14:useLocalDpi xmlns:a14="http://schemas.microsoft.com/office/drawing/2010/main" val="0"/>
              </a:ext>
            </a:extLst>
          </a:blip>
          <a:srcRect l="4631" t="53624" r="67536" b="7631"/>
          <a:stretch>
            <a:fillRect/>
          </a:stretch>
        </p:blipFill>
        <p:spPr>
          <a:xfrm>
            <a:off x="564573" y="3677502"/>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pic>
        <p:nvPicPr>
          <p:cNvPr id="21" name="Picture 20">
            <a:extLst>
              <a:ext uri="{FF2B5EF4-FFF2-40B4-BE49-F238E27FC236}">
                <a16:creationId xmlns:a16="http://schemas.microsoft.com/office/drawing/2014/main" id="{A4C3ACAA-F29E-45E5-9AEF-435E7ED8DF36}"/>
              </a:ext>
            </a:extLst>
          </p:cNvPr>
          <p:cNvPicPr>
            <a:picLocks noChangeAspect="1"/>
          </p:cNvPicPr>
          <p:nvPr/>
        </p:nvPicPr>
        <p:blipFill>
          <a:blip r:embed="rId2">
            <a:extLst>
              <a:ext uri="{28A0092B-C50C-407E-A947-70E740481C1C}">
                <a14:useLocalDpi xmlns:a14="http://schemas.microsoft.com/office/drawing/2010/main" val="0"/>
              </a:ext>
            </a:extLst>
          </a:blip>
          <a:srcRect l="36083" t="53376" r="36083" b="7879"/>
          <a:stretch>
            <a:fillRect/>
          </a:stretch>
        </p:blipFill>
        <p:spPr>
          <a:xfrm>
            <a:off x="4399273" y="3660495"/>
            <a:ext cx="3393457" cy="2657177"/>
          </a:xfrm>
          <a:custGeom>
            <a:avLst/>
            <a:gdLst>
              <a:gd name="connsiteX0" fmla="*/ 0 w 3393457"/>
              <a:gd name="connsiteY0" fmla="*/ 0 h 2657177"/>
              <a:gd name="connsiteX1" fmla="*/ 3393457 w 3393457"/>
              <a:gd name="connsiteY1" fmla="*/ 0 h 2657177"/>
              <a:gd name="connsiteX2" fmla="*/ 3393457 w 3393457"/>
              <a:gd name="connsiteY2" fmla="*/ 2657177 h 2657177"/>
              <a:gd name="connsiteX3" fmla="*/ 0 w 3393457"/>
              <a:gd name="connsiteY3" fmla="*/ 2657177 h 2657177"/>
            </a:gdLst>
            <a:ahLst/>
            <a:cxnLst>
              <a:cxn ang="0">
                <a:pos x="connsiteX0" y="connsiteY0"/>
              </a:cxn>
              <a:cxn ang="0">
                <a:pos x="connsiteX1" y="connsiteY1"/>
              </a:cxn>
              <a:cxn ang="0">
                <a:pos x="connsiteX2" y="connsiteY2"/>
              </a:cxn>
              <a:cxn ang="0">
                <a:pos x="connsiteX3" y="connsiteY3"/>
              </a:cxn>
            </a:cxnLst>
            <a:rect l="l" t="t" r="r" b="b"/>
            <a:pathLst>
              <a:path w="3393457" h="2657177">
                <a:moveTo>
                  <a:pt x="0" y="0"/>
                </a:moveTo>
                <a:lnTo>
                  <a:pt x="3393457" y="0"/>
                </a:lnTo>
                <a:lnTo>
                  <a:pt x="3393457" y="2657177"/>
                </a:lnTo>
                <a:lnTo>
                  <a:pt x="0" y="2657177"/>
                </a:lnTo>
                <a:close/>
              </a:path>
            </a:pathLst>
          </a:custGeom>
        </p:spPr>
      </p:pic>
    </p:spTree>
    <p:extLst>
      <p:ext uri="{BB962C8B-B14F-4D97-AF65-F5344CB8AC3E}">
        <p14:creationId xmlns:p14="http://schemas.microsoft.com/office/powerpoint/2010/main" val="124164129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1340428" y="1316181"/>
            <a:ext cx="4135582" cy="42256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a:extLst>
              <a:ext uri="{FF2B5EF4-FFF2-40B4-BE49-F238E27FC236}">
                <a16:creationId xmlns:a16="http://schemas.microsoft.com/office/drawing/2014/main" id="{3930E30E-042C-4488-85FA-80DEF9E271C0}"/>
              </a:ext>
            </a:extLst>
          </p:cNvPr>
          <p:cNvSpPr/>
          <p:nvPr/>
        </p:nvSpPr>
        <p:spPr>
          <a:xfrm>
            <a:off x="6411759" y="4638950"/>
            <a:ext cx="626916" cy="63392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6" name="Rectangle 5">
            <a:extLst>
              <a:ext uri="{FF2B5EF4-FFF2-40B4-BE49-F238E27FC236}">
                <a16:creationId xmlns:a16="http://schemas.microsoft.com/office/drawing/2014/main" id="{3930E30E-042C-4488-85FA-80DEF9E271C0}"/>
              </a:ext>
            </a:extLst>
          </p:cNvPr>
          <p:cNvSpPr/>
          <p:nvPr/>
        </p:nvSpPr>
        <p:spPr>
          <a:xfrm>
            <a:off x="7333416" y="4638950"/>
            <a:ext cx="626916" cy="6339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8" name="Rectangle 7">
            <a:extLst>
              <a:ext uri="{FF2B5EF4-FFF2-40B4-BE49-F238E27FC236}">
                <a16:creationId xmlns:a16="http://schemas.microsoft.com/office/drawing/2014/main" id="{3930E30E-042C-4488-85FA-80DEF9E271C0}"/>
              </a:ext>
            </a:extLst>
          </p:cNvPr>
          <p:cNvSpPr/>
          <p:nvPr/>
        </p:nvSpPr>
        <p:spPr>
          <a:xfrm>
            <a:off x="8255073" y="4638950"/>
            <a:ext cx="626916" cy="63392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9" name="Rectangle 8">
            <a:extLst>
              <a:ext uri="{FF2B5EF4-FFF2-40B4-BE49-F238E27FC236}">
                <a16:creationId xmlns:a16="http://schemas.microsoft.com/office/drawing/2014/main" id="{3930E30E-042C-4488-85FA-80DEF9E271C0}"/>
              </a:ext>
            </a:extLst>
          </p:cNvPr>
          <p:cNvSpPr/>
          <p:nvPr/>
        </p:nvSpPr>
        <p:spPr>
          <a:xfrm>
            <a:off x="9176730" y="4638950"/>
            <a:ext cx="626916" cy="6339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10" name="Rectangle 9">
            <a:extLst>
              <a:ext uri="{FF2B5EF4-FFF2-40B4-BE49-F238E27FC236}">
                <a16:creationId xmlns:a16="http://schemas.microsoft.com/office/drawing/2014/main" id="{F586B913-5E3B-47F1-8171-071E59FC4B18}"/>
              </a:ext>
            </a:extLst>
          </p:cNvPr>
          <p:cNvSpPr/>
          <p:nvPr/>
        </p:nvSpPr>
        <p:spPr>
          <a:xfrm>
            <a:off x="6411759" y="3232763"/>
            <a:ext cx="3885375"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p>
        </p:txBody>
      </p:sp>
      <p:sp>
        <p:nvSpPr>
          <p:cNvPr id="11" name="Rectangle 10">
            <a:extLst>
              <a:ext uri="{FF2B5EF4-FFF2-40B4-BE49-F238E27FC236}">
                <a16:creationId xmlns:a16="http://schemas.microsoft.com/office/drawing/2014/main" id="{F586B913-5E3B-47F1-8171-071E59FC4B18}"/>
              </a:ext>
            </a:extLst>
          </p:cNvPr>
          <p:cNvSpPr/>
          <p:nvPr/>
        </p:nvSpPr>
        <p:spPr>
          <a:xfrm>
            <a:off x="6411759" y="2611407"/>
            <a:ext cx="3391887" cy="3231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CREATIVE</a:t>
            </a:r>
            <a:r>
              <a:rPr lang="id-ID" sz="1400" spc="600" dirty="0">
                <a:latin typeface="Montserrat" panose="00000500000000000000" pitchFamily="50" charset="0"/>
                <a:ea typeface="PT Sans" panose="020B0503020203020204" pitchFamily="34" charset="0"/>
                <a:cs typeface="Poppins ExtraLight" panose="00000300000000000000" pitchFamily="50" charset="0"/>
              </a:rPr>
              <a:t> COMPANY</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12" name="Straight Connector 11"/>
          <p:cNvCxnSpPr/>
          <p:nvPr/>
        </p:nvCxnSpPr>
        <p:spPr>
          <a:xfrm>
            <a:off x="6411759" y="3054877"/>
            <a:ext cx="318868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5" name="Group 428"/>
          <p:cNvGrpSpPr>
            <a:grpSpLocks noChangeAspect="1"/>
          </p:cNvGrpSpPr>
          <p:nvPr/>
        </p:nvGrpSpPr>
        <p:grpSpPr bwMode="auto">
          <a:xfrm>
            <a:off x="9362116" y="4831945"/>
            <a:ext cx="256144" cy="256144"/>
            <a:chOff x="3226" y="1077"/>
            <a:chExt cx="215" cy="215"/>
          </a:xfrm>
          <a:solidFill>
            <a:schemeClr val="tx1"/>
          </a:solidFill>
        </p:grpSpPr>
        <p:sp>
          <p:nvSpPr>
            <p:cNvPr id="16" name="Freeform 430"/>
            <p:cNvSpPr>
              <a:spLocks noEditPoints="1"/>
            </p:cNvSpPr>
            <p:nvPr/>
          </p:nvSpPr>
          <p:spPr bwMode="auto">
            <a:xfrm>
              <a:off x="3226" y="1077"/>
              <a:ext cx="215" cy="215"/>
            </a:xfrm>
            <a:custGeom>
              <a:avLst/>
              <a:gdLst>
                <a:gd name="T0" fmla="*/ 1431 w 3440"/>
                <a:gd name="T1" fmla="*/ 254 h 3436"/>
                <a:gd name="T2" fmla="*/ 1076 w 3440"/>
                <a:gd name="T3" fmla="*/ 372 h 3436"/>
                <a:gd name="T4" fmla="*/ 766 w 3440"/>
                <a:gd name="T5" fmla="*/ 571 h 3436"/>
                <a:gd name="T6" fmla="*/ 514 w 3440"/>
                <a:gd name="T7" fmla="*/ 837 h 3436"/>
                <a:gd name="T8" fmla="*/ 335 w 3440"/>
                <a:gd name="T9" fmla="*/ 1159 h 3436"/>
                <a:gd name="T10" fmla="*/ 238 w 3440"/>
                <a:gd name="T11" fmla="*/ 1523 h 3436"/>
                <a:gd name="T12" fmla="*/ 238 w 3440"/>
                <a:gd name="T13" fmla="*/ 1913 h 3436"/>
                <a:gd name="T14" fmla="*/ 335 w 3440"/>
                <a:gd name="T15" fmla="*/ 2277 h 3436"/>
                <a:gd name="T16" fmla="*/ 514 w 3440"/>
                <a:gd name="T17" fmla="*/ 2599 h 3436"/>
                <a:gd name="T18" fmla="*/ 766 w 3440"/>
                <a:gd name="T19" fmla="*/ 2865 h 3436"/>
                <a:gd name="T20" fmla="*/ 1076 w 3440"/>
                <a:gd name="T21" fmla="*/ 3064 h 3436"/>
                <a:gd name="T22" fmla="*/ 1431 w 3440"/>
                <a:gd name="T23" fmla="*/ 3181 h 3436"/>
                <a:gd name="T24" fmla="*/ 1818 w 3440"/>
                <a:gd name="T25" fmla="*/ 3207 h 3436"/>
                <a:gd name="T26" fmla="*/ 2192 w 3440"/>
                <a:gd name="T27" fmla="*/ 3134 h 3436"/>
                <a:gd name="T28" fmla="*/ 2526 w 3440"/>
                <a:gd name="T29" fmla="*/ 2974 h 3436"/>
                <a:gd name="T30" fmla="*/ 2808 w 3440"/>
                <a:gd name="T31" fmla="*/ 2740 h 3436"/>
                <a:gd name="T32" fmla="*/ 3025 w 3440"/>
                <a:gd name="T33" fmla="*/ 2444 h 3436"/>
                <a:gd name="T34" fmla="*/ 3164 w 3440"/>
                <a:gd name="T35" fmla="*/ 2099 h 3436"/>
                <a:gd name="T36" fmla="*/ 3214 w 3440"/>
                <a:gd name="T37" fmla="*/ 1718 h 3436"/>
                <a:gd name="T38" fmla="*/ 3164 w 3440"/>
                <a:gd name="T39" fmla="*/ 1337 h 3436"/>
                <a:gd name="T40" fmla="*/ 3025 w 3440"/>
                <a:gd name="T41" fmla="*/ 992 h 3436"/>
                <a:gd name="T42" fmla="*/ 2808 w 3440"/>
                <a:gd name="T43" fmla="*/ 696 h 3436"/>
                <a:gd name="T44" fmla="*/ 2526 w 3440"/>
                <a:gd name="T45" fmla="*/ 463 h 3436"/>
                <a:gd name="T46" fmla="*/ 2192 w 3440"/>
                <a:gd name="T47" fmla="*/ 303 h 3436"/>
                <a:gd name="T48" fmla="*/ 1818 w 3440"/>
                <a:gd name="T49" fmla="*/ 229 h 3436"/>
                <a:gd name="T50" fmla="*/ 1936 w 3440"/>
                <a:gd name="T51" fmla="*/ 13 h 3436"/>
                <a:gd name="T52" fmla="*/ 2341 w 3440"/>
                <a:gd name="T53" fmla="*/ 116 h 3436"/>
                <a:gd name="T54" fmla="*/ 2703 w 3440"/>
                <a:gd name="T55" fmla="*/ 308 h 3436"/>
                <a:gd name="T56" fmla="*/ 3006 w 3440"/>
                <a:gd name="T57" fmla="*/ 577 h 3436"/>
                <a:gd name="T58" fmla="*/ 3239 w 3440"/>
                <a:gd name="T59" fmla="*/ 911 h 3436"/>
                <a:gd name="T60" fmla="*/ 3388 w 3440"/>
                <a:gd name="T61" fmla="*/ 1295 h 3436"/>
                <a:gd name="T62" fmla="*/ 3440 w 3440"/>
                <a:gd name="T63" fmla="*/ 1718 h 3436"/>
                <a:gd name="T64" fmla="*/ 3388 w 3440"/>
                <a:gd name="T65" fmla="*/ 2141 h 3436"/>
                <a:gd name="T66" fmla="*/ 3239 w 3440"/>
                <a:gd name="T67" fmla="*/ 2525 h 3436"/>
                <a:gd name="T68" fmla="*/ 3006 w 3440"/>
                <a:gd name="T69" fmla="*/ 2858 h 3436"/>
                <a:gd name="T70" fmla="*/ 2703 w 3440"/>
                <a:gd name="T71" fmla="*/ 3128 h 3436"/>
                <a:gd name="T72" fmla="*/ 2341 w 3440"/>
                <a:gd name="T73" fmla="*/ 3320 h 3436"/>
                <a:gd name="T74" fmla="*/ 1936 w 3440"/>
                <a:gd name="T75" fmla="*/ 3422 h 3436"/>
                <a:gd name="T76" fmla="*/ 1505 w 3440"/>
                <a:gd name="T77" fmla="*/ 3422 h 3436"/>
                <a:gd name="T78" fmla="*/ 1099 w 3440"/>
                <a:gd name="T79" fmla="*/ 3320 h 3436"/>
                <a:gd name="T80" fmla="*/ 738 w 3440"/>
                <a:gd name="T81" fmla="*/ 3128 h 3436"/>
                <a:gd name="T82" fmla="*/ 434 w 3440"/>
                <a:gd name="T83" fmla="*/ 2858 h 3436"/>
                <a:gd name="T84" fmla="*/ 201 w 3440"/>
                <a:gd name="T85" fmla="*/ 2525 h 3436"/>
                <a:gd name="T86" fmla="*/ 53 w 3440"/>
                <a:gd name="T87" fmla="*/ 2141 h 3436"/>
                <a:gd name="T88" fmla="*/ 0 w 3440"/>
                <a:gd name="T89" fmla="*/ 1718 h 3436"/>
                <a:gd name="T90" fmla="*/ 30 w 3440"/>
                <a:gd name="T91" fmla="*/ 1398 h 3436"/>
                <a:gd name="T92" fmla="*/ 156 w 3440"/>
                <a:gd name="T93" fmla="*/ 1002 h 3436"/>
                <a:gd name="T94" fmla="*/ 369 w 3440"/>
                <a:gd name="T95" fmla="*/ 655 h 3436"/>
                <a:gd name="T96" fmla="*/ 656 w 3440"/>
                <a:gd name="T97" fmla="*/ 369 h 3436"/>
                <a:gd name="T98" fmla="*/ 1004 w 3440"/>
                <a:gd name="T99" fmla="*/ 157 h 3436"/>
                <a:gd name="T100" fmla="*/ 1399 w 3440"/>
                <a:gd name="T101" fmla="*/ 30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0" h="3436">
                  <a:moveTo>
                    <a:pt x="1720" y="226"/>
                  </a:moveTo>
                  <a:lnTo>
                    <a:pt x="1622" y="229"/>
                  </a:lnTo>
                  <a:lnTo>
                    <a:pt x="1526" y="239"/>
                  </a:lnTo>
                  <a:lnTo>
                    <a:pt x="1431" y="254"/>
                  </a:lnTo>
                  <a:lnTo>
                    <a:pt x="1338" y="275"/>
                  </a:lnTo>
                  <a:lnTo>
                    <a:pt x="1249" y="303"/>
                  </a:lnTo>
                  <a:lnTo>
                    <a:pt x="1160" y="334"/>
                  </a:lnTo>
                  <a:lnTo>
                    <a:pt x="1076" y="372"/>
                  </a:lnTo>
                  <a:lnTo>
                    <a:pt x="994" y="414"/>
                  </a:lnTo>
                  <a:lnTo>
                    <a:pt x="915" y="463"/>
                  </a:lnTo>
                  <a:lnTo>
                    <a:pt x="839" y="514"/>
                  </a:lnTo>
                  <a:lnTo>
                    <a:pt x="766" y="571"/>
                  </a:lnTo>
                  <a:lnTo>
                    <a:pt x="696" y="632"/>
                  </a:lnTo>
                  <a:lnTo>
                    <a:pt x="632" y="696"/>
                  </a:lnTo>
                  <a:lnTo>
                    <a:pt x="571" y="765"/>
                  </a:lnTo>
                  <a:lnTo>
                    <a:pt x="514" y="837"/>
                  </a:lnTo>
                  <a:lnTo>
                    <a:pt x="463" y="913"/>
                  </a:lnTo>
                  <a:lnTo>
                    <a:pt x="415" y="992"/>
                  </a:lnTo>
                  <a:lnTo>
                    <a:pt x="372" y="1074"/>
                  </a:lnTo>
                  <a:lnTo>
                    <a:pt x="335" y="1159"/>
                  </a:lnTo>
                  <a:lnTo>
                    <a:pt x="302" y="1247"/>
                  </a:lnTo>
                  <a:lnTo>
                    <a:pt x="275" y="1337"/>
                  </a:lnTo>
                  <a:lnTo>
                    <a:pt x="254" y="1430"/>
                  </a:lnTo>
                  <a:lnTo>
                    <a:pt x="238" y="1523"/>
                  </a:lnTo>
                  <a:lnTo>
                    <a:pt x="229" y="1620"/>
                  </a:lnTo>
                  <a:lnTo>
                    <a:pt x="225" y="1718"/>
                  </a:lnTo>
                  <a:lnTo>
                    <a:pt x="229" y="1816"/>
                  </a:lnTo>
                  <a:lnTo>
                    <a:pt x="238" y="1913"/>
                  </a:lnTo>
                  <a:lnTo>
                    <a:pt x="254" y="2006"/>
                  </a:lnTo>
                  <a:lnTo>
                    <a:pt x="275" y="2099"/>
                  </a:lnTo>
                  <a:lnTo>
                    <a:pt x="302" y="2189"/>
                  </a:lnTo>
                  <a:lnTo>
                    <a:pt x="335" y="2277"/>
                  </a:lnTo>
                  <a:lnTo>
                    <a:pt x="372" y="2362"/>
                  </a:lnTo>
                  <a:lnTo>
                    <a:pt x="415" y="2444"/>
                  </a:lnTo>
                  <a:lnTo>
                    <a:pt x="463" y="2523"/>
                  </a:lnTo>
                  <a:lnTo>
                    <a:pt x="514" y="2599"/>
                  </a:lnTo>
                  <a:lnTo>
                    <a:pt x="571" y="2671"/>
                  </a:lnTo>
                  <a:lnTo>
                    <a:pt x="632" y="2740"/>
                  </a:lnTo>
                  <a:lnTo>
                    <a:pt x="696" y="2805"/>
                  </a:lnTo>
                  <a:lnTo>
                    <a:pt x="766" y="2865"/>
                  </a:lnTo>
                  <a:lnTo>
                    <a:pt x="839" y="2922"/>
                  </a:lnTo>
                  <a:lnTo>
                    <a:pt x="915" y="2974"/>
                  </a:lnTo>
                  <a:lnTo>
                    <a:pt x="994" y="3021"/>
                  </a:lnTo>
                  <a:lnTo>
                    <a:pt x="1076" y="3064"/>
                  </a:lnTo>
                  <a:lnTo>
                    <a:pt x="1160" y="3101"/>
                  </a:lnTo>
                  <a:lnTo>
                    <a:pt x="1249" y="3134"/>
                  </a:lnTo>
                  <a:lnTo>
                    <a:pt x="1338" y="3160"/>
                  </a:lnTo>
                  <a:lnTo>
                    <a:pt x="1431" y="3181"/>
                  </a:lnTo>
                  <a:lnTo>
                    <a:pt x="1526" y="3197"/>
                  </a:lnTo>
                  <a:lnTo>
                    <a:pt x="1622" y="3207"/>
                  </a:lnTo>
                  <a:lnTo>
                    <a:pt x="1720" y="3210"/>
                  </a:lnTo>
                  <a:lnTo>
                    <a:pt x="1818" y="3207"/>
                  </a:lnTo>
                  <a:lnTo>
                    <a:pt x="1914" y="3197"/>
                  </a:lnTo>
                  <a:lnTo>
                    <a:pt x="2009" y="3181"/>
                  </a:lnTo>
                  <a:lnTo>
                    <a:pt x="2101" y="3160"/>
                  </a:lnTo>
                  <a:lnTo>
                    <a:pt x="2192" y="3134"/>
                  </a:lnTo>
                  <a:lnTo>
                    <a:pt x="2279" y="3101"/>
                  </a:lnTo>
                  <a:lnTo>
                    <a:pt x="2364" y="3064"/>
                  </a:lnTo>
                  <a:lnTo>
                    <a:pt x="2447" y="3021"/>
                  </a:lnTo>
                  <a:lnTo>
                    <a:pt x="2526" y="2974"/>
                  </a:lnTo>
                  <a:lnTo>
                    <a:pt x="2601" y="2922"/>
                  </a:lnTo>
                  <a:lnTo>
                    <a:pt x="2674" y="2865"/>
                  </a:lnTo>
                  <a:lnTo>
                    <a:pt x="2743" y="2805"/>
                  </a:lnTo>
                  <a:lnTo>
                    <a:pt x="2808" y="2740"/>
                  </a:lnTo>
                  <a:lnTo>
                    <a:pt x="2869" y="2671"/>
                  </a:lnTo>
                  <a:lnTo>
                    <a:pt x="2925" y="2599"/>
                  </a:lnTo>
                  <a:lnTo>
                    <a:pt x="2978" y="2523"/>
                  </a:lnTo>
                  <a:lnTo>
                    <a:pt x="3025" y="2444"/>
                  </a:lnTo>
                  <a:lnTo>
                    <a:pt x="3067" y="2362"/>
                  </a:lnTo>
                  <a:lnTo>
                    <a:pt x="3105" y="2277"/>
                  </a:lnTo>
                  <a:lnTo>
                    <a:pt x="3138" y="2189"/>
                  </a:lnTo>
                  <a:lnTo>
                    <a:pt x="3164" y="2099"/>
                  </a:lnTo>
                  <a:lnTo>
                    <a:pt x="3186" y="2006"/>
                  </a:lnTo>
                  <a:lnTo>
                    <a:pt x="3201" y="1913"/>
                  </a:lnTo>
                  <a:lnTo>
                    <a:pt x="3210" y="1816"/>
                  </a:lnTo>
                  <a:lnTo>
                    <a:pt x="3214" y="1718"/>
                  </a:lnTo>
                  <a:lnTo>
                    <a:pt x="3210" y="1620"/>
                  </a:lnTo>
                  <a:lnTo>
                    <a:pt x="3201" y="1523"/>
                  </a:lnTo>
                  <a:lnTo>
                    <a:pt x="3186" y="1430"/>
                  </a:lnTo>
                  <a:lnTo>
                    <a:pt x="3164" y="1337"/>
                  </a:lnTo>
                  <a:lnTo>
                    <a:pt x="3138" y="1247"/>
                  </a:lnTo>
                  <a:lnTo>
                    <a:pt x="3105" y="1159"/>
                  </a:lnTo>
                  <a:lnTo>
                    <a:pt x="3067" y="1074"/>
                  </a:lnTo>
                  <a:lnTo>
                    <a:pt x="3025" y="992"/>
                  </a:lnTo>
                  <a:lnTo>
                    <a:pt x="2978" y="913"/>
                  </a:lnTo>
                  <a:lnTo>
                    <a:pt x="2925" y="837"/>
                  </a:lnTo>
                  <a:lnTo>
                    <a:pt x="2869" y="765"/>
                  </a:lnTo>
                  <a:lnTo>
                    <a:pt x="2808" y="696"/>
                  </a:lnTo>
                  <a:lnTo>
                    <a:pt x="2743" y="632"/>
                  </a:lnTo>
                  <a:lnTo>
                    <a:pt x="2674" y="571"/>
                  </a:lnTo>
                  <a:lnTo>
                    <a:pt x="2601" y="514"/>
                  </a:lnTo>
                  <a:lnTo>
                    <a:pt x="2526" y="463"/>
                  </a:lnTo>
                  <a:lnTo>
                    <a:pt x="2447" y="414"/>
                  </a:lnTo>
                  <a:lnTo>
                    <a:pt x="2364" y="372"/>
                  </a:lnTo>
                  <a:lnTo>
                    <a:pt x="2279" y="334"/>
                  </a:lnTo>
                  <a:lnTo>
                    <a:pt x="2192" y="303"/>
                  </a:lnTo>
                  <a:lnTo>
                    <a:pt x="2101" y="275"/>
                  </a:lnTo>
                  <a:lnTo>
                    <a:pt x="2009" y="254"/>
                  </a:lnTo>
                  <a:lnTo>
                    <a:pt x="1914" y="239"/>
                  </a:lnTo>
                  <a:lnTo>
                    <a:pt x="1818" y="229"/>
                  </a:lnTo>
                  <a:lnTo>
                    <a:pt x="1720" y="226"/>
                  </a:lnTo>
                  <a:close/>
                  <a:moveTo>
                    <a:pt x="1720" y="0"/>
                  </a:moveTo>
                  <a:lnTo>
                    <a:pt x="1828" y="4"/>
                  </a:lnTo>
                  <a:lnTo>
                    <a:pt x="1936" y="13"/>
                  </a:lnTo>
                  <a:lnTo>
                    <a:pt x="2040" y="30"/>
                  </a:lnTo>
                  <a:lnTo>
                    <a:pt x="2143" y="52"/>
                  </a:lnTo>
                  <a:lnTo>
                    <a:pt x="2243" y="82"/>
                  </a:lnTo>
                  <a:lnTo>
                    <a:pt x="2341" y="116"/>
                  </a:lnTo>
                  <a:lnTo>
                    <a:pt x="2436" y="157"/>
                  </a:lnTo>
                  <a:lnTo>
                    <a:pt x="2528" y="202"/>
                  </a:lnTo>
                  <a:lnTo>
                    <a:pt x="2617" y="252"/>
                  </a:lnTo>
                  <a:lnTo>
                    <a:pt x="2703" y="308"/>
                  </a:lnTo>
                  <a:lnTo>
                    <a:pt x="2784" y="369"/>
                  </a:lnTo>
                  <a:lnTo>
                    <a:pt x="2862" y="434"/>
                  </a:lnTo>
                  <a:lnTo>
                    <a:pt x="2935" y="504"/>
                  </a:lnTo>
                  <a:lnTo>
                    <a:pt x="3006" y="577"/>
                  </a:lnTo>
                  <a:lnTo>
                    <a:pt x="3071" y="655"/>
                  </a:lnTo>
                  <a:lnTo>
                    <a:pt x="3131" y="737"/>
                  </a:lnTo>
                  <a:lnTo>
                    <a:pt x="3187" y="823"/>
                  </a:lnTo>
                  <a:lnTo>
                    <a:pt x="3239" y="911"/>
                  </a:lnTo>
                  <a:lnTo>
                    <a:pt x="3284" y="1002"/>
                  </a:lnTo>
                  <a:lnTo>
                    <a:pt x="3324" y="1098"/>
                  </a:lnTo>
                  <a:lnTo>
                    <a:pt x="3359" y="1195"/>
                  </a:lnTo>
                  <a:lnTo>
                    <a:pt x="3388" y="1295"/>
                  </a:lnTo>
                  <a:lnTo>
                    <a:pt x="3411" y="1398"/>
                  </a:lnTo>
                  <a:lnTo>
                    <a:pt x="3426" y="1503"/>
                  </a:lnTo>
                  <a:lnTo>
                    <a:pt x="3437" y="1610"/>
                  </a:lnTo>
                  <a:lnTo>
                    <a:pt x="3440" y="1718"/>
                  </a:lnTo>
                  <a:lnTo>
                    <a:pt x="3437" y="1826"/>
                  </a:lnTo>
                  <a:lnTo>
                    <a:pt x="3426" y="1934"/>
                  </a:lnTo>
                  <a:lnTo>
                    <a:pt x="3411" y="2038"/>
                  </a:lnTo>
                  <a:lnTo>
                    <a:pt x="3388" y="2141"/>
                  </a:lnTo>
                  <a:lnTo>
                    <a:pt x="3359" y="2241"/>
                  </a:lnTo>
                  <a:lnTo>
                    <a:pt x="3324" y="2339"/>
                  </a:lnTo>
                  <a:lnTo>
                    <a:pt x="3284" y="2433"/>
                  </a:lnTo>
                  <a:lnTo>
                    <a:pt x="3239" y="2525"/>
                  </a:lnTo>
                  <a:lnTo>
                    <a:pt x="3187" y="2613"/>
                  </a:lnTo>
                  <a:lnTo>
                    <a:pt x="3131" y="2698"/>
                  </a:lnTo>
                  <a:lnTo>
                    <a:pt x="3071" y="2781"/>
                  </a:lnTo>
                  <a:lnTo>
                    <a:pt x="3006" y="2858"/>
                  </a:lnTo>
                  <a:lnTo>
                    <a:pt x="2935" y="2932"/>
                  </a:lnTo>
                  <a:lnTo>
                    <a:pt x="2862" y="3001"/>
                  </a:lnTo>
                  <a:lnTo>
                    <a:pt x="2784" y="3067"/>
                  </a:lnTo>
                  <a:lnTo>
                    <a:pt x="2703" y="3128"/>
                  </a:lnTo>
                  <a:lnTo>
                    <a:pt x="2617" y="3184"/>
                  </a:lnTo>
                  <a:lnTo>
                    <a:pt x="2528" y="3234"/>
                  </a:lnTo>
                  <a:lnTo>
                    <a:pt x="2436" y="3280"/>
                  </a:lnTo>
                  <a:lnTo>
                    <a:pt x="2341" y="3320"/>
                  </a:lnTo>
                  <a:lnTo>
                    <a:pt x="2243" y="3355"/>
                  </a:lnTo>
                  <a:lnTo>
                    <a:pt x="2143" y="3383"/>
                  </a:lnTo>
                  <a:lnTo>
                    <a:pt x="2040" y="3405"/>
                  </a:lnTo>
                  <a:lnTo>
                    <a:pt x="1936" y="3422"/>
                  </a:lnTo>
                  <a:lnTo>
                    <a:pt x="1828" y="3433"/>
                  </a:lnTo>
                  <a:lnTo>
                    <a:pt x="1720" y="3436"/>
                  </a:lnTo>
                  <a:lnTo>
                    <a:pt x="1611" y="3433"/>
                  </a:lnTo>
                  <a:lnTo>
                    <a:pt x="1505" y="3422"/>
                  </a:lnTo>
                  <a:lnTo>
                    <a:pt x="1399" y="3405"/>
                  </a:lnTo>
                  <a:lnTo>
                    <a:pt x="1297" y="3383"/>
                  </a:lnTo>
                  <a:lnTo>
                    <a:pt x="1197" y="3355"/>
                  </a:lnTo>
                  <a:lnTo>
                    <a:pt x="1099" y="3320"/>
                  </a:lnTo>
                  <a:lnTo>
                    <a:pt x="1004" y="3280"/>
                  </a:lnTo>
                  <a:lnTo>
                    <a:pt x="911" y="3234"/>
                  </a:lnTo>
                  <a:lnTo>
                    <a:pt x="823" y="3184"/>
                  </a:lnTo>
                  <a:lnTo>
                    <a:pt x="738" y="3128"/>
                  </a:lnTo>
                  <a:lnTo>
                    <a:pt x="656" y="3067"/>
                  </a:lnTo>
                  <a:lnTo>
                    <a:pt x="578" y="3001"/>
                  </a:lnTo>
                  <a:lnTo>
                    <a:pt x="504" y="2932"/>
                  </a:lnTo>
                  <a:lnTo>
                    <a:pt x="434" y="2858"/>
                  </a:lnTo>
                  <a:lnTo>
                    <a:pt x="369" y="2781"/>
                  </a:lnTo>
                  <a:lnTo>
                    <a:pt x="309" y="2698"/>
                  </a:lnTo>
                  <a:lnTo>
                    <a:pt x="252" y="2613"/>
                  </a:lnTo>
                  <a:lnTo>
                    <a:pt x="201" y="2525"/>
                  </a:lnTo>
                  <a:lnTo>
                    <a:pt x="156" y="2433"/>
                  </a:lnTo>
                  <a:lnTo>
                    <a:pt x="116" y="2339"/>
                  </a:lnTo>
                  <a:lnTo>
                    <a:pt x="81" y="2241"/>
                  </a:lnTo>
                  <a:lnTo>
                    <a:pt x="53" y="2141"/>
                  </a:lnTo>
                  <a:lnTo>
                    <a:pt x="30" y="2038"/>
                  </a:lnTo>
                  <a:lnTo>
                    <a:pt x="13" y="1934"/>
                  </a:lnTo>
                  <a:lnTo>
                    <a:pt x="3" y="1826"/>
                  </a:lnTo>
                  <a:lnTo>
                    <a:pt x="0" y="1718"/>
                  </a:lnTo>
                  <a:lnTo>
                    <a:pt x="0" y="1718"/>
                  </a:lnTo>
                  <a:lnTo>
                    <a:pt x="3" y="1610"/>
                  </a:lnTo>
                  <a:lnTo>
                    <a:pt x="13" y="1503"/>
                  </a:lnTo>
                  <a:lnTo>
                    <a:pt x="30" y="1398"/>
                  </a:lnTo>
                  <a:lnTo>
                    <a:pt x="53" y="1295"/>
                  </a:lnTo>
                  <a:lnTo>
                    <a:pt x="81" y="1195"/>
                  </a:lnTo>
                  <a:lnTo>
                    <a:pt x="116" y="1098"/>
                  </a:lnTo>
                  <a:lnTo>
                    <a:pt x="156" y="1002"/>
                  </a:lnTo>
                  <a:lnTo>
                    <a:pt x="201" y="911"/>
                  </a:lnTo>
                  <a:lnTo>
                    <a:pt x="252" y="823"/>
                  </a:lnTo>
                  <a:lnTo>
                    <a:pt x="309" y="737"/>
                  </a:lnTo>
                  <a:lnTo>
                    <a:pt x="369" y="655"/>
                  </a:lnTo>
                  <a:lnTo>
                    <a:pt x="434" y="577"/>
                  </a:lnTo>
                  <a:lnTo>
                    <a:pt x="504" y="504"/>
                  </a:lnTo>
                  <a:lnTo>
                    <a:pt x="578" y="434"/>
                  </a:lnTo>
                  <a:lnTo>
                    <a:pt x="656" y="369"/>
                  </a:lnTo>
                  <a:lnTo>
                    <a:pt x="738" y="308"/>
                  </a:lnTo>
                  <a:lnTo>
                    <a:pt x="823" y="252"/>
                  </a:lnTo>
                  <a:lnTo>
                    <a:pt x="911" y="202"/>
                  </a:lnTo>
                  <a:lnTo>
                    <a:pt x="1004" y="157"/>
                  </a:lnTo>
                  <a:lnTo>
                    <a:pt x="1099" y="116"/>
                  </a:lnTo>
                  <a:lnTo>
                    <a:pt x="1197" y="82"/>
                  </a:lnTo>
                  <a:lnTo>
                    <a:pt x="1297" y="52"/>
                  </a:lnTo>
                  <a:lnTo>
                    <a:pt x="1399" y="30"/>
                  </a:lnTo>
                  <a:lnTo>
                    <a:pt x="1505" y="13"/>
                  </a:lnTo>
                  <a:lnTo>
                    <a:pt x="1611" y="4"/>
                  </a:lnTo>
                  <a:lnTo>
                    <a:pt x="17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431"/>
            <p:cNvSpPr>
              <a:spLocks noEditPoints="1"/>
            </p:cNvSpPr>
            <p:nvPr/>
          </p:nvSpPr>
          <p:spPr bwMode="auto">
            <a:xfrm>
              <a:off x="3299" y="1105"/>
              <a:ext cx="69" cy="159"/>
            </a:xfrm>
            <a:custGeom>
              <a:avLst/>
              <a:gdLst>
                <a:gd name="T0" fmla="*/ 706 w 1106"/>
                <a:gd name="T1" fmla="*/ 1995 h 2541"/>
                <a:gd name="T2" fmla="*/ 807 w 1106"/>
                <a:gd name="T3" fmla="*/ 1913 h 2541"/>
                <a:gd name="T4" fmla="*/ 867 w 1106"/>
                <a:gd name="T5" fmla="*/ 1798 h 2541"/>
                <a:gd name="T6" fmla="*/ 876 w 1106"/>
                <a:gd name="T7" fmla="*/ 1662 h 2541"/>
                <a:gd name="T8" fmla="*/ 831 w 1106"/>
                <a:gd name="T9" fmla="*/ 1539 h 2541"/>
                <a:gd name="T10" fmla="*/ 743 w 1106"/>
                <a:gd name="T11" fmla="*/ 1445 h 2541"/>
                <a:gd name="T12" fmla="*/ 440 w 1106"/>
                <a:gd name="T13" fmla="*/ 527 h 2541"/>
                <a:gd name="T14" fmla="*/ 329 w 1106"/>
                <a:gd name="T15" fmla="*/ 595 h 2541"/>
                <a:gd name="T16" fmla="*/ 254 w 1106"/>
                <a:gd name="T17" fmla="*/ 701 h 2541"/>
                <a:gd name="T18" fmla="*/ 227 w 1106"/>
                <a:gd name="T19" fmla="*/ 831 h 2541"/>
                <a:gd name="T20" fmla="*/ 254 w 1106"/>
                <a:gd name="T21" fmla="*/ 963 h 2541"/>
                <a:gd name="T22" fmla="*/ 329 w 1106"/>
                <a:gd name="T23" fmla="*/ 1068 h 2541"/>
                <a:gd name="T24" fmla="*/ 440 w 1106"/>
                <a:gd name="T25" fmla="*/ 1136 h 2541"/>
                <a:gd name="T26" fmla="*/ 579 w 1106"/>
                <a:gd name="T27" fmla="*/ 2 h 2541"/>
                <a:gd name="T28" fmla="*/ 641 w 1106"/>
                <a:gd name="T29" fmla="*/ 42 h 2541"/>
                <a:gd name="T30" fmla="*/ 666 w 1106"/>
                <a:gd name="T31" fmla="*/ 113 h 2541"/>
                <a:gd name="T32" fmla="*/ 769 w 1106"/>
                <a:gd name="T33" fmla="*/ 324 h 2541"/>
                <a:gd name="T34" fmla="*/ 906 w 1106"/>
                <a:gd name="T35" fmla="*/ 407 h 2541"/>
                <a:gd name="T36" fmla="*/ 1014 w 1106"/>
                <a:gd name="T37" fmla="*/ 528 h 2541"/>
                <a:gd name="T38" fmla="*/ 1033 w 1106"/>
                <a:gd name="T39" fmla="*/ 592 h 2541"/>
                <a:gd name="T40" fmla="*/ 1014 w 1106"/>
                <a:gd name="T41" fmla="*/ 653 h 2541"/>
                <a:gd name="T42" fmla="*/ 961 w 1106"/>
                <a:gd name="T43" fmla="*/ 695 h 2541"/>
                <a:gd name="T44" fmla="*/ 897 w 1106"/>
                <a:gd name="T45" fmla="*/ 702 h 2541"/>
                <a:gd name="T46" fmla="*/ 839 w 1106"/>
                <a:gd name="T47" fmla="*/ 671 h 2541"/>
                <a:gd name="T48" fmla="*/ 771 w 1106"/>
                <a:gd name="T49" fmla="*/ 590 h 2541"/>
                <a:gd name="T50" fmla="*/ 666 w 1106"/>
                <a:gd name="T51" fmla="*/ 527 h 2541"/>
                <a:gd name="T52" fmla="*/ 777 w 1106"/>
                <a:gd name="T53" fmla="*/ 1205 h 2541"/>
                <a:gd name="T54" fmla="*/ 920 w 1106"/>
                <a:gd name="T55" fmla="*/ 1297 h 2541"/>
                <a:gd name="T56" fmla="*/ 1029 w 1106"/>
                <a:gd name="T57" fmla="*/ 1429 h 2541"/>
                <a:gd name="T58" fmla="*/ 1093 w 1106"/>
                <a:gd name="T59" fmla="*/ 1590 h 2541"/>
                <a:gd name="T60" fmla="*/ 1103 w 1106"/>
                <a:gd name="T61" fmla="*/ 1769 h 2541"/>
                <a:gd name="T62" fmla="*/ 1055 w 1106"/>
                <a:gd name="T63" fmla="*/ 1937 h 2541"/>
                <a:gd name="T64" fmla="*/ 961 w 1106"/>
                <a:gd name="T65" fmla="*/ 2080 h 2541"/>
                <a:gd name="T66" fmla="*/ 829 w 1106"/>
                <a:gd name="T67" fmla="*/ 2186 h 2541"/>
                <a:gd name="T68" fmla="*/ 666 w 1106"/>
                <a:gd name="T69" fmla="*/ 2248 h 2541"/>
                <a:gd name="T70" fmla="*/ 655 w 1106"/>
                <a:gd name="T71" fmla="*/ 2477 h 2541"/>
                <a:gd name="T72" fmla="*/ 603 w 1106"/>
                <a:gd name="T73" fmla="*/ 2529 h 2541"/>
                <a:gd name="T74" fmla="*/ 527 w 1106"/>
                <a:gd name="T75" fmla="*/ 2538 h 2541"/>
                <a:gd name="T76" fmla="*/ 464 w 1106"/>
                <a:gd name="T77" fmla="*/ 2498 h 2541"/>
                <a:gd name="T78" fmla="*/ 440 w 1106"/>
                <a:gd name="T79" fmla="*/ 2427 h 2541"/>
                <a:gd name="T80" fmla="*/ 338 w 1106"/>
                <a:gd name="T81" fmla="*/ 2216 h 2541"/>
                <a:gd name="T82" fmla="*/ 201 w 1106"/>
                <a:gd name="T83" fmla="*/ 2133 h 2541"/>
                <a:gd name="T84" fmla="*/ 92 w 1106"/>
                <a:gd name="T85" fmla="*/ 2012 h 2541"/>
                <a:gd name="T86" fmla="*/ 73 w 1106"/>
                <a:gd name="T87" fmla="*/ 1947 h 2541"/>
                <a:gd name="T88" fmla="*/ 92 w 1106"/>
                <a:gd name="T89" fmla="*/ 1886 h 2541"/>
                <a:gd name="T90" fmla="*/ 145 w 1106"/>
                <a:gd name="T91" fmla="*/ 1844 h 2541"/>
                <a:gd name="T92" fmla="*/ 209 w 1106"/>
                <a:gd name="T93" fmla="*/ 1838 h 2541"/>
                <a:gd name="T94" fmla="*/ 266 w 1106"/>
                <a:gd name="T95" fmla="*/ 1870 h 2541"/>
                <a:gd name="T96" fmla="*/ 336 w 1106"/>
                <a:gd name="T97" fmla="*/ 1950 h 2541"/>
                <a:gd name="T98" fmla="*/ 440 w 1106"/>
                <a:gd name="T99" fmla="*/ 2013 h 2541"/>
                <a:gd name="T100" fmla="*/ 329 w 1106"/>
                <a:gd name="T101" fmla="*/ 1336 h 2541"/>
                <a:gd name="T102" fmla="*/ 185 w 1106"/>
                <a:gd name="T103" fmla="*/ 1243 h 2541"/>
                <a:gd name="T104" fmla="*/ 77 w 1106"/>
                <a:gd name="T105" fmla="*/ 1111 h 2541"/>
                <a:gd name="T106" fmla="*/ 13 w 1106"/>
                <a:gd name="T107" fmla="*/ 951 h 2541"/>
                <a:gd name="T108" fmla="*/ 4 w 1106"/>
                <a:gd name="T109" fmla="*/ 771 h 2541"/>
                <a:gd name="T110" fmla="*/ 50 w 1106"/>
                <a:gd name="T111" fmla="*/ 603 h 2541"/>
                <a:gd name="T112" fmla="*/ 145 w 1106"/>
                <a:gd name="T113" fmla="*/ 460 h 2541"/>
                <a:gd name="T114" fmla="*/ 278 w 1106"/>
                <a:gd name="T115" fmla="*/ 353 h 2541"/>
                <a:gd name="T116" fmla="*/ 440 w 1106"/>
                <a:gd name="T117" fmla="*/ 291 h 2541"/>
                <a:gd name="T118" fmla="*/ 451 w 1106"/>
                <a:gd name="T119" fmla="*/ 63 h 2541"/>
                <a:gd name="T120" fmla="*/ 503 w 1106"/>
                <a:gd name="T121" fmla="*/ 11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06" h="2541">
                  <a:moveTo>
                    <a:pt x="666" y="1404"/>
                  </a:moveTo>
                  <a:lnTo>
                    <a:pt x="666" y="2013"/>
                  </a:lnTo>
                  <a:lnTo>
                    <a:pt x="706" y="1995"/>
                  </a:lnTo>
                  <a:lnTo>
                    <a:pt x="743" y="1973"/>
                  </a:lnTo>
                  <a:lnTo>
                    <a:pt x="777" y="1944"/>
                  </a:lnTo>
                  <a:lnTo>
                    <a:pt x="807" y="1913"/>
                  </a:lnTo>
                  <a:lnTo>
                    <a:pt x="831" y="1878"/>
                  </a:lnTo>
                  <a:lnTo>
                    <a:pt x="852" y="1839"/>
                  </a:lnTo>
                  <a:lnTo>
                    <a:pt x="867" y="1798"/>
                  </a:lnTo>
                  <a:lnTo>
                    <a:pt x="876" y="1754"/>
                  </a:lnTo>
                  <a:lnTo>
                    <a:pt x="879" y="1709"/>
                  </a:lnTo>
                  <a:lnTo>
                    <a:pt x="876" y="1662"/>
                  </a:lnTo>
                  <a:lnTo>
                    <a:pt x="867" y="1619"/>
                  </a:lnTo>
                  <a:lnTo>
                    <a:pt x="852" y="1577"/>
                  </a:lnTo>
                  <a:lnTo>
                    <a:pt x="831" y="1539"/>
                  </a:lnTo>
                  <a:lnTo>
                    <a:pt x="807" y="1503"/>
                  </a:lnTo>
                  <a:lnTo>
                    <a:pt x="777" y="1472"/>
                  </a:lnTo>
                  <a:lnTo>
                    <a:pt x="743" y="1445"/>
                  </a:lnTo>
                  <a:lnTo>
                    <a:pt x="706" y="1421"/>
                  </a:lnTo>
                  <a:lnTo>
                    <a:pt x="666" y="1404"/>
                  </a:lnTo>
                  <a:close/>
                  <a:moveTo>
                    <a:pt x="440" y="527"/>
                  </a:moveTo>
                  <a:lnTo>
                    <a:pt x="400" y="545"/>
                  </a:lnTo>
                  <a:lnTo>
                    <a:pt x="363" y="568"/>
                  </a:lnTo>
                  <a:lnTo>
                    <a:pt x="329" y="595"/>
                  </a:lnTo>
                  <a:lnTo>
                    <a:pt x="300" y="627"/>
                  </a:lnTo>
                  <a:lnTo>
                    <a:pt x="274" y="662"/>
                  </a:lnTo>
                  <a:lnTo>
                    <a:pt x="254" y="701"/>
                  </a:lnTo>
                  <a:lnTo>
                    <a:pt x="240" y="742"/>
                  </a:lnTo>
                  <a:lnTo>
                    <a:pt x="230" y="786"/>
                  </a:lnTo>
                  <a:lnTo>
                    <a:pt x="227" y="831"/>
                  </a:lnTo>
                  <a:lnTo>
                    <a:pt x="230" y="877"/>
                  </a:lnTo>
                  <a:lnTo>
                    <a:pt x="240" y="922"/>
                  </a:lnTo>
                  <a:lnTo>
                    <a:pt x="254" y="963"/>
                  </a:lnTo>
                  <a:lnTo>
                    <a:pt x="274" y="1001"/>
                  </a:lnTo>
                  <a:lnTo>
                    <a:pt x="300" y="1036"/>
                  </a:lnTo>
                  <a:lnTo>
                    <a:pt x="329" y="1068"/>
                  </a:lnTo>
                  <a:lnTo>
                    <a:pt x="363" y="1095"/>
                  </a:lnTo>
                  <a:lnTo>
                    <a:pt x="400" y="1118"/>
                  </a:lnTo>
                  <a:lnTo>
                    <a:pt x="440" y="1136"/>
                  </a:lnTo>
                  <a:lnTo>
                    <a:pt x="440" y="527"/>
                  </a:lnTo>
                  <a:close/>
                  <a:moveTo>
                    <a:pt x="553" y="0"/>
                  </a:moveTo>
                  <a:lnTo>
                    <a:pt x="579" y="2"/>
                  </a:lnTo>
                  <a:lnTo>
                    <a:pt x="603" y="11"/>
                  </a:lnTo>
                  <a:lnTo>
                    <a:pt x="624" y="24"/>
                  </a:lnTo>
                  <a:lnTo>
                    <a:pt x="641" y="42"/>
                  </a:lnTo>
                  <a:lnTo>
                    <a:pt x="655" y="63"/>
                  </a:lnTo>
                  <a:lnTo>
                    <a:pt x="663" y="86"/>
                  </a:lnTo>
                  <a:lnTo>
                    <a:pt x="666" y="113"/>
                  </a:lnTo>
                  <a:lnTo>
                    <a:pt x="666" y="292"/>
                  </a:lnTo>
                  <a:lnTo>
                    <a:pt x="718" y="306"/>
                  </a:lnTo>
                  <a:lnTo>
                    <a:pt x="769" y="324"/>
                  </a:lnTo>
                  <a:lnTo>
                    <a:pt x="817" y="347"/>
                  </a:lnTo>
                  <a:lnTo>
                    <a:pt x="862" y="376"/>
                  </a:lnTo>
                  <a:lnTo>
                    <a:pt x="906" y="407"/>
                  </a:lnTo>
                  <a:lnTo>
                    <a:pt x="946" y="444"/>
                  </a:lnTo>
                  <a:lnTo>
                    <a:pt x="981" y="484"/>
                  </a:lnTo>
                  <a:lnTo>
                    <a:pt x="1014" y="528"/>
                  </a:lnTo>
                  <a:lnTo>
                    <a:pt x="1025" y="549"/>
                  </a:lnTo>
                  <a:lnTo>
                    <a:pt x="1031" y="570"/>
                  </a:lnTo>
                  <a:lnTo>
                    <a:pt x="1033" y="592"/>
                  </a:lnTo>
                  <a:lnTo>
                    <a:pt x="1030" y="613"/>
                  </a:lnTo>
                  <a:lnTo>
                    <a:pt x="1024" y="634"/>
                  </a:lnTo>
                  <a:lnTo>
                    <a:pt x="1014" y="653"/>
                  </a:lnTo>
                  <a:lnTo>
                    <a:pt x="999" y="671"/>
                  </a:lnTo>
                  <a:lnTo>
                    <a:pt x="981" y="685"/>
                  </a:lnTo>
                  <a:lnTo>
                    <a:pt x="961" y="695"/>
                  </a:lnTo>
                  <a:lnTo>
                    <a:pt x="940" y="702"/>
                  </a:lnTo>
                  <a:lnTo>
                    <a:pt x="918" y="704"/>
                  </a:lnTo>
                  <a:lnTo>
                    <a:pt x="897" y="702"/>
                  </a:lnTo>
                  <a:lnTo>
                    <a:pt x="876" y="695"/>
                  </a:lnTo>
                  <a:lnTo>
                    <a:pt x="857" y="685"/>
                  </a:lnTo>
                  <a:lnTo>
                    <a:pt x="839" y="671"/>
                  </a:lnTo>
                  <a:lnTo>
                    <a:pt x="825" y="653"/>
                  </a:lnTo>
                  <a:lnTo>
                    <a:pt x="800" y="620"/>
                  </a:lnTo>
                  <a:lnTo>
                    <a:pt x="771" y="590"/>
                  </a:lnTo>
                  <a:lnTo>
                    <a:pt x="739" y="564"/>
                  </a:lnTo>
                  <a:lnTo>
                    <a:pt x="703" y="543"/>
                  </a:lnTo>
                  <a:lnTo>
                    <a:pt x="666" y="527"/>
                  </a:lnTo>
                  <a:lnTo>
                    <a:pt x="666" y="1169"/>
                  </a:lnTo>
                  <a:lnTo>
                    <a:pt x="723" y="1184"/>
                  </a:lnTo>
                  <a:lnTo>
                    <a:pt x="777" y="1205"/>
                  </a:lnTo>
                  <a:lnTo>
                    <a:pt x="829" y="1230"/>
                  </a:lnTo>
                  <a:lnTo>
                    <a:pt x="876" y="1261"/>
                  </a:lnTo>
                  <a:lnTo>
                    <a:pt x="920" y="1297"/>
                  </a:lnTo>
                  <a:lnTo>
                    <a:pt x="961" y="1337"/>
                  </a:lnTo>
                  <a:lnTo>
                    <a:pt x="997" y="1380"/>
                  </a:lnTo>
                  <a:lnTo>
                    <a:pt x="1029" y="1429"/>
                  </a:lnTo>
                  <a:lnTo>
                    <a:pt x="1055" y="1479"/>
                  </a:lnTo>
                  <a:lnTo>
                    <a:pt x="1077" y="1533"/>
                  </a:lnTo>
                  <a:lnTo>
                    <a:pt x="1093" y="1590"/>
                  </a:lnTo>
                  <a:lnTo>
                    <a:pt x="1103" y="1648"/>
                  </a:lnTo>
                  <a:lnTo>
                    <a:pt x="1106" y="1709"/>
                  </a:lnTo>
                  <a:lnTo>
                    <a:pt x="1103" y="1769"/>
                  </a:lnTo>
                  <a:lnTo>
                    <a:pt x="1093" y="1828"/>
                  </a:lnTo>
                  <a:lnTo>
                    <a:pt x="1077" y="1883"/>
                  </a:lnTo>
                  <a:lnTo>
                    <a:pt x="1055" y="1937"/>
                  </a:lnTo>
                  <a:lnTo>
                    <a:pt x="1029" y="1988"/>
                  </a:lnTo>
                  <a:lnTo>
                    <a:pt x="997" y="2036"/>
                  </a:lnTo>
                  <a:lnTo>
                    <a:pt x="961" y="2080"/>
                  </a:lnTo>
                  <a:lnTo>
                    <a:pt x="920" y="2120"/>
                  </a:lnTo>
                  <a:lnTo>
                    <a:pt x="876" y="2156"/>
                  </a:lnTo>
                  <a:lnTo>
                    <a:pt x="829" y="2186"/>
                  </a:lnTo>
                  <a:lnTo>
                    <a:pt x="777" y="2213"/>
                  </a:lnTo>
                  <a:lnTo>
                    <a:pt x="723" y="2233"/>
                  </a:lnTo>
                  <a:lnTo>
                    <a:pt x="666" y="2248"/>
                  </a:lnTo>
                  <a:lnTo>
                    <a:pt x="666" y="2427"/>
                  </a:lnTo>
                  <a:lnTo>
                    <a:pt x="663" y="2454"/>
                  </a:lnTo>
                  <a:lnTo>
                    <a:pt x="655" y="2477"/>
                  </a:lnTo>
                  <a:lnTo>
                    <a:pt x="641" y="2498"/>
                  </a:lnTo>
                  <a:lnTo>
                    <a:pt x="624" y="2516"/>
                  </a:lnTo>
                  <a:lnTo>
                    <a:pt x="603" y="2529"/>
                  </a:lnTo>
                  <a:lnTo>
                    <a:pt x="579" y="2538"/>
                  </a:lnTo>
                  <a:lnTo>
                    <a:pt x="553" y="2541"/>
                  </a:lnTo>
                  <a:lnTo>
                    <a:pt x="527" y="2538"/>
                  </a:lnTo>
                  <a:lnTo>
                    <a:pt x="503" y="2529"/>
                  </a:lnTo>
                  <a:lnTo>
                    <a:pt x="482" y="2516"/>
                  </a:lnTo>
                  <a:lnTo>
                    <a:pt x="464" y="2498"/>
                  </a:lnTo>
                  <a:lnTo>
                    <a:pt x="451" y="2477"/>
                  </a:lnTo>
                  <a:lnTo>
                    <a:pt x="443" y="2454"/>
                  </a:lnTo>
                  <a:lnTo>
                    <a:pt x="440" y="2427"/>
                  </a:lnTo>
                  <a:lnTo>
                    <a:pt x="440" y="2247"/>
                  </a:lnTo>
                  <a:lnTo>
                    <a:pt x="387" y="2235"/>
                  </a:lnTo>
                  <a:lnTo>
                    <a:pt x="338" y="2216"/>
                  </a:lnTo>
                  <a:lnTo>
                    <a:pt x="289" y="2193"/>
                  </a:lnTo>
                  <a:lnTo>
                    <a:pt x="244" y="2164"/>
                  </a:lnTo>
                  <a:lnTo>
                    <a:pt x="201" y="2133"/>
                  </a:lnTo>
                  <a:lnTo>
                    <a:pt x="161" y="2096"/>
                  </a:lnTo>
                  <a:lnTo>
                    <a:pt x="125" y="2056"/>
                  </a:lnTo>
                  <a:lnTo>
                    <a:pt x="92" y="2012"/>
                  </a:lnTo>
                  <a:lnTo>
                    <a:pt x="82" y="1991"/>
                  </a:lnTo>
                  <a:lnTo>
                    <a:pt x="75" y="1970"/>
                  </a:lnTo>
                  <a:lnTo>
                    <a:pt x="73" y="1947"/>
                  </a:lnTo>
                  <a:lnTo>
                    <a:pt x="75" y="1926"/>
                  </a:lnTo>
                  <a:lnTo>
                    <a:pt x="82" y="1905"/>
                  </a:lnTo>
                  <a:lnTo>
                    <a:pt x="92" y="1886"/>
                  </a:lnTo>
                  <a:lnTo>
                    <a:pt x="107" y="1870"/>
                  </a:lnTo>
                  <a:lnTo>
                    <a:pt x="124" y="1855"/>
                  </a:lnTo>
                  <a:lnTo>
                    <a:pt x="145" y="1844"/>
                  </a:lnTo>
                  <a:lnTo>
                    <a:pt x="166" y="1838"/>
                  </a:lnTo>
                  <a:lnTo>
                    <a:pt x="188" y="1836"/>
                  </a:lnTo>
                  <a:lnTo>
                    <a:pt x="209" y="1838"/>
                  </a:lnTo>
                  <a:lnTo>
                    <a:pt x="230" y="1844"/>
                  </a:lnTo>
                  <a:lnTo>
                    <a:pt x="249" y="1855"/>
                  </a:lnTo>
                  <a:lnTo>
                    <a:pt x="266" y="1870"/>
                  </a:lnTo>
                  <a:lnTo>
                    <a:pt x="281" y="1887"/>
                  </a:lnTo>
                  <a:lnTo>
                    <a:pt x="306" y="1920"/>
                  </a:lnTo>
                  <a:lnTo>
                    <a:pt x="336" y="1950"/>
                  </a:lnTo>
                  <a:lnTo>
                    <a:pt x="367" y="1976"/>
                  </a:lnTo>
                  <a:lnTo>
                    <a:pt x="402" y="1997"/>
                  </a:lnTo>
                  <a:lnTo>
                    <a:pt x="440" y="2013"/>
                  </a:lnTo>
                  <a:lnTo>
                    <a:pt x="440" y="1372"/>
                  </a:lnTo>
                  <a:lnTo>
                    <a:pt x="383" y="1356"/>
                  </a:lnTo>
                  <a:lnTo>
                    <a:pt x="329" y="1336"/>
                  </a:lnTo>
                  <a:lnTo>
                    <a:pt x="278" y="1310"/>
                  </a:lnTo>
                  <a:lnTo>
                    <a:pt x="230" y="1278"/>
                  </a:lnTo>
                  <a:lnTo>
                    <a:pt x="185" y="1243"/>
                  </a:lnTo>
                  <a:lnTo>
                    <a:pt x="145" y="1203"/>
                  </a:lnTo>
                  <a:lnTo>
                    <a:pt x="109" y="1159"/>
                  </a:lnTo>
                  <a:lnTo>
                    <a:pt x="77" y="1111"/>
                  </a:lnTo>
                  <a:lnTo>
                    <a:pt x="50" y="1061"/>
                  </a:lnTo>
                  <a:lnTo>
                    <a:pt x="29" y="1007"/>
                  </a:lnTo>
                  <a:lnTo>
                    <a:pt x="13" y="951"/>
                  </a:lnTo>
                  <a:lnTo>
                    <a:pt x="4" y="892"/>
                  </a:lnTo>
                  <a:lnTo>
                    <a:pt x="0" y="831"/>
                  </a:lnTo>
                  <a:lnTo>
                    <a:pt x="4" y="771"/>
                  </a:lnTo>
                  <a:lnTo>
                    <a:pt x="13" y="712"/>
                  </a:lnTo>
                  <a:lnTo>
                    <a:pt x="29" y="657"/>
                  </a:lnTo>
                  <a:lnTo>
                    <a:pt x="50" y="603"/>
                  </a:lnTo>
                  <a:lnTo>
                    <a:pt x="77" y="551"/>
                  </a:lnTo>
                  <a:lnTo>
                    <a:pt x="109" y="504"/>
                  </a:lnTo>
                  <a:lnTo>
                    <a:pt x="145" y="460"/>
                  </a:lnTo>
                  <a:lnTo>
                    <a:pt x="185" y="420"/>
                  </a:lnTo>
                  <a:lnTo>
                    <a:pt x="230" y="384"/>
                  </a:lnTo>
                  <a:lnTo>
                    <a:pt x="278" y="353"/>
                  </a:lnTo>
                  <a:lnTo>
                    <a:pt x="329" y="327"/>
                  </a:lnTo>
                  <a:lnTo>
                    <a:pt x="383" y="307"/>
                  </a:lnTo>
                  <a:lnTo>
                    <a:pt x="440" y="291"/>
                  </a:lnTo>
                  <a:lnTo>
                    <a:pt x="440" y="113"/>
                  </a:lnTo>
                  <a:lnTo>
                    <a:pt x="443" y="86"/>
                  </a:lnTo>
                  <a:lnTo>
                    <a:pt x="451" y="63"/>
                  </a:lnTo>
                  <a:lnTo>
                    <a:pt x="464" y="42"/>
                  </a:lnTo>
                  <a:lnTo>
                    <a:pt x="482" y="24"/>
                  </a:lnTo>
                  <a:lnTo>
                    <a:pt x="503" y="11"/>
                  </a:lnTo>
                  <a:lnTo>
                    <a:pt x="527" y="2"/>
                  </a:lnTo>
                  <a:lnTo>
                    <a:pt x="5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 name="Group 888"/>
          <p:cNvGrpSpPr>
            <a:grpSpLocks noChangeAspect="1"/>
          </p:cNvGrpSpPr>
          <p:nvPr/>
        </p:nvGrpSpPr>
        <p:grpSpPr bwMode="auto">
          <a:xfrm>
            <a:off x="7477495" y="4781745"/>
            <a:ext cx="338757" cy="338757"/>
            <a:chOff x="5038" y="2071"/>
            <a:chExt cx="746" cy="746"/>
          </a:xfrm>
          <a:solidFill>
            <a:schemeClr val="tx1"/>
          </a:solidFill>
        </p:grpSpPr>
        <p:sp>
          <p:nvSpPr>
            <p:cNvPr id="19" name="Freeform 890"/>
            <p:cNvSpPr>
              <a:spLocks noEditPoints="1"/>
            </p:cNvSpPr>
            <p:nvPr/>
          </p:nvSpPr>
          <p:spPr bwMode="auto">
            <a:xfrm>
              <a:off x="5202" y="2195"/>
              <a:ext cx="420" cy="622"/>
            </a:xfrm>
            <a:custGeom>
              <a:avLst/>
              <a:gdLst>
                <a:gd name="T0" fmla="*/ 724 w 2101"/>
                <a:gd name="T1" fmla="*/ 2866 h 3111"/>
                <a:gd name="T2" fmla="*/ 802 w 2101"/>
                <a:gd name="T3" fmla="*/ 2941 h 3111"/>
                <a:gd name="T4" fmla="*/ 1286 w 2101"/>
                <a:gd name="T5" fmla="*/ 2949 h 3111"/>
                <a:gd name="T6" fmla="*/ 1377 w 2101"/>
                <a:gd name="T7" fmla="*/ 2889 h 3111"/>
                <a:gd name="T8" fmla="*/ 1402 w 2101"/>
                <a:gd name="T9" fmla="*/ 2809 h 3111"/>
                <a:gd name="T10" fmla="*/ 969 w 2101"/>
                <a:gd name="T11" fmla="*/ 162 h 3111"/>
                <a:gd name="T12" fmla="*/ 684 w 2101"/>
                <a:gd name="T13" fmla="*/ 234 h 3111"/>
                <a:gd name="T14" fmla="*/ 449 w 2101"/>
                <a:gd name="T15" fmla="*/ 386 h 3111"/>
                <a:gd name="T16" fmla="*/ 275 w 2101"/>
                <a:gd name="T17" fmla="*/ 593 h 3111"/>
                <a:gd name="T18" fmla="*/ 176 w 2101"/>
                <a:gd name="T19" fmla="*/ 835 h 3111"/>
                <a:gd name="T20" fmla="*/ 160 w 2101"/>
                <a:gd name="T21" fmla="*/ 1102 h 3111"/>
                <a:gd name="T22" fmla="*/ 230 w 2101"/>
                <a:gd name="T23" fmla="*/ 1360 h 3111"/>
                <a:gd name="T24" fmla="*/ 383 w 2101"/>
                <a:gd name="T25" fmla="*/ 1587 h 3111"/>
                <a:gd name="T26" fmla="*/ 569 w 2101"/>
                <a:gd name="T27" fmla="*/ 1855 h 3111"/>
                <a:gd name="T28" fmla="*/ 680 w 2101"/>
                <a:gd name="T29" fmla="*/ 2158 h 3111"/>
                <a:gd name="T30" fmla="*/ 707 w 2101"/>
                <a:gd name="T31" fmla="*/ 2469 h 3111"/>
                <a:gd name="T32" fmla="*/ 1405 w 2101"/>
                <a:gd name="T33" fmla="*/ 2230 h 3111"/>
                <a:gd name="T34" fmla="*/ 1488 w 2101"/>
                <a:gd name="T35" fmla="*/ 1921 h 3111"/>
                <a:gd name="T36" fmla="*/ 1651 w 2101"/>
                <a:gd name="T37" fmla="*/ 1654 h 3111"/>
                <a:gd name="T38" fmla="*/ 1833 w 2101"/>
                <a:gd name="T39" fmla="*/ 1422 h 3111"/>
                <a:gd name="T40" fmla="*/ 1927 w 2101"/>
                <a:gd name="T41" fmla="*/ 1157 h 3111"/>
                <a:gd name="T42" fmla="*/ 1924 w 2101"/>
                <a:gd name="T43" fmla="*/ 864 h 3111"/>
                <a:gd name="T44" fmla="*/ 1818 w 2101"/>
                <a:gd name="T45" fmla="*/ 586 h 3111"/>
                <a:gd name="T46" fmla="*/ 1622 w 2101"/>
                <a:gd name="T47" fmla="*/ 362 h 3111"/>
                <a:gd name="T48" fmla="*/ 1359 w 2101"/>
                <a:gd name="T49" fmla="*/ 213 h 3111"/>
                <a:gd name="T50" fmla="*/ 1047 w 2101"/>
                <a:gd name="T51" fmla="*/ 159 h 3111"/>
                <a:gd name="T52" fmla="*/ 1297 w 2101"/>
                <a:gd name="T53" fmla="*/ 30 h 3111"/>
                <a:gd name="T54" fmla="*/ 1599 w 2101"/>
                <a:gd name="T55" fmla="*/ 152 h 3111"/>
                <a:gd name="T56" fmla="*/ 1844 w 2101"/>
                <a:gd name="T57" fmla="*/ 353 h 3111"/>
                <a:gd name="T58" fmla="*/ 2017 w 2101"/>
                <a:gd name="T59" fmla="*/ 620 h 3111"/>
                <a:gd name="T60" fmla="*/ 2097 w 2101"/>
                <a:gd name="T61" fmla="*/ 933 h 3111"/>
                <a:gd name="T62" fmla="*/ 2075 w 2101"/>
                <a:gd name="T63" fmla="*/ 1241 h 3111"/>
                <a:gd name="T64" fmla="*/ 1960 w 2101"/>
                <a:gd name="T65" fmla="*/ 1522 h 3111"/>
                <a:gd name="T66" fmla="*/ 1773 w 2101"/>
                <a:gd name="T67" fmla="*/ 1756 h 3111"/>
                <a:gd name="T68" fmla="*/ 1636 w 2101"/>
                <a:gd name="T69" fmla="*/ 1984 h 3111"/>
                <a:gd name="T70" fmla="*/ 1566 w 2101"/>
                <a:gd name="T71" fmla="*/ 2253 h 3111"/>
                <a:gd name="T72" fmla="*/ 1554 w 2101"/>
                <a:gd name="T73" fmla="*/ 2854 h 3111"/>
                <a:gd name="T74" fmla="*/ 1481 w 2101"/>
                <a:gd name="T75" fmla="*/ 3007 h 3111"/>
                <a:gd name="T76" fmla="*/ 1338 w 2101"/>
                <a:gd name="T77" fmla="*/ 3099 h 3111"/>
                <a:gd name="T78" fmla="*/ 805 w 2101"/>
                <a:gd name="T79" fmla="*/ 3108 h 3111"/>
                <a:gd name="T80" fmla="*/ 649 w 2101"/>
                <a:gd name="T81" fmla="*/ 3038 h 3111"/>
                <a:gd name="T82" fmla="*/ 555 w 2101"/>
                <a:gd name="T83" fmla="*/ 2896 h 3111"/>
                <a:gd name="T84" fmla="*/ 541 w 2101"/>
                <a:gd name="T85" fmla="*/ 2319 h 3111"/>
                <a:gd name="T86" fmla="*/ 473 w 2101"/>
                <a:gd name="T87" fmla="*/ 2017 h 3111"/>
                <a:gd name="T88" fmla="*/ 319 w 2101"/>
                <a:gd name="T89" fmla="*/ 1749 h 3111"/>
                <a:gd name="T90" fmla="*/ 126 w 2101"/>
                <a:gd name="T91" fmla="*/ 1494 h 3111"/>
                <a:gd name="T92" fmla="*/ 17 w 2101"/>
                <a:gd name="T93" fmla="*/ 1196 h 3111"/>
                <a:gd name="T94" fmla="*/ 8 w 2101"/>
                <a:gd name="T95" fmla="*/ 873 h 3111"/>
                <a:gd name="T96" fmla="*/ 88 w 2101"/>
                <a:gd name="T97" fmla="*/ 609 h 3111"/>
                <a:gd name="T98" fmla="*/ 239 w 2101"/>
                <a:gd name="T99" fmla="*/ 370 h 3111"/>
                <a:gd name="T100" fmla="*/ 456 w 2101"/>
                <a:gd name="T101" fmla="*/ 177 h 3111"/>
                <a:gd name="T102" fmla="*/ 727 w 2101"/>
                <a:gd name="T103" fmla="*/ 47 h 3111"/>
                <a:gd name="T104" fmla="*/ 1046 w 2101"/>
                <a:gd name="T105" fmla="*/ 0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1" h="3111">
                  <a:moveTo>
                    <a:pt x="713" y="2627"/>
                  </a:moveTo>
                  <a:lnTo>
                    <a:pt x="713" y="2809"/>
                  </a:lnTo>
                  <a:lnTo>
                    <a:pt x="716" y="2839"/>
                  </a:lnTo>
                  <a:lnTo>
                    <a:pt x="724" y="2866"/>
                  </a:lnTo>
                  <a:lnTo>
                    <a:pt x="737" y="2889"/>
                  </a:lnTo>
                  <a:lnTo>
                    <a:pt x="756" y="2911"/>
                  </a:lnTo>
                  <a:lnTo>
                    <a:pt x="777" y="2928"/>
                  </a:lnTo>
                  <a:lnTo>
                    <a:pt x="802" y="2941"/>
                  </a:lnTo>
                  <a:lnTo>
                    <a:pt x="829" y="2949"/>
                  </a:lnTo>
                  <a:lnTo>
                    <a:pt x="858" y="2953"/>
                  </a:lnTo>
                  <a:lnTo>
                    <a:pt x="1256" y="2953"/>
                  </a:lnTo>
                  <a:lnTo>
                    <a:pt x="1286" y="2949"/>
                  </a:lnTo>
                  <a:lnTo>
                    <a:pt x="1313" y="2941"/>
                  </a:lnTo>
                  <a:lnTo>
                    <a:pt x="1338" y="2928"/>
                  </a:lnTo>
                  <a:lnTo>
                    <a:pt x="1360" y="2911"/>
                  </a:lnTo>
                  <a:lnTo>
                    <a:pt x="1377" y="2889"/>
                  </a:lnTo>
                  <a:lnTo>
                    <a:pt x="1391" y="2866"/>
                  </a:lnTo>
                  <a:lnTo>
                    <a:pt x="1400" y="2839"/>
                  </a:lnTo>
                  <a:lnTo>
                    <a:pt x="1402" y="2809"/>
                  </a:lnTo>
                  <a:lnTo>
                    <a:pt x="1402" y="2809"/>
                  </a:lnTo>
                  <a:lnTo>
                    <a:pt x="1402" y="2627"/>
                  </a:lnTo>
                  <a:lnTo>
                    <a:pt x="713" y="2627"/>
                  </a:lnTo>
                  <a:close/>
                  <a:moveTo>
                    <a:pt x="1047" y="159"/>
                  </a:moveTo>
                  <a:lnTo>
                    <a:pt x="969" y="162"/>
                  </a:lnTo>
                  <a:lnTo>
                    <a:pt x="893" y="172"/>
                  </a:lnTo>
                  <a:lnTo>
                    <a:pt x="821" y="187"/>
                  </a:lnTo>
                  <a:lnTo>
                    <a:pt x="751" y="208"/>
                  </a:lnTo>
                  <a:lnTo>
                    <a:pt x="684" y="234"/>
                  </a:lnTo>
                  <a:lnTo>
                    <a:pt x="620" y="266"/>
                  </a:lnTo>
                  <a:lnTo>
                    <a:pt x="560" y="301"/>
                  </a:lnTo>
                  <a:lnTo>
                    <a:pt x="502" y="342"/>
                  </a:lnTo>
                  <a:lnTo>
                    <a:pt x="449" y="386"/>
                  </a:lnTo>
                  <a:lnTo>
                    <a:pt x="399" y="433"/>
                  </a:lnTo>
                  <a:lnTo>
                    <a:pt x="354" y="483"/>
                  </a:lnTo>
                  <a:lnTo>
                    <a:pt x="312" y="537"/>
                  </a:lnTo>
                  <a:lnTo>
                    <a:pt x="275" y="593"/>
                  </a:lnTo>
                  <a:lnTo>
                    <a:pt x="243" y="650"/>
                  </a:lnTo>
                  <a:lnTo>
                    <a:pt x="215" y="710"/>
                  </a:lnTo>
                  <a:lnTo>
                    <a:pt x="193" y="771"/>
                  </a:lnTo>
                  <a:lnTo>
                    <a:pt x="176" y="835"/>
                  </a:lnTo>
                  <a:lnTo>
                    <a:pt x="163" y="898"/>
                  </a:lnTo>
                  <a:lnTo>
                    <a:pt x="156" y="967"/>
                  </a:lnTo>
                  <a:lnTo>
                    <a:pt x="156" y="1035"/>
                  </a:lnTo>
                  <a:lnTo>
                    <a:pt x="160" y="1102"/>
                  </a:lnTo>
                  <a:lnTo>
                    <a:pt x="170" y="1169"/>
                  </a:lnTo>
                  <a:lnTo>
                    <a:pt x="185" y="1235"/>
                  </a:lnTo>
                  <a:lnTo>
                    <a:pt x="204" y="1298"/>
                  </a:lnTo>
                  <a:lnTo>
                    <a:pt x="230" y="1360"/>
                  </a:lnTo>
                  <a:lnTo>
                    <a:pt x="260" y="1421"/>
                  </a:lnTo>
                  <a:lnTo>
                    <a:pt x="295" y="1479"/>
                  </a:lnTo>
                  <a:lnTo>
                    <a:pt x="336" y="1534"/>
                  </a:lnTo>
                  <a:lnTo>
                    <a:pt x="383" y="1587"/>
                  </a:lnTo>
                  <a:lnTo>
                    <a:pt x="436" y="1651"/>
                  </a:lnTo>
                  <a:lnTo>
                    <a:pt x="484" y="1716"/>
                  </a:lnTo>
                  <a:lnTo>
                    <a:pt x="529" y="1784"/>
                  </a:lnTo>
                  <a:lnTo>
                    <a:pt x="569" y="1855"/>
                  </a:lnTo>
                  <a:lnTo>
                    <a:pt x="604" y="1929"/>
                  </a:lnTo>
                  <a:lnTo>
                    <a:pt x="635" y="2003"/>
                  </a:lnTo>
                  <a:lnTo>
                    <a:pt x="661" y="2080"/>
                  </a:lnTo>
                  <a:lnTo>
                    <a:pt x="680" y="2158"/>
                  </a:lnTo>
                  <a:lnTo>
                    <a:pt x="694" y="2237"/>
                  </a:lnTo>
                  <a:lnTo>
                    <a:pt x="704" y="2316"/>
                  </a:lnTo>
                  <a:lnTo>
                    <a:pt x="707" y="2397"/>
                  </a:lnTo>
                  <a:lnTo>
                    <a:pt x="707" y="2469"/>
                  </a:lnTo>
                  <a:lnTo>
                    <a:pt x="1395" y="2469"/>
                  </a:lnTo>
                  <a:lnTo>
                    <a:pt x="1395" y="2397"/>
                  </a:lnTo>
                  <a:lnTo>
                    <a:pt x="1398" y="2313"/>
                  </a:lnTo>
                  <a:lnTo>
                    <a:pt x="1405" y="2230"/>
                  </a:lnTo>
                  <a:lnTo>
                    <a:pt x="1419" y="2150"/>
                  </a:lnTo>
                  <a:lnTo>
                    <a:pt x="1437" y="2071"/>
                  </a:lnTo>
                  <a:lnTo>
                    <a:pt x="1460" y="1994"/>
                  </a:lnTo>
                  <a:lnTo>
                    <a:pt x="1488" y="1921"/>
                  </a:lnTo>
                  <a:lnTo>
                    <a:pt x="1522" y="1850"/>
                  </a:lnTo>
                  <a:lnTo>
                    <a:pt x="1560" y="1781"/>
                  </a:lnTo>
                  <a:lnTo>
                    <a:pt x="1603" y="1715"/>
                  </a:lnTo>
                  <a:lnTo>
                    <a:pt x="1651" y="1654"/>
                  </a:lnTo>
                  <a:lnTo>
                    <a:pt x="1704" y="1595"/>
                  </a:lnTo>
                  <a:lnTo>
                    <a:pt x="1752" y="1541"/>
                  </a:lnTo>
                  <a:lnTo>
                    <a:pt x="1795" y="1482"/>
                  </a:lnTo>
                  <a:lnTo>
                    <a:pt x="1833" y="1422"/>
                  </a:lnTo>
                  <a:lnTo>
                    <a:pt x="1865" y="1359"/>
                  </a:lnTo>
                  <a:lnTo>
                    <a:pt x="1891" y="1293"/>
                  </a:lnTo>
                  <a:lnTo>
                    <a:pt x="1912" y="1226"/>
                  </a:lnTo>
                  <a:lnTo>
                    <a:pt x="1927" y="1157"/>
                  </a:lnTo>
                  <a:lnTo>
                    <a:pt x="1936" y="1087"/>
                  </a:lnTo>
                  <a:lnTo>
                    <a:pt x="1939" y="1017"/>
                  </a:lnTo>
                  <a:lnTo>
                    <a:pt x="1936" y="939"/>
                  </a:lnTo>
                  <a:lnTo>
                    <a:pt x="1924" y="864"/>
                  </a:lnTo>
                  <a:lnTo>
                    <a:pt x="1907" y="790"/>
                  </a:lnTo>
                  <a:lnTo>
                    <a:pt x="1884" y="719"/>
                  </a:lnTo>
                  <a:lnTo>
                    <a:pt x="1853" y="651"/>
                  </a:lnTo>
                  <a:lnTo>
                    <a:pt x="1818" y="586"/>
                  </a:lnTo>
                  <a:lnTo>
                    <a:pt x="1776" y="524"/>
                  </a:lnTo>
                  <a:lnTo>
                    <a:pt x="1730" y="466"/>
                  </a:lnTo>
                  <a:lnTo>
                    <a:pt x="1678" y="412"/>
                  </a:lnTo>
                  <a:lnTo>
                    <a:pt x="1622" y="362"/>
                  </a:lnTo>
                  <a:lnTo>
                    <a:pt x="1563" y="317"/>
                  </a:lnTo>
                  <a:lnTo>
                    <a:pt x="1498" y="277"/>
                  </a:lnTo>
                  <a:lnTo>
                    <a:pt x="1430" y="242"/>
                  </a:lnTo>
                  <a:lnTo>
                    <a:pt x="1359" y="213"/>
                  </a:lnTo>
                  <a:lnTo>
                    <a:pt x="1284" y="190"/>
                  </a:lnTo>
                  <a:lnTo>
                    <a:pt x="1208" y="173"/>
                  </a:lnTo>
                  <a:lnTo>
                    <a:pt x="1129" y="162"/>
                  </a:lnTo>
                  <a:lnTo>
                    <a:pt x="1047" y="159"/>
                  </a:lnTo>
                  <a:close/>
                  <a:moveTo>
                    <a:pt x="1046" y="0"/>
                  </a:moveTo>
                  <a:lnTo>
                    <a:pt x="1132" y="3"/>
                  </a:lnTo>
                  <a:lnTo>
                    <a:pt x="1216" y="13"/>
                  </a:lnTo>
                  <a:lnTo>
                    <a:pt x="1297" y="30"/>
                  </a:lnTo>
                  <a:lnTo>
                    <a:pt x="1377" y="51"/>
                  </a:lnTo>
                  <a:lnTo>
                    <a:pt x="1454" y="80"/>
                  </a:lnTo>
                  <a:lnTo>
                    <a:pt x="1528" y="112"/>
                  </a:lnTo>
                  <a:lnTo>
                    <a:pt x="1599" y="152"/>
                  </a:lnTo>
                  <a:lnTo>
                    <a:pt x="1665" y="195"/>
                  </a:lnTo>
                  <a:lnTo>
                    <a:pt x="1730" y="243"/>
                  </a:lnTo>
                  <a:lnTo>
                    <a:pt x="1789" y="297"/>
                  </a:lnTo>
                  <a:lnTo>
                    <a:pt x="1844" y="353"/>
                  </a:lnTo>
                  <a:lnTo>
                    <a:pt x="1895" y="415"/>
                  </a:lnTo>
                  <a:lnTo>
                    <a:pt x="1941" y="480"/>
                  </a:lnTo>
                  <a:lnTo>
                    <a:pt x="1982" y="547"/>
                  </a:lnTo>
                  <a:lnTo>
                    <a:pt x="2017" y="620"/>
                  </a:lnTo>
                  <a:lnTo>
                    <a:pt x="2046" y="693"/>
                  </a:lnTo>
                  <a:lnTo>
                    <a:pt x="2070" y="771"/>
                  </a:lnTo>
                  <a:lnTo>
                    <a:pt x="2087" y="850"/>
                  </a:lnTo>
                  <a:lnTo>
                    <a:pt x="2097" y="933"/>
                  </a:lnTo>
                  <a:lnTo>
                    <a:pt x="2101" y="1017"/>
                  </a:lnTo>
                  <a:lnTo>
                    <a:pt x="2098" y="1092"/>
                  </a:lnTo>
                  <a:lnTo>
                    <a:pt x="2089" y="1167"/>
                  </a:lnTo>
                  <a:lnTo>
                    <a:pt x="2075" y="1241"/>
                  </a:lnTo>
                  <a:lnTo>
                    <a:pt x="2055" y="1314"/>
                  </a:lnTo>
                  <a:lnTo>
                    <a:pt x="2029" y="1385"/>
                  </a:lnTo>
                  <a:lnTo>
                    <a:pt x="1998" y="1454"/>
                  </a:lnTo>
                  <a:lnTo>
                    <a:pt x="1960" y="1522"/>
                  </a:lnTo>
                  <a:lnTo>
                    <a:pt x="1919" y="1586"/>
                  </a:lnTo>
                  <a:lnTo>
                    <a:pt x="1870" y="1647"/>
                  </a:lnTo>
                  <a:lnTo>
                    <a:pt x="1817" y="1706"/>
                  </a:lnTo>
                  <a:lnTo>
                    <a:pt x="1773" y="1756"/>
                  </a:lnTo>
                  <a:lnTo>
                    <a:pt x="1732" y="1809"/>
                  </a:lnTo>
                  <a:lnTo>
                    <a:pt x="1696" y="1864"/>
                  </a:lnTo>
                  <a:lnTo>
                    <a:pt x="1664" y="1923"/>
                  </a:lnTo>
                  <a:lnTo>
                    <a:pt x="1636" y="1984"/>
                  </a:lnTo>
                  <a:lnTo>
                    <a:pt x="1612" y="2049"/>
                  </a:lnTo>
                  <a:lnTo>
                    <a:pt x="1593" y="2114"/>
                  </a:lnTo>
                  <a:lnTo>
                    <a:pt x="1577" y="2183"/>
                  </a:lnTo>
                  <a:lnTo>
                    <a:pt x="1566" y="2253"/>
                  </a:lnTo>
                  <a:lnTo>
                    <a:pt x="1560" y="2324"/>
                  </a:lnTo>
                  <a:lnTo>
                    <a:pt x="1558" y="2397"/>
                  </a:lnTo>
                  <a:lnTo>
                    <a:pt x="1557" y="2809"/>
                  </a:lnTo>
                  <a:lnTo>
                    <a:pt x="1554" y="2854"/>
                  </a:lnTo>
                  <a:lnTo>
                    <a:pt x="1543" y="2896"/>
                  </a:lnTo>
                  <a:lnTo>
                    <a:pt x="1529" y="2937"/>
                  </a:lnTo>
                  <a:lnTo>
                    <a:pt x="1507" y="2974"/>
                  </a:lnTo>
                  <a:lnTo>
                    <a:pt x="1481" y="3007"/>
                  </a:lnTo>
                  <a:lnTo>
                    <a:pt x="1451" y="3038"/>
                  </a:lnTo>
                  <a:lnTo>
                    <a:pt x="1417" y="3062"/>
                  </a:lnTo>
                  <a:lnTo>
                    <a:pt x="1378" y="3083"/>
                  </a:lnTo>
                  <a:lnTo>
                    <a:pt x="1338" y="3099"/>
                  </a:lnTo>
                  <a:lnTo>
                    <a:pt x="1295" y="3108"/>
                  </a:lnTo>
                  <a:lnTo>
                    <a:pt x="1248" y="3111"/>
                  </a:lnTo>
                  <a:lnTo>
                    <a:pt x="852" y="3111"/>
                  </a:lnTo>
                  <a:lnTo>
                    <a:pt x="805" y="3108"/>
                  </a:lnTo>
                  <a:lnTo>
                    <a:pt x="762" y="3099"/>
                  </a:lnTo>
                  <a:lnTo>
                    <a:pt x="722" y="3083"/>
                  </a:lnTo>
                  <a:lnTo>
                    <a:pt x="683" y="3062"/>
                  </a:lnTo>
                  <a:lnTo>
                    <a:pt x="649" y="3038"/>
                  </a:lnTo>
                  <a:lnTo>
                    <a:pt x="619" y="3007"/>
                  </a:lnTo>
                  <a:lnTo>
                    <a:pt x="593" y="2974"/>
                  </a:lnTo>
                  <a:lnTo>
                    <a:pt x="571" y="2937"/>
                  </a:lnTo>
                  <a:lnTo>
                    <a:pt x="555" y="2896"/>
                  </a:lnTo>
                  <a:lnTo>
                    <a:pt x="546" y="2854"/>
                  </a:lnTo>
                  <a:lnTo>
                    <a:pt x="543" y="2809"/>
                  </a:lnTo>
                  <a:lnTo>
                    <a:pt x="544" y="2397"/>
                  </a:lnTo>
                  <a:lnTo>
                    <a:pt x="541" y="2319"/>
                  </a:lnTo>
                  <a:lnTo>
                    <a:pt x="532" y="2241"/>
                  </a:lnTo>
                  <a:lnTo>
                    <a:pt x="518" y="2165"/>
                  </a:lnTo>
                  <a:lnTo>
                    <a:pt x="498" y="2090"/>
                  </a:lnTo>
                  <a:lnTo>
                    <a:pt x="473" y="2017"/>
                  </a:lnTo>
                  <a:lnTo>
                    <a:pt x="442" y="1946"/>
                  </a:lnTo>
                  <a:lnTo>
                    <a:pt x="406" y="1878"/>
                  </a:lnTo>
                  <a:lnTo>
                    <a:pt x="366" y="1812"/>
                  </a:lnTo>
                  <a:lnTo>
                    <a:pt x="319" y="1749"/>
                  </a:lnTo>
                  <a:lnTo>
                    <a:pt x="268" y="1690"/>
                  </a:lnTo>
                  <a:lnTo>
                    <a:pt x="215" y="1628"/>
                  </a:lnTo>
                  <a:lnTo>
                    <a:pt x="168" y="1562"/>
                  </a:lnTo>
                  <a:lnTo>
                    <a:pt x="126" y="1494"/>
                  </a:lnTo>
                  <a:lnTo>
                    <a:pt x="91" y="1422"/>
                  </a:lnTo>
                  <a:lnTo>
                    <a:pt x="60" y="1349"/>
                  </a:lnTo>
                  <a:lnTo>
                    <a:pt x="36" y="1273"/>
                  </a:lnTo>
                  <a:lnTo>
                    <a:pt x="17" y="1196"/>
                  </a:lnTo>
                  <a:lnTo>
                    <a:pt x="5" y="1117"/>
                  </a:lnTo>
                  <a:lnTo>
                    <a:pt x="0" y="1036"/>
                  </a:lnTo>
                  <a:lnTo>
                    <a:pt x="0" y="956"/>
                  </a:lnTo>
                  <a:lnTo>
                    <a:pt x="8" y="873"/>
                  </a:lnTo>
                  <a:lnTo>
                    <a:pt x="21" y="805"/>
                  </a:lnTo>
                  <a:lnTo>
                    <a:pt x="38" y="738"/>
                  </a:lnTo>
                  <a:lnTo>
                    <a:pt x="60" y="673"/>
                  </a:lnTo>
                  <a:lnTo>
                    <a:pt x="88" y="609"/>
                  </a:lnTo>
                  <a:lnTo>
                    <a:pt x="118" y="546"/>
                  </a:lnTo>
                  <a:lnTo>
                    <a:pt x="154" y="485"/>
                  </a:lnTo>
                  <a:lnTo>
                    <a:pt x="195" y="427"/>
                  </a:lnTo>
                  <a:lnTo>
                    <a:pt x="239" y="370"/>
                  </a:lnTo>
                  <a:lnTo>
                    <a:pt x="288" y="317"/>
                  </a:lnTo>
                  <a:lnTo>
                    <a:pt x="340" y="267"/>
                  </a:lnTo>
                  <a:lnTo>
                    <a:pt x="396" y="220"/>
                  </a:lnTo>
                  <a:lnTo>
                    <a:pt x="456" y="177"/>
                  </a:lnTo>
                  <a:lnTo>
                    <a:pt x="518" y="138"/>
                  </a:lnTo>
                  <a:lnTo>
                    <a:pt x="585" y="103"/>
                  </a:lnTo>
                  <a:lnTo>
                    <a:pt x="655" y="73"/>
                  </a:lnTo>
                  <a:lnTo>
                    <a:pt x="727" y="47"/>
                  </a:lnTo>
                  <a:lnTo>
                    <a:pt x="803" y="26"/>
                  </a:lnTo>
                  <a:lnTo>
                    <a:pt x="881" y="12"/>
                  </a:lnTo>
                  <a:lnTo>
                    <a:pt x="962" y="3"/>
                  </a:lnTo>
                  <a:lnTo>
                    <a:pt x="10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891"/>
            <p:cNvSpPr>
              <a:spLocks noChangeArrowheads="1"/>
            </p:cNvSpPr>
            <p:nvPr/>
          </p:nvSpPr>
          <p:spPr bwMode="auto">
            <a:xfrm>
              <a:off x="5395" y="2071"/>
              <a:ext cx="32" cy="76"/>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892"/>
            <p:cNvSpPr>
              <a:spLocks/>
            </p:cNvSpPr>
            <p:nvPr/>
          </p:nvSpPr>
          <p:spPr bwMode="auto">
            <a:xfrm>
              <a:off x="5607" y="2164"/>
              <a:ext cx="79" cy="77"/>
            </a:xfrm>
            <a:custGeom>
              <a:avLst/>
              <a:gdLst>
                <a:gd name="T0" fmla="*/ 278 w 392"/>
                <a:gd name="T1" fmla="*/ 0 h 381"/>
                <a:gd name="T2" fmla="*/ 392 w 392"/>
                <a:gd name="T3" fmla="*/ 113 h 381"/>
                <a:gd name="T4" fmla="*/ 114 w 392"/>
                <a:gd name="T5" fmla="*/ 381 h 381"/>
                <a:gd name="T6" fmla="*/ 0 w 392"/>
                <a:gd name="T7" fmla="*/ 267 h 381"/>
                <a:gd name="T8" fmla="*/ 278 w 392"/>
                <a:gd name="T9" fmla="*/ 0 h 381"/>
              </a:gdLst>
              <a:ahLst/>
              <a:cxnLst>
                <a:cxn ang="0">
                  <a:pos x="T0" y="T1"/>
                </a:cxn>
                <a:cxn ang="0">
                  <a:pos x="T2" y="T3"/>
                </a:cxn>
                <a:cxn ang="0">
                  <a:pos x="T4" y="T5"/>
                </a:cxn>
                <a:cxn ang="0">
                  <a:pos x="T6" y="T7"/>
                </a:cxn>
                <a:cxn ang="0">
                  <a:pos x="T8" y="T9"/>
                </a:cxn>
              </a:cxnLst>
              <a:rect l="0" t="0" r="r" b="b"/>
              <a:pathLst>
                <a:path w="392" h="381">
                  <a:moveTo>
                    <a:pt x="278" y="0"/>
                  </a:moveTo>
                  <a:lnTo>
                    <a:pt x="392" y="113"/>
                  </a:lnTo>
                  <a:lnTo>
                    <a:pt x="114" y="381"/>
                  </a:lnTo>
                  <a:lnTo>
                    <a:pt x="0" y="267"/>
                  </a:lnTo>
                  <a:lnTo>
                    <a:pt x="2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893"/>
            <p:cNvSpPr>
              <a:spLocks noChangeArrowheads="1"/>
            </p:cNvSpPr>
            <p:nvPr/>
          </p:nvSpPr>
          <p:spPr bwMode="auto">
            <a:xfrm>
              <a:off x="5704" y="2414"/>
              <a:ext cx="80" cy="3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894"/>
            <p:cNvSpPr>
              <a:spLocks noChangeArrowheads="1"/>
            </p:cNvSpPr>
            <p:nvPr/>
          </p:nvSpPr>
          <p:spPr bwMode="auto">
            <a:xfrm>
              <a:off x="5038" y="2414"/>
              <a:ext cx="80" cy="3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895"/>
            <p:cNvSpPr>
              <a:spLocks/>
            </p:cNvSpPr>
            <p:nvPr/>
          </p:nvSpPr>
          <p:spPr bwMode="auto">
            <a:xfrm>
              <a:off x="5136" y="2164"/>
              <a:ext cx="78" cy="76"/>
            </a:xfrm>
            <a:custGeom>
              <a:avLst/>
              <a:gdLst>
                <a:gd name="T0" fmla="*/ 114 w 391"/>
                <a:gd name="T1" fmla="*/ 0 h 381"/>
                <a:gd name="T2" fmla="*/ 391 w 391"/>
                <a:gd name="T3" fmla="*/ 268 h 381"/>
                <a:gd name="T4" fmla="*/ 278 w 391"/>
                <a:gd name="T5" fmla="*/ 381 h 381"/>
                <a:gd name="T6" fmla="*/ 0 w 391"/>
                <a:gd name="T7" fmla="*/ 114 h 381"/>
                <a:gd name="T8" fmla="*/ 114 w 391"/>
                <a:gd name="T9" fmla="*/ 0 h 381"/>
              </a:gdLst>
              <a:ahLst/>
              <a:cxnLst>
                <a:cxn ang="0">
                  <a:pos x="T0" y="T1"/>
                </a:cxn>
                <a:cxn ang="0">
                  <a:pos x="T2" y="T3"/>
                </a:cxn>
                <a:cxn ang="0">
                  <a:pos x="T4" y="T5"/>
                </a:cxn>
                <a:cxn ang="0">
                  <a:pos x="T6" y="T7"/>
                </a:cxn>
                <a:cxn ang="0">
                  <a:pos x="T8" y="T9"/>
                </a:cxn>
              </a:cxnLst>
              <a:rect l="0" t="0" r="r" b="b"/>
              <a:pathLst>
                <a:path w="391" h="381">
                  <a:moveTo>
                    <a:pt x="114" y="0"/>
                  </a:moveTo>
                  <a:lnTo>
                    <a:pt x="391" y="268"/>
                  </a:lnTo>
                  <a:lnTo>
                    <a:pt x="278" y="381"/>
                  </a:lnTo>
                  <a:lnTo>
                    <a:pt x="0" y="114"/>
                  </a:lnTo>
                  <a:lnTo>
                    <a:pt x="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5" name="Freeform 38"/>
          <p:cNvSpPr>
            <a:spLocks noEditPoints="1"/>
          </p:cNvSpPr>
          <p:nvPr/>
        </p:nvSpPr>
        <p:spPr bwMode="auto">
          <a:xfrm>
            <a:off x="8430330" y="4835492"/>
            <a:ext cx="276402" cy="249050"/>
          </a:xfrm>
          <a:custGeom>
            <a:avLst/>
            <a:gdLst>
              <a:gd name="T0" fmla="*/ 1865 w 3455"/>
              <a:gd name="T1" fmla="*/ 2790 h 3111"/>
              <a:gd name="T2" fmla="*/ 2519 w 3455"/>
              <a:gd name="T3" fmla="*/ 1037 h 3111"/>
              <a:gd name="T4" fmla="*/ 1718 w 3455"/>
              <a:gd name="T5" fmla="*/ 2858 h 3111"/>
              <a:gd name="T6" fmla="*/ 1053 w 3455"/>
              <a:gd name="T7" fmla="*/ 1037 h 3111"/>
              <a:gd name="T8" fmla="*/ 1554 w 3455"/>
              <a:gd name="T9" fmla="*/ 2746 h 3111"/>
              <a:gd name="T10" fmla="*/ 177 w 3455"/>
              <a:gd name="T11" fmla="*/ 1037 h 3111"/>
              <a:gd name="T12" fmla="*/ 161 w 3455"/>
              <a:gd name="T13" fmla="*/ 921 h 3111"/>
              <a:gd name="T14" fmla="*/ 620 w 3455"/>
              <a:gd name="T15" fmla="*/ 188 h 3111"/>
              <a:gd name="T16" fmla="*/ 2562 w 3455"/>
              <a:gd name="T17" fmla="*/ 921 h 3111"/>
              <a:gd name="T18" fmla="*/ 2835 w 3455"/>
              <a:gd name="T19" fmla="*/ 187 h 3111"/>
              <a:gd name="T20" fmla="*/ 1100 w 3455"/>
              <a:gd name="T21" fmla="*/ 921 h 3111"/>
              <a:gd name="T22" fmla="*/ 1727 w 3455"/>
              <a:gd name="T23" fmla="*/ 148 h 3111"/>
              <a:gd name="T24" fmla="*/ 2459 w 3455"/>
              <a:gd name="T25" fmla="*/ 867 h 3111"/>
              <a:gd name="T26" fmla="*/ 1848 w 3455"/>
              <a:gd name="T27" fmla="*/ 115 h 3111"/>
              <a:gd name="T28" fmla="*/ 992 w 3455"/>
              <a:gd name="T29" fmla="*/ 871 h 3111"/>
              <a:gd name="T30" fmla="*/ 715 w 3455"/>
              <a:gd name="T31" fmla="*/ 115 h 3111"/>
              <a:gd name="T32" fmla="*/ 2822 w 3455"/>
              <a:gd name="T33" fmla="*/ 0 h 3111"/>
              <a:gd name="T34" fmla="*/ 2840 w 3455"/>
              <a:gd name="T35" fmla="*/ 3 h 3111"/>
              <a:gd name="T36" fmla="*/ 2843 w 3455"/>
              <a:gd name="T37" fmla="*/ 4 h 3111"/>
              <a:gd name="T38" fmla="*/ 2854 w 3455"/>
              <a:gd name="T39" fmla="*/ 9 h 3111"/>
              <a:gd name="T40" fmla="*/ 2862 w 3455"/>
              <a:gd name="T41" fmla="*/ 15 h 3111"/>
              <a:gd name="T42" fmla="*/ 2871 w 3455"/>
              <a:gd name="T43" fmla="*/ 27 h 3111"/>
              <a:gd name="T44" fmla="*/ 3448 w 3455"/>
              <a:gd name="T45" fmla="*/ 950 h 3111"/>
              <a:gd name="T46" fmla="*/ 3449 w 3455"/>
              <a:gd name="T47" fmla="*/ 953 h 3111"/>
              <a:gd name="T48" fmla="*/ 3451 w 3455"/>
              <a:gd name="T49" fmla="*/ 958 h 3111"/>
              <a:gd name="T50" fmla="*/ 3454 w 3455"/>
              <a:gd name="T51" fmla="*/ 966 h 3111"/>
              <a:gd name="T52" fmla="*/ 3455 w 3455"/>
              <a:gd name="T53" fmla="*/ 974 h 3111"/>
              <a:gd name="T54" fmla="*/ 3455 w 3455"/>
              <a:gd name="T55" fmla="*/ 982 h 3111"/>
              <a:gd name="T56" fmla="*/ 3454 w 3455"/>
              <a:gd name="T57" fmla="*/ 989 h 3111"/>
              <a:gd name="T58" fmla="*/ 3452 w 3455"/>
              <a:gd name="T59" fmla="*/ 997 h 3111"/>
              <a:gd name="T60" fmla="*/ 3449 w 3455"/>
              <a:gd name="T61" fmla="*/ 1007 h 3111"/>
              <a:gd name="T62" fmla="*/ 3446 w 3455"/>
              <a:gd name="T63" fmla="*/ 1011 h 3111"/>
              <a:gd name="T64" fmla="*/ 3442 w 3455"/>
              <a:gd name="T65" fmla="*/ 1016 h 3111"/>
              <a:gd name="T66" fmla="*/ 1771 w 3455"/>
              <a:gd name="T67" fmla="*/ 3091 h 3111"/>
              <a:gd name="T68" fmla="*/ 1765 w 3455"/>
              <a:gd name="T69" fmla="*/ 3097 h 3111"/>
              <a:gd name="T70" fmla="*/ 1754 w 3455"/>
              <a:gd name="T71" fmla="*/ 3103 h 3111"/>
              <a:gd name="T72" fmla="*/ 1748 w 3455"/>
              <a:gd name="T73" fmla="*/ 3108 h 3111"/>
              <a:gd name="T74" fmla="*/ 1727 w 3455"/>
              <a:gd name="T75" fmla="*/ 3111 h 3111"/>
              <a:gd name="T76" fmla="*/ 1706 w 3455"/>
              <a:gd name="T77" fmla="*/ 3105 h 3111"/>
              <a:gd name="T78" fmla="*/ 1701 w 3455"/>
              <a:gd name="T79" fmla="*/ 3103 h 3111"/>
              <a:gd name="T80" fmla="*/ 1683 w 3455"/>
              <a:gd name="T81" fmla="*/ 3090 h 3111"/>
              <a:gd name="T82" fmla="*/ 1683 w 3455"/>
              <a:gd name="T83" fmla="*/ 3090 h 3111"/>
              <a:gd name="T84" fmla="*/ 1682 w 3455"/>
              <a:gd name="T85" fmla="*/ 3089 h 3111"/>
              <a:gd name="T86" fmla="*/ 13 w 3455"/>
              <a:gd name="T87" fmla="*/ 1016 h 3111"/>
              <a:gd name="T88" fmla="*/ 10 w 3455"/>
              <a:gd name="T89" fmla="*/ 1011 h 3111"/>
              <a:gd name="T90" fmla="*/ 6 w 3455"/>
              <a:gd name="T91" fmla="*/ 1007 h 3111"/>
              <a:gd name="T92" fmla="*/ 5 w 3455"/>
              <a:gd name="T93" fmla="*/ 1004 h 3111"/>
              <a:gd name="T94" fmla="*/ 3 w 3455"/>
              <a:gd name="T95" fmla="*/ 997 h 3111"/>
              <a:gd name="T96" fmla="*/ 1 w 3455"/>
              <a:gd name="T97" fmla="*/ 989 h 3111"/>
              <a:gd name="T98" fmla="*/ 0 w 3455"/>
              <a:gd name="T99" fmla="*/ 982 h 3111"/>
              <a:gd name="T100" fmla="*/ 0 w 3455"/>
              <a:gd name="T101" fmla="*/ 974 h 3111"/>
              <a:gd name="T102" fmla="*/ 2 w 3455"/>
              <a:gd name="T103" fmla="*/ 966 h 3111"/>
              <a:gd name="T104" fmla="*/ 4 w 3455"/>
              <a:gd name="T105" fmla="*/ 958 h 3111"/>
              <a:gd name="T106" fmla="*/ 5 w 3455"/>
              <a:gd name="T107" fmla="*/ 954 h 3111"/>
              <a:gd name="T108" fmla="*/ 7 w 3455"/>
              <a:gd name="T109" fmla="*/ 952 h 3111"/>
              <a:gd name="T110" fmla="*/ 8 w 3455"/>
              <a:gd name="T111" fmla="*/ 949 h 3111"/>
              <a:gd name="T112" fmla="*/ 589 w 3455"/>
              <a:gd name="T113" fmla="*/ 21 h 3111"/>
              <a:gd name="T114" fmla="*/ 595 w 3455"/>
              <a:gd name="T115" fmla="*/ 14 h 3111"/>
              <a:gd name="T116" fmla="*/ 605 w 3455"/>
              <a:gd name="T117" fmla="*/ 7 h 3111"/>
              <a:gd name="T118" fmla="*/ 613 w 3455"/>
              <a:gd name="T119" fmla="*/ 4 h 3111"/>
              <a:gd name="T120" fmla="*/ 616 w 3455"/>
              <a:gd name="T121" fmla="*/ 3 h 3111"/>
              <a:gd name="T122" fmla="*/ 634 w 3455"/>
              <a:gd name="T123" fmla="*/ 0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55" h="3111">
                <a:moveTo>
                  <a:pt x="2519" y="1037"/>
                </a:moveTo>
                <a:lnTo>
                  <a:pt x="1865" y="2790"/>
                </a:lnTo>
                <a:lnTo>
                  <a:pt x="3278" y="1037"/>
                </a:lnTo>
                <a:lnTo>
                  <a:pt x="2519" y="1037"/>
                </a:lnTo>
                <a:close/>
                <a:moveTo>
                  <a:pt x="1053" y="1037"/>
                </a:moveTo>
                <a:lnTo>
                  <a:pt x="1718" y="2858"/>
                </a:lnTo>
                <a:lnTo>
                  <a:pt x="2396" y="1037"/>
                </a:lnTo>
                <a:lnTo>
                  <a:pt x="1053" y="1037"/>
                </a:lnTo>
                <a:close/>
                <a:moveTo>
                  <a:pt x="177" y="1037"/>
                </a:moveTo>
                <a:lnTo>
                  <a:pt x="1554" y="2746"/>
                </a:lnTo>
                <a:lnTo>
                  <a:pt x="930" y="1037"/>
                </a:lnTo>
                <a:lnTo>
                  <a:pt x="177" y="1037"/>
                </a:lnTo>
                <a:close/>
                <a:moveTo>
                  <a:pt x="620" y="188"/>
                </a:moveTo>
                <a:lnTo>
                  <a:pt x="161" y="921"/>
                </a:lnTo>
                <a:lnTo>
                  <a:pt x="888" y="921"/>
                </a:lnTo>
                <a:lnTo>
                  <a:pt x="620" y="188"/>
                </a:lnTo>
                <a:close/>
                <a:moveTo>
                  <a:pt x="2835" y="187"/>
                </a:moveTo>
                <a:lnTo>
                  <a:pt x="2562" y="921"/>
                </a:lnTo>
                <a:lnTo>
                  <a:pt x="3294" y="921"/>
                </a:lnTo>
                <a:lnTo>
                  <a:pt x="2835" y="187"/>
                </a:lnTo>
                <a:close/>
                <a:moveTo>
                  <a:pt x="1727" y="148"/>
                </a:moveTo>
                <a:lnTo>
                  <a:pt x="1100" y="921"/>
                </a:lnTo>
                <a:lnTo>
                  <a:pt x="2355" y="921"/>
                </a:lnTo>
                <a:lnTo>
                  <a:pt x="1727" y="148"/>
                </a:lnTo>
                <a:close/>
                <a:moveTo>
                  <a:pt x="1848" y="115"/>
                </a:moveTo>
                <a:lnTo>
                  <a:pt x="2459" y="867"/>
                </a:lnTo>
                <a:lnTo>
                  <a:pt x="2739" y="115"/>
                </a:lnTo>
                <a:lnTo>
                  <a:pt x="1848" y="115"/>
                </a:lnTo>
                <a:close/>
                <a:moveTo>
                  <a:pt x="715" y="115"/>
                </a:moveTo>
                <a:lnTo>
                  <a:pt x="992" y="871"/>
                </a:lnTo>
                <a:lnTo>
                  <a:pt x="1607" y="115"/>
                </a:lnTo>
                <a:lnTo>
                  <a:pt x="715" y="115"/>
                </a:lnTo>
                <a:close/>
                <a:moveTo>
                  <a:pt x="634" y="0"/>
                </a:moveTo>
                <a:lnTo>
                  <a:pt x="2822" y="0"/>
                </a:lnTo>
                <a:lnTo>
                  <a:pt x="2831" y="1"/>
                </a:lnTo>
                <a:lnTo>
                  <a:pt x="2840" y="3"/>
                </a:lnTo>
                <a:lnTo>
                  <a:pt x="2842" y="4"/>
                </a:lnTo>
                <a:lnTo>
                  <a:pt x="2843" y="4"/>
                </a:lnTo>
                <a:lnTo>
                  <a:pt x="2844" y="5"/>
                </a:lnTo>
                <a:lnTo>
                  <a:pt x="2854" y="9"/>
                </a:lnTo>
                <a:lnTo>
                  <a:pt x="2861" y="15"/>
                </a:lnTo>
                <a:lnTo>
                  <a:pt x="2862" y="15"/>
                </a:lnTo>
                <a:lnTo>
                  <a:pt x="2866" y="21"/>
                </a:lnTo>
                <a:lnTo>
                  <a:pt x="2871" y="27"/>
                </a:lnTo>
                <a:lnTo>
                  <a:pt x="3447" y="949"/>
                </a:lnTo>
                <a:lnTo>
                  <a:pt x="3448" y="950"/>
                </a:lnTo>
                <a:lnTo>
                  <a:pt x="3449" y="952"/>
                </a:lnTo>
                <a:lnTo>
                  <a:pt x="3449" y="953"/>
                </a:lnTo>
                <a:lnTo>
                  <a:pt x="3450" y="954"/>
                </a:lnTo>
                <a:lnTo>
                  <a:pt x="3451" y="958"/>
                </a:lnTo>
                <a:lnTo>
                  <a:pt x="3453" y="962"/>
                </a:lnTo>
                <a:lnTo>
                  <a:pt x="3454" y="966"/>
                </a:lnTo>
                <a:lnTo>
                  <a:pt x="3454" y="970"/>
                </a:lnTo>
                <a:lnTo>
                  <a:pt x="3455" y="974"/>
                </a:lnTo>
                <a:lnTo>
                  <a:pt x="3455" y="978"/>
                </a:lnTo>
                <a:lnTo>
                  <a:pt x="3455" y="982"/>
                </a:lnTo>
                <a:lnTo>
                  <a:pt x="3455" y="985"/>
                </a:lnTo>
                <a:lnTo>
                  <a:pt x="3454" y="989"/>
                </a:lnTo>
                <a:lnTo>
                  <a:pt x="3454" y="994"/>
                </a:lnTo>
                <a:lnTo>
                  <a:pt x="3452" y="997"/>
                </a:lnTo>
                <a:lnTo>
                  <a:pt x="3450" y="1004"/>
                </a:lnTo>
                <a:lnTo>
                  <a:pt x="3449" y="1007"/>
                </a:lnTo>
                <a:lnTo>
                  <a:pt x="3447" y="1009"/>
                </a:lnTo>
                <a:lnTo>
                  <a:pt x="3446" y="1011"/>
                </a:lnTo>
                <a:lnTo>
                  <a:pt x="3444" y="1014"/>
                </a:lnTo>
                <a:lnTo>
                  <a:pt x="3442" y="1016"/>
                </a:lnTo>
                <a:lnTo>
                  <a:pt x="1772" y="3090"/>
                </a:lnTo>
                <a:lnTo>
                  <a:pt x="1771" y="3091"/>
                </a:lnTo>
                <a:lnTo>
                  <a:pt x="1770" y="3092"/>
                </a:lnTo>
                <a:lnTo>
                  <a:pt x="1765" y="3097"/>
                </a:lnTo>
                <a:lnTo>
                  <a:pt x="1757" y="3101"/>
                </a:lnTo>
                <a:lnTo>
                  <a:pt x="1754" y="3103"/>
                </a:lnTo>
                <a:lnTo>
                  <a:pt x="1750" y="3105"/>
                </a:lnTo>
                <a:lnTo>
                  <a:pt x="1748" y="3108"/>
                </a:lnTo>
                <a:lnTo>
                  <a:pt x="1737" y="3110"/>
                </a:lnTo>
                <a:lnTo>
                  <a:pt x="1727" y="3111"/>
                </a:lnTo>
                <a:lnTo>
                  <a:pt x="1716" y="3110"/>
                </a:lnTo>
                <a:lnTo>
                  <a:pt x="1706" y="3105"/>
                </a:lnTo>
                <a:lnTo>
                  <a:pt x="1703" y="3104"/>
                </a:lnTo>
                <a:lnTo>
                  <a:pt x="1701" y="3103"/>
                </a:lnTo>
                <a:lnTo>
                  <a:pt x="1691" y="3097"/>
                </a:lnTo>
                <a:lnTo>
                  <a:pt x="1683" y="3090"/>
                </a:lnTo>
                <a:lnTo>
                  <a:pt x="1683" y="3090"/>
                </a:lnTo>
                <a:lnTo>
                  <a:pt x="1683" y="3090"/>
                </a:lnTo>
                <a:lnTo>
                  <a:pt x="1682" y="3089"/>
                </a:lnTo>
                <a:lnTo>
                  <a:pt x="1682" y="3089"/>
                </a:lnTo>
                <a:lnTo>
                  <a:pt x="1682" y="3089"/>
                </a:lnTo>
                <a:lnTo>
                  <a:pt x="13" y="1016"/>
                </a:lnTo>
                <a:lnTo>
                  <a:pt x="12" y="1014"/>
                </a:lnTo>
                <a:lnTo>
                  <a:pt x="10" y="1011"/>
                </a:lnTo>
                <a:lnTo>
                  <a:pt x="8" y="1009"/>
                </a:lnTo>
                <a:lnTo>
                  <a:pt x="6" y="1007"/>
                </a:lnTo>
                <a:lnTo>
                  <a:pt x="6" y="1005"/>
                </a:lnTo>
                <a:lnTo>
                  <a:pt x="5" y="1004"/>
                </a:lnTo>
                <a:lnTo>
                  <a:pt x="4" y="1001"/>
                </a:lnTo>
                <a:lnTo>
                  <a:pt x="3" y="997"/>
                </a:lnTo>
                <a:lnTo>
                  <a:pt x="2" y="994"/>
                </a:lnTo>
                <a:lnTo>
                  <a:pt x="1" y="989"/>
                </a:lnTo>
                <a:lnTo>
                  <a:pt x="0" y="985"/>
                </a:lnTo>
                <a:lnTo>
                  <a:pt x="0" y="982"/>
                </a:lnTo>
                <a:lnTo>
                  <a:pt x="0" y="978"/>
                </a:lnTo>
                <a:lnTo>
                  <a:pt x="0" y="974"/>
                </a:lnTo>
                <a:lnTo>
                  <a:pt x="1" y="970"/>
                </a:lnTo>
                <a:lnTo>
                  <a:pt x="2" y="966"/>
                </a:lnTo>
                <a:lnTo>
                  <a:pt x="3" y="962"/>
                </a:lnTo>
                <a:lnTo>
                  <a:pt x="4" y="958"/>
                </a:lnTo>
                <a:lnTo>
                  <a:pt x="5" y="956"/>
                </a:lnTo>
                <a:lnTo>
                  <a:pt x="5" y="954"/>
                </a:lnTo>
                <a:lnTo>
                  <a:pt x="6" y="953"/>
                </a:lnTo>
                <a:lnTo>
                  <a:pt x="7" y="952"/>
                </a:lnTo>
                <a:lnTo>
                  <a:pt x="7" y="950"/>
                </a:lnTo>
                <a:lnTo>
                  <a:pt x="8" y="949"/>
                </a:lnTo>
                <a:lnTo>
                  <a:pt x="584" y="27"/>
                </a:lnTo>
                <a:lnTo>
                  <a:pt x="589" y="21"/>
                </a:lnTo>
                <a:lnTo>
                  <a:pt x="594" y="15"/>
                </a:lnTo>
                <a:lnTo>
                  <a:pt x="595" y="14"/>
                </a:lnTo>
                <a:lnTo>
                  <a:pt x="600" y="10"/>
                </a:lnTo>
                <a:lnTo>
                  <a:pt x="605" y="7"/>
                </a:lnTo>
                <a:lnTo>
                  <a:pt x="612" y="5"/>
                </a:lnTo>
                <a:lnTo>
                  <a:pt x="613" y="4"/>
                </a:lnTo>
                <a:lnTo>
                  <a:pt x="614" y="3"/>
                </a:lnTo>
                <a:lnTo>
                  <a:pt x="616" y="3"/>
                </a:lnTo>
                <a:lnTo>
                  <a:pt x="624" y="1"/>
                </a:lnTo>
                <a:lnTo>
                  <a:pt x="63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6" name="Group 196"/>
          <p:cNvGrpSpPr>
            <a:grpSpLocks noChangeAspect="1"/>
          </p:cNvGrpSpPr>
          <p:nvPr/>
        </p:nvGrpSpPr>
        <p:grpSpPr bwMode="auto">
          <a:xfrm>
            <a:off x="6593872" y="4824568"/>
            <a:ext cx="262689" cy="262689"/>
            <a:chOff x="1721" y="946"/>
            <a:chExt cx="384" cy="384"/>
          </a:xfrm>
          <a:solidFill>
            <a:schemeClr val="accent4"/>
          </a:solidFill>
        </p:grpSpPr>
        <p:sp>
          <p:nvSpPr>
            <p:cNvPr id="27" name="Freeform 198"/>
            <p:cNvSpPr>
              <a:spLocks noEditPoints="1"/>
            </p:cNvSpPr>
            <p:nvPr/>
          </p:nvSpPr>
          <p:spPr bwMode="auto">
            <a:xfrm>
              <a:off x="1721" y="946"/>
              <a:ext cx="384" cy="384"/>
            </a:xfrm>
            <a:custGeom>
              <a:avLst/>
              <a:gdLst>
                <a:gd name="T0" fmla="*/ 1427 w 3456"/>
                <a:gd name="T1" fmla="*/ 143 h 3456"/>
                <a:gd name="T2" fmla="*/ 1057 w 3456"/>
                <a:gd name="T3" fmla="*/ 262 h 3456"/>
                <a:gd name="T4" fmla="*/ 731 w 3456"/>
                <a:gd name="T5" fmla="*/ 462 h 3456"/>
                <a:gd name="T6" fmla="*/ 462 w 3456"/>
                <a:gd name="T7" fmla="*/ 731 h 3456"/>
                <a:gd name="T8" fmla="*/ 262 w 3456"/>
                <a:gd name="T9" fmla="*/ 1057 h 3456"/>
                <a:gd name="T10" fmla="*/ 143 w 3456"/>
                <a:gd name="T11" fmla="*/ 1427 h 3456"/>
                <a:gd name="T12" fmla="*/ 118 w 3456"/>
                <a:gd name="T13" fmla="*/ 1830 h 3456"/>
                <a:gd name="T14" fmla="*/ 192 w 3456"/>
                <a:gd name="T15" fmla="*/ 2219 h 3456"/>
                <a:gd name="T16" fmla="*/ 352 w 3456"/>
                <a:gd name="T17" fmla="*/ 2569 h 3456"/>
                <a:gd name="T18" fmla="*/ 589 w 3456"/>
                <a:gd name="T19" fmla="*/ 2867 h 3456"/>
                <a:gd name="T20" fmla="*/ 887 w 3456"/>
                <a:gd name="T21" fmla="*/ 3104 h 3456"/>
                <a:gd name="T22" fmla="*/ 1237 w 3456"/>
                <a:gd name="T23" fmla="*/ 3264 h 3456"/>
                <a:gd name="T24" fmla="*/ 1626 w 3456"/>
                <a:gd name="T25" fmla="*/ 3338 h 3456"/>
                <a:gd name="T26" fmla="*/ 2029 w 3456"/>
                <a:gd name="T27" fmla="*/ 3313 h 3456"/>
                <a:gd name="T28" fmla="*/ 2399 w 3456"/>
                <a:gd name="T29" fmla="*/ 3194 h 3456"/>
                <a:gd name="T30" fmla="*/ 2725 w 3456"/>
                <a:gd name="T31" fmla="*/ 2994 h 3456"/>
                <a:gd name="T32" fmla="*/ 2994 w 3456"/>
                <a:gd name="T33" fmla="*/ 2725 h 3456"/>
                <a:gd name="T34" fmla="*/ 3194 w 3456"/>
                <a:gd name="T35" fmla="*/ 2399 h 3456"/>
                <a:gd name="T36" fmla="*/ 3313 w 3456"/>
                <a:gd name="T37" fmla="*/ 2029 h 3456"/>
                <a:gd name="T38" fmla="*/ 3338 w 3456"/>
                <a:gd name="T39" fmla="*/ 1626 h 3456"/>
                <a:gd name="T40" fmla="*/ 3264 w 3456"/>
                <a:gd name="T41" fmla="*/ 1237 h 3456"/>
                <a:gd name="T42" fmla="*/ 3104 w 3456"/>
                <a:gd name="T43" fmla="*/ 887 h 3456"/>
                <a:gd name="T44" fmla="*/ 2867 w 3456"/>
                <a:gd name="T45" fmla="*/ 589 h 3456"/>
                <a:gd name="T46" fmla="*/ 2569 w 3456"/>
                <a:gd name="T47" fmla="*/ 352 h 3456"/>
                <a:gd name="T48" fmla="*/ 2219 w 3456"/>
                <a:gd name="T49" fmla="*/ 192 h 3456"/>
                <a:gd name="T50" fmla="*/ 1830 w 3456"/>
                <a:gd name="T51" fmla="*/ 118 h 3456"/>
                <a:gd name="T52" fmla="*/ 1936 w 3456"/>
                <a:gd name="T53" fmla="*/ 13 h 3456"/>
                <a:gd name="T54" fmla="*/ 2330 w 3456"/>
                <a:gd name="T55" fmla="*/ 108 h 3456"/>
                <a:gd name="T56" fmla="*/ 2683 w 3456"/>
                <a:gd name="T57" fmla="*/ 289 h 3456"/>
                <a:gd name="T58" fmla="*/ 2984 w 3456"/>
                <a:gd name="T59" fmla="*/ 541 h 3456"/>
                <a:gd name="T60" fmla="*/ 3219 w 3456"/>
                <a:gd name="T61" fmla="*/ 857 h 3456"/>
                <a:gd name="T62" fmla="*/ 3380 w 3456"/>
                <a:gd name="T63" fmla="*/ 1221 h 3456"/>
                <a:gd name="T64" fmla="*/ 3453 w 3456"/>
                <a:gd name="T65" fmla="*/ 1623 h 3456"/>
                <a:gd name="T66" fmla="*/ 3428 w 3456"/>
                <a:gd name="T67" fmla="*/ 2038 h 3456"/>
                <a:gd name="T68" fmla="*/ 3310 w 3456"/>
                <a:gd name="T69" fmla="*/ 2422 h 3456"/>
                <a:gd name="T70" fmla="*/ 3110 w 3456"/>
                <a:gd name="T71" fmla="*/ 2764 h 3456"/>
                <a:gd name="T72" fmla="*/ 2840 w 3456"/>
                <a:gd name="T73" fmla="*/ 3049 h 3456"/>
                <a:gd name="T74" fmla="*/ 2512 w 3456"/>
                <a:gd name="T75" fmla="*/ 3267 h 3456"/>
                <a:gd name="T76" fmla="*/ 2137 w 3456"/>
                <a:gd name="T77" fmla="*/ 3407 h 3456"/>
                <a:gd name="T78" fmla="*/ 1728 w 3456"/>
                <a:gd name="T79" fmla="*/ 3456 h 3456"/>
                <a:gd name="T80" fmla="*/ 1319 w 3456"/>
                <a:gd name="T81" fmla="*/ 3407 h 3456"/>
                <a:gd name="T82" fmla="*/ 944 w 3456"/>
                <a:gd name="T83" fmla="*/ 3267 h 3456"/>
                <a:gd name="T84" fmla="*/ 616 w 3456"/>
                <a:gd name="T85" fmla="*/ 3049 h 3456"/>
                <a:gd name="T86" fmla="*/ 346 w 3456"/>
                <a:gd name="T87" fmla="*/ 2764 h 3456"/>
                <a:gd name="T88" fmla="*/ 146 w 3456"/>
                <a:gd name="T89" fmla="*/ 2422 h 3456"/>
                <a:gd name="T90" fmla="*/ 28 w 3456"/>
                <a:gd name="T91" fmla="*/ 2038 h 3456"/>
                <a:gd name="T92" fmla="*/ 3 w 3456"/>
                <a:gd name="T93" fmla="*/ 1623 h 3456"/>
                <a:gd name="T94" fmla="*/ 76 w 3456"/>
                <a:gd name="T95" fmla="*/ 1221 h 3456"/>
                <a:gd name="T96" fmla="*/ 237 w 3456"/>
                <a:gd name="T97" fmla="*/ 857 h 3456"/>
                <a:gd name="T98" fmla="*/ 472 w 3456"/>
                <a:gd name="T99" fmla="*/ 541 h 3456"/>
                <a:gd name="T100" fmla="*/ 773 w 3456"/>
                <a:gd name="T101" fmla="*/ 289 h 3456"/>
                <a:gd name="T102" fmla="*/ 1126 w 3456"/>
                <a:gd name="T103" fmla="*/ 108 h 3456"/>
                <a:gd name="T104" fmla="*/ 1520 w 3456"/>
                <a:gd name="T105" fmla="*/ 13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56" h="3456">
                  <a:moveTo>
                    <a:pt x="1728" y="115"/>
                  </a:moveTo>
                  <a:lnTo>
                    <a:pt x="1626" y="118"/>
                  </a:lnTo>
                  <a:lnTo>
                    <a:pt x="1526" y="128"/>
                  </a:lnTo>
                  <a:lnTo>
                    <a:pt x="1427" y="143"/>
                  </a:lnTo>
                  <a:lnTo>
                    <a:pt x="1331" y="164"/>
                  </a:lnTo>
                  <a:lnTo>
                    <a:pt x="1237" y="192"/>
                  </a:lnTo>
                  <a:lnTo>
                    <a:pt x="1146" y="224"/>
                  </a:lnTo>
                  <a:lnTo>
                    <a:pt x="1057" y="262"/>
                  </a:lnTo>
                  <a:lnTo>
                    <a:pt x="971" y="305"/>
                  </a:lnTo>
                  <a:lnTo>
                    <a:pt x="887" y="352"/>
                  </a:lnTo>
                  <a:lnTo>
                    <a:pt x="807" y="404"/>
                  </a:lnTo>
                  <a:lnTo>
                    <a:pt x="731" y="462"/>
                  </a:lnTo>
                  <a:lnTo>
                    <a:pt x="658" y="523"/>
                  </a:lnTo>
                  <a:lnTo>
                    <a:pt x="589" y="589"/>
                  </a:lnTo>
                  <a:lnTo>
                    <a:pt x="523" y="658"/>
                  </a:lnTo>
                  <a:lnTo>
                    <a:pt x="462" y="731"/>
                  </a:lnTo>
                  <a:lnTo>
                    <a:pt x="404" y="807"/>
                  </a:lnTo>
                  <a:lnTo>
                    <a:pt x="352" y="887"/>
                  </a:lnTo>
                  <a:lnTo>
                    <a:pt x="305" y="971"/>
                  </a:lnTo>
                  <a:lnTo>
                    <a:pt x="262" y="1057"/>
                  </a:lnTo>
                  <a:lnTo>
                    <a:pt x="224" y="1146"/>
                  </a:lnTo>
                  <a:lnTo>
                    <a:pt x="192" y="1237"/>
                  </a:lnTo>
                  <a:lnTo>
                    <a:pt x="164" y="1331"/>
                  </a:lnTo>
                  <a:lnTo>
                    <a:pt x="143" y="1427"/>
                  </a:lnTo>
                  <a:lnTo>
                    <a:pt x="128" y="1526"/>
                  </a:lnTo>
                  <a:lnTo>
                    <a:pt x="118" y="1626"/>
                  </a:lnTo>
                  <a:lnTo>
                    <a:pt x="115" y="1728"/>
                  </a:lnTo>
                  <a:lnTo>
                    <a:pt x="118" y="1830"/>
                  </a:lnTo>
                  <a:lnTo>
                    <a:pt x="128" y="1930"/>
                  </a:lnTo>
                  <a:lnTo>
                    <a:pt x="143" y="2029"/>
                  </a:lnTo>
                  <a:lnTo>
                    <a:pt x="164" y="2125"/>
                  </a:lnTo>
                  <a:lnTo>
                    <a:pt x="192" y="2219"/>
                  </a:lnTo>
                  <a:lnTo>
                    <a:pt x="224" y="2310"/>
                  </a:lnTo>
                  <a:lnTo>
                    <a:pt x="262" y="2399"/>
                  </a:lnTo>
                  <a:lnTo>
                    <a:pt x="305" y="2485"/>
                  </a:lnTo>
                  <a:lnTo>
                    <a:pt x="352" y="2569"/>
                  </a:lnTo>
                  <a:lnTo>
                    <a:pt x="404" y="2649"/>
                  </a:lnTo>
                  <a:lnTo>
                    <a:pt x="462" y="2725"/>
                  </a:lnTo>
                  <a:lnTo>
                    <a:pt x="523" y="2798"/>
                  </a:lnTo>
                  <a:lnTo>
                    <a:pt x="589" y="2867"/>
                  </a:lnTo>
                  <a:lnTo>
                    <a:pt x="658" y="2933"/>
                  </a:lnTo>
                  <a:lnTo>
                    <a:pt x="731" y="2994"/>
                  </a:lnTo>
                  <a:lnTo>
                    <a:pt x="807" y="3052"/>
                  </a:lnTo>
                  <a:lnTo>
                    <a:pt x="887" y="3104"/>
                  </a:lnTo>
                  <a:lnTo>
                    <a:pt x="971" y="3151"/>
                  </a:lnTo>
                  <a:lnTo>
                    <a:pt x="1057" y="3194"/>
                  </a:lnTo>
                  <a:lnTo>
                    <a:pt x="1146" y="3232"/>
                  </a:lnTo>
                  <a:lnTo>
                    <a:pt x="1237" y="3264"/>
                  </a:lnTo>
                  <a:lnTo>
                    <a:pt x="1331" y="3292"/>
                  </a:lnTo>
                  <a:lnTo>
                    <a:pt x="1427" y="3313"/>
                  </a:lnTo>
                  <a:lnTo>
                    <a:pt x="1526" y="3328"/>
                  </a:lnTo>
                  <a:lnTo>
                    <a:pt x="1626" y="3338"/>
                  </a:lnTo>
                  <a:lnTo>
                    <a:pt x="1728" y="3341"/>
                  </a:lnTo>
                  <a:lnTo>
                    <a:pt x="1830" y="3338"/>
                  </a:lnTo>
                  <a:lnTo>
                    <a:pt x="1930" y="3328"/>
                  </a:lnTo>
                  <a:lnTo>
                    <a:pt x="2029" y="3313"/>
                  </a:lnTo>
                  <a:lnTo>
                    <a:pt x="2125" y="3292"/>
                  </a:lnTo>
                  <a:lnTo>
                    <a:pt x="2219" y="3264"/>
                  </a:lnTo>
                  <a:lnTo>
                    <a:pt x="2310" y="3232"/>
                  </a:lnTo>
                  <a:lnTo>
                    <a:pt x="2399" y="3194"/>
                  </a:lnTo>
                  <a:lnTo>
                    <a:pt x="2485" y="3151"/>
                  </a:lnTo>
                  <a:lnTo>
                    <a:pt x="2569" y="3104"/>
                  </a:lnTo>
                  <a:lnTo>
                    <a:pt x="2649" y="3052"/>
                  </a:lnTo>
                  <a:lnTo>
                    <a:pt x="2725" y="2994"/>
                  </a:lnTo>
                  <a:lnTo>
                    <a:pt x="2798" y="2933"/>
                  </a:lnTo>
                  <a:lnTo>
                    <a:pt x="2867" y="2867"/>
                  </a:lnTo>
                  <a:lnTo>
                    <a:pt x="2933" y="2798"/>
                  </a:lnTo>
                  <a:lnTo>
                    <a:pt x="2994" y="2725"/>
                  </a:lnTo>
                  <a:lnTo>
                    <a:pt x="3052" y="2649"/>
                  </a:lnTo>
                  <a:lnTo>
                    <a:pt x="3104" y="2569"/>
                  </a:lnTo>
                  <a:lnTo>
                    <a:pt x="3151" y="2485"/>
                  </a:lnTo>
                  <a:lnTo>
                    <a:pt x="3194" y="2399"/>
                  </a:lnTo>
                  <a:lnTo>
                    <a:pt x="3232" y="2310"/>
                  </a:lnTo>
                  <a:lnTo>
                    <a:pt x="3264" y="2219"/>
                  </a:lnTo>
                  <a:lnTo>
                    <a:pt x="3292" y="2125"/>
                  </a:lnTo>
                  <a:lnTo>
                    <a:pt x="3313" y="2029"/>
                  </a:lnTo>
                  <a:lnTo>
                    <a:pt x="3328" y="1930"/>
                  </a:lnTo>
                  <a:lnTo>
                    <a:pt x="3338" y="1830"/>
                  </a:lnTo>
                  <a:lnTo>
                    <a:pt x="3341" y="1728"/>
                  </a:lnTo>
                  <a:lnTo>
                    <a:pt x="3338" y="1626"/>
                  </a:lnTo>
                  <a:lnTo>
                    <a:pt x="3328" y="1526"/>
                  </a:lnTo>
                  <a:lnTo>
                    <a:pt x="3313" y="1427"/>
                  </a:lnTo>
                  <a:lnTo>
                    <a:pt x="3292" y="1331"/>
                  </a:lnTo>
                  <a:lnTo>
                    <a:pt x="3264" y="1237"/>
                  </a:lnTo>
                  <a:lnTo>
                    <a:pt x="3232" y="1146"/>
                  </a:lnTo>
                  <a:lnTo>
                    <a:pt x="3194" y="1057"/>
                  </a:lnTo>
                  <a:lnTo>
                    <a:pt x="3151" y="971"/>
                  </a:lnTo>
                  <a:lnTo>
                    <a:pt x="3104" y="887"/>
                  </a:lnTo>
                  <a:lnTo>
                    <a:pt x="3052" y="807"/>
                  </a:lnTo>
                  <a:lnTo>
                    <a:pt x="2994" y="731"/>
                  </a:lnTo>
                  <a:lnTo>
                    <a:pt x="2933" y="658"/>
                  </a:lnTo>
                  <a:lnTo>
                    <a:pt x="2867" y="589"/>
                  </a:lnTo>
                  <a:lnTo>
                    <a:pt x="2798" y="523"/>
                  </a:lnTo>
                  <a:lnTo>
                    <a:pt x="2725" y="462"/>
                  </a:lnTo>
                  <a:lnTo>
                    <a:pt x="2649" y="404"/>
                  </a:lnTo>
                  <a:lnTo>
                    <a:pt x="2569" y="352"/>
                  </a:lnTo>
                  <a:lnTo>
                    <a:pt x="2485" y="305"/>
                  </a:lnTo>
                  <a:lnTo>
                    <a:pt x="2399" y="262"/>
                  </a:lnTo>
                  <a:lnTo>
                    <a:pt x="2310" y="224"/>
                  </a:lnTo>
                  <a:lnTo>
                    <a:pt x="2219" y="192"/>
                  </a:lnTo>
                  <a:lnTo>
                    <a:pt x="2125" y="164"/>
                  </a:lnTo>
                  <a:lnTo>
                    <a:pt x="2029" y="143"/>
                  </a:lnTo>
                  <a:lnTo>
                    <a:pt x="1930" y="128"/>
                  </a:lnTo>
                  <a:lnTo>
                    <a:pt x="1830" y="118"/>
                  </a:lnTo>
                  <a:lnTo>
                    <a:pt x="1728" y="115"/>
                  </a:lnTo>
                  <a:close/>
                  <a:moveTo>
                    <a:pt x="1728" y="0"/>
                  </a:moveTo>
                  <a:lnTo>
                    <a:pt x="1833" y="3"/>
                  </a:lnTo>
                  <a:lnTo>
                    <a:pt x="1936" y="13"/>
                  </a:lnTo>
                  <a:lnTo>
                    <a:pt x="2038" y="28"/>
                  </a:lnTo>
                  <a:lnTo>
                    <a:pt x="2137" y="49"/>
                  </a:lnTo>
                  <a:lnTo>
                    <a:pt x="2235" y="76"/>
                  </a:lnTo>
                  <a:lnTo>
                    <a:pt x="2330" y="108"/>
                  </a:lnTo>
                  <a:lnTo>
                    <a:pt x="2422" y="146"/>
                  </a:lnTo>
                  <a:lnTo>
                    <a:pt x="2512" y="189"/>
                  </a:lnTo>
                  <a:lnTo>
                    <a:pt x="2599" y="237"/>
                  </a:lnTo>
                  <a:lnTo>
                    <a:pt x="2683" y="289"/>
                  </a:lnTo>
                  <a:lnTo>
                    <a:pt x="2764" y="346"/>
                  </a:lnTo>
                  <a:lnTo>
                    <a:pt x="2840" y="407"/>
                  </a:lnTo>
                  <a:lnTo>
                    <a:pt x="2915" y="472"/>
                  </a:lnTo>
                  <a:lnTo>
                    <a:pt x="2984" y="541"/>
                  </a:lnTo>
                  <a:lnTo>
                    <a:pt x="3049" y="616"/>
                  </a:lnTo>
                  <a:lnTo>
                    <a:pt x="3110" y="692"/>
                  </a:lnTo>
                  <a:lnTo>
                    <a:pt x="3167" y="773"/>
                  </a:lnTo>
                  <a:lnTo>
                    <a:pt x="3219" y="857"/>
                  </a:lnTo>
                  <a:lnTo>
                    <a:pt x="3267" y="944"/>
                  </a:lnTo>
                  <a:lnTo>
                    <a:pt x="3310" y="1034"/>
                  </a:lnTo>
                  <a:lnTo>
                    <a:pt x="3348" y="1126"/>
                  </a:lnTo>
                  <a:lnTo>
                    <a:pt x="3380" y="1221"/>
                  </a:lnTo>
                  <a:lnTo>
                    <a:pt x="3407" y="1319"/>
                  </a:lnTo>
                  <a:lnTo>
                    <a:pt x="3428" y="1418"/>
                  </a:lnTo>
                  <a:lnTo>
                    <a:pt x="3443" y="1520"/>
                  </a:lnTo>
                  <a:lnTo>
                    <a:pt x="3453" y="1623"/>
                  </a:lnTo>
                  <a:lnTo>
                    <a:pt x="3456" y="1728"/>
                  </a:lnTo>
                  <a:lnTo>
                    <a:pt x="3453" y="1833"/>
                  </a:lnTo>
                  <a:lnTo>
                    <a:pt x="3443" y="1936"/>
                  </a:lnTo>
                  <a:lnTo>
                    <a:pt x="3428" y="2038"/>
                  </a:lnTo>
                  <a:lnTo>
                    <a:pt x="3407" y="2137"/>
                  </a:lnTo>
                  <a:lnTo>
                    <a:pt x="3380" y="2235"/>
                  </a:lnTo>
                  <a:lnTo>
                    <a:pt x="3348" y="2330"/>
                  </a:lnTo>
                  <a:lnTo>
                    <a:pt x="3310" y="2422"/>
                  </a:lnTo>
                  <a:lnTo>
                    <a:pt x="3267" y="2512"/>
                  </a:lnTo>
                  <a:lnTo>
                    <a:pt x="3219" y="2599"/>
                  </a:lnTo>
                  <a:lnTo>
                    <a:pt x="3167" y="2683"/>
                  </a:lnTo>
                  <a:lnTo>
                    <a:pt x="3110" y="2764"/>
                  </a:lnTo>
                  <a:lnTo>
                    <a:pt x="3049" y="2840"/>
                  </a:lnTo>
                  <a:lnTo>
                    <a:pt x="2984" y="2915"/>
                  </a:lnTo>
                  <a:lnTo>
                    <a:pt x="2915" y="2984"/>
                  </a:lnTo>
                  <a:lnTo>
                    <a:pt x="2840" y="3049"/>
                  </a:lnTo>
                  <a:lnTo>
                    <a:pt x="2764" y="3110"/>
                  </a:lnTo>
                  <a:lnTo>
                    <a:pt x="2683" y="3167"/>
                  </a:lnTo>
                  <a:lnTo>
                    <a:pt x="2599" y="3219"/>
                  </a:lnTo>
                  <a:lnTo>
                    <a:pt x="2512" y="3267"/>
                  </a:lnTo>
                  <a:lnTo>
                    <a:pt x="2422" y="3310"/>
                  </a:lnTo>
                  <a:lnTo>
                    <a:pt x="2330" y="3348"/>
                  </a:lnTo>
                  <a:lnTo>
                    <a:pt x="2235" y="3380"/>
                  </a:lnTo>
                  <a:lnTo>
                    <a:pt x="2137" y="3407"/>
                  </a:lnTo>
                  <a:lnTo>
                    <a:pt x="2038" y="3428"/>
                  </a:lnTo>
                  <a:lnTo>
                    <a:pt x="1936" y="3443"/>
                  </a:lnTo>
                  <a:lnTo>
                    <a:pt x="1833" y="3453"/>
                  </a:lnTo>
                  <a:lnTo>
                    <a:pt x="1728" y="3456"/>
                  </a:lnTo>
                  <a:lnTo>
                    <a:pt x="1623" y="3453"/>
                  </a:lnTo>
                  <a:lnTo>
                    <a:pt x="1520" y="3443"/>
                  </a:lnTo>
                  <a:lnTo>
                    <a:pt x="1418" y="3428"/>
                  </a:lnTo>
                  <a:lnTo>
                    <a:pt x="1319" y="3407"/>
                  </a:lnTo>
                  <a:lnTo>
                    <a:pt x="1221" y="3380"/>
                  </a:lnTo>
                  <a:lnTo>
                    <a:pt x="1126" y="3348"/>
                  </a:lnTo>
                  <a:lnTo>
                    <a:pt x="1034" y="3310"/>
                  </a:lnTo>
                  <a:lnTo>
                    <a:pt x="944" y="3267"/>
                  </a:lnTo>
                  <a:lnTo>
                    <a:pt x="857" y="3219"/>
                  </a:lnTo>
                  <a:lnTo>
                    <a:pt x="773" y="3167"/>
                  </a:lnTo>
                  <a:lnTo>
                    <a:pt x="692" y="3110"/>
                  </a:lnTo>
                  <a:lnTo>
                    <a:pt x="616" y="3049"/>
                  </a:lnTo>
                  <a:lnTo>
                    <a:pt x="541" y="2984"/>
                  </a:lnTo>
                  <a:lnTo>
                    <a:pt x="472" y="2915"/>
                  </a:lnTo>
                  <a:lnTo>
                    <a:pt x="407" y="2840"/>
                  </a:lnTo>
                  <a:lnTo>
                    <a:pt x="346" y="2764"/>
                  </a:lnTo>
                  <a:lnTo>
                    <a:pt x="289" y="2683"/>
                  </a:lnTo>
                  <a:lnTo>
                    <a:pt x="237" y="2599"/>
                  </a:lnTo>
                  <a:lnTo>
                    <a:pt x="189" y="2512"/>
                  </a:lnTo>
                  <a:lnTo>
                    <a:pt x="146" y="2422"/>
                  </a:lnTo>
                  <a:lnTo>
                    <a:pt x="108" y="2330"/>
                  </a:lnTo>
                  <a:lnTo>
                    <a:pt x="76" y="2235"/>
                  </a:lnTo>
                  <a:lnTo>
                    <a:pt x="49" y="2137"/>
                  </a:lnTo>
                  <a:lnTo>
                    <a:pt x="28" y="2038"/>
                  </a:lnTo>
                  <a:lnTo>
                    <a:pt x="13" y="1936"/>
                  </a:lnTo>
                  <a:lnTo>
                    <a:pt x="3" y="1833"/>
                  </a:lnTo>
                  <a:lnTo>
                    <a:pt x="0" y="1728"/>
                  </a:lnTo>
                  <a:lnTo>
                    <a:pt x="3" y="1623"/>
                  </a:lnTo>
                  <a:lnTo>
                    <a:pt x="13" y="1520"/>
                  </a:lnTo>
                  <a:lnTo>
                    <a:pt x="28" y="1418"/>
                  </a:lnTo>
                  <a:lnTo>
                    <a:pt x="49" y="1319"/>
                  </a:lnTo>
                  <a:lnTo>
                    <a:pt x="76" y="1221"/>
                  </a:lnTo>
                  <a:lnTo>
                    <a:pt x="108" y="1126"/>
                  </a:lnTo>
                  <a:lnTo>
                    <a:pt x="146" y="1034"/>
                  </a:lnTo>
                  <a:lnTo>
                    <a:pt x="189" y="944"/>
                  </a:lnTo>
                  <a:lnTo>
                    <a:pt x="237" y="857"/>
                  </a:lnTo>
                  <a:lnTo>
                    <a:pt x="289" y="773"/>
                  </a:lnTo>
                  <a:lnTo>
                    <a:pt x="346" y="692"/>
                  </a:lnTo>
                  <a:lnTo>
                    <a:pt x="407" y="616"/>
                  </a:lnTo>
                  <a:lnTo>
                    <a:pt x="472" y="541"/>
                  </a:lnTo>
                  <a:lnTo>
                    <a:pt x="541" y="472"/>
                  </a:lnTo>
                  <a:lnTo>
                    <a:pt x="616" y="407"/>
                  </a:lnTo>
                  <a:lnTo>
                    <a:pt x="692" y="346"/>
                  </a:lnTo>
                  <a:lnTo>
                    <a:pt x="773" y="289"/>
                  </a:lnTo>
                  <a:lnTo>
                    <a:pt x="857" y="237"/>
                  </a:lnTo>
                  <a:lnTo>
                    <a:pt x="944" y="189"/>
                  </a:lnTo>
                  <a:lnTo>
                    <a:pt x="1034" y="146"/>
                  </a:lnTo>
                  <a:lnTo>
                    <a:pt x="1126" y="108"/>
                  </a:lnTo>
                  <a:lnTo>
                    <a:pt x="1221" y="76"/>
                  </a:lnTo>
                  <a:lnTo>
                    <a:pt x="1319" y="49"/>
                  </a:lnTo>
                  <a:lnTo>
                    <a:pt x="1418" y="28"/>
                  </a:lnTo>
                  <a:lnTo>
                    <a:pt x="1520" y="13"/>
                  </a:lnTo>
                  <a:lnTo>
                    <a:pt x="1623" y="3"/>
                  </a:lnTo>
                  <a:lnTo>
                    <a:pt x="17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99"/>
            <p:cNvSpPr>
              <a:spLocks noEditPoints="1"/>
            </p:cNvSpPr>
            <p:nvPr/>
          </p:nvSpPr>
          <p:spPr bwMode="auto">
            <a:xfrm>
              <a:off x="1836" y="1041"/>
              <a:ext cx="103" cy="122"/>
            </a:xfrm>
            <a:custGeom>
              <a:avLst/>
              <a:gdLst>
                <a:gd name="T0" fmla="*/ 665 w 921"/>
                <a:gd name="T1" fmla="*/ 752 h 1094"/>
                <a:gd name="T2" fmla="*/ 619 w 921"/>
                <a:gd name="T3" fmla="*/ 775 h 1094"/>
                <a:gd name="T4" fmla="*/ 587 w 921"/>
                <a:gd name="T5" fmla="*/ 813 h 1094"/>
                <a:gd name="T6" fmla="*/ 576 w 921"/>
                <a:gd name="T7" fmla="*/ 864 h 1094"/>
                <a:gd name="T8" fmla="*/ 587 w 921"/>
                <a:gd name="T9" fmla="*/ 915 h 1094"/>
                <a:gd name="T10" fmla="*/ 619 w 921"/>
                <a:gd name="T11" fmla="*/ 954 h 1094"/>
                <a:gd name="T12" fmla="*/ 665 w 921"/>
                <a:gd name="T13" fmla="*/ 976 h 1094"/>
                <a:gd name="T14" fmla="*/ 717 w 921"/>
                <a:gd name="T15" fmla="*/ 976 h 1094"/>
                <a:gd name="T16" fmla="*/ 763 w 921"/>
                <a:gd name="T17" fmla="*/ 954 h 1094"/>
                <a:gd name="T18" fmla="*/ 795 w 921"/>
                <a:gd name="T19" fmla="*/ 915 h 1094"/>
                <a:gd name="T20" fmla="*/ 806 w 921"/>
                <a:gd name="T21" fmla="*/ 864 h 1094"/>
                <a:gd name="T22" fmla="*/ 795 w 921"/>
                <a:gd name="T23" fmla="*/ 813 h 1094"/>
                <a:gd name="T24" fmla="*/ 763 w 921"/>
                <a:gd name="T25" fmla="*/ 775 h 1094"/>
                <a:gd name="T26" fmla="*/ 717 w 921"/>
                <a:gd name="T27" fmla="*/ 752 h 1094"/>
                <a:gd name="T28" fmla="*/ 691 w 921"/>
                <a:gd name="T29" fmla="*/ 0 h 1094"/>
                <a:gd name="T30" fmla="*/ 725 w 921"/>
                <a:gd name="T31" fmla="*/ 11 h 1094"/>
                <a:gd name="T32" fmla="*/ 745 w 921"/>
                <a:gd name="T33" fmla="*/ 39 h 1094"/>
                <a:gd name="T34" fmla="*/ 749 w 921"/>
                <a:gd name="T35" fmla="*/ 642 h 1094"/>
                <a:gd name="T36" fmla="*/ 810 w 921"/>
                <a:gd name="T37" fmla="*/ 668 h 1094"/>
                <a:gd name="T38" fmla="*/ 862 w 921"/>
                <a:gd name="T39" fmla="*/ 710 h 1094"/>
                <a:gd name="T40" fmla="*/ 898 w 921"/>
                <a:gd name="T41" fmla="*/ 764 h 1094"/>
                <a:gd name="T42" fmla="*/ 918 w 921"/>
                <a:gd name="T43" fmla="*/ 829 h 1094"/>
                <a:gd name="T44" fmla="*/ 918 w 921"/>
                <a:gd name="T45" fmla="*/ 901 h 1094"/>
                <a:gd name="T46" fmla="*/ 895 w 921"/>
                <a:gd name="T47" fmla="*/ 969 h 1094"/>
                <a:gd name="T48" fmla="*/ 853 w 921"/>
                <a:gd name="T49" fmla="*/ 1027 h 1094"/>
                <a:gd name="T50" fmla="*/ 797 w 921"/>
                <a:gd name="T51" fmla="*/ 1069 h 1094"/>
                <a:gd name="T52" fmla="*/ 729 w 921"/>
                <a:gd name="T53" fmla="*/ 1091 h 1094"/>
                <a:gd name="T54" fmla="*/ 656 w 921"/>
                <a:gd name="T55" fmla="*/ 1092 h 1094"/>
                <a:gd name="T56" fmla="*/ 592 w 921"/>
                <a:gd name="T57" fmla="*/ 1072 h 1094"/>
                <a:gd name="T58" fmla="*/ 537 w 921"/>
                <a:gd name="T59" fmla="*/ 1034 h 1094"/>
                <a:gd name="T60" fmla="*/ 495 w 921"/>
                <a:gd name="T61" fmla="*/ 983 h 1094"/>
                <a:gd name="T62" fmla="*/ 469 w 921"/>
                <a:gd name="T63" fmla="*/ 921 h 1094"/>
                <a:gd name="T64" fmla="*/ 40 w 921"/>
                <a:gd name="T65" fmla="*/ 919 h 1094"/>
                <a:gd name="T66" fmla="*/ 11 w 921"/>
                <a:gd name="T67" fmla="*/ 898 h 1094"/>
                <a:gd name="T68" fmla="*/ 0 w 921"/>
                <a:gd name="T69" fmla="*/ 864 h 1094"/>
                <a:gd name="T70" fmla="*/ 11 w 921"/>
                <a:gd name="T71" fmla="*/ 830 h 1094"/>
                <a:gd name="T72" fmla="*/ 40 w 921"/>
                <a:gd name="T73" fmla="*/ 809 h 1094"/>
                <a:gd name="T74" fmla="*/ 469 w 921"/>
                <a:gd name="T75" fmla="*/ 806 h 1094"/>
                <a:gd name="T76" fmla="*/ 496 w 921"/>
                <a:gd name="T77" fmla="*/ 742 h 1094"/>
                <a:gd name="T78" fmla="*/ 541 w 921"/>
                <a:gd name="T79" fmla="*/ 690 h 1094"/>
                <a:gd name="T80" fmla="*/ 600 w 921"/>
                <a:gd name="T81" fmla="*/ 653 h 1094"/>
                <a:gd name="T82" fmla="*/ 633 w 921"/>
                <a:gd name="T83" fmla="*/ 57 h 1094"/>
                <a:gd name="T84" fmla="*/ 645 w 921"/>
                <a:gd name="T85" fmla="*/ 24 h 1094"/>
                <a:gd name="T86" fmla="*/ 673 w 921"/>
                <a:gd name="T87" fmla="*/ 3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1" h="1094">
                  <a:moveTo>
                    <a:pt x="691" y="748"/>
                  </a:moveTo>
                  <a:lnTo>
                    <a:pt x="665" y="752"/>
                  </a:lnTo>
                  <a:lnTo>
                    <a:pt x="641" y="761"/>
                  </a:lnTo>
                  <a:lnTo>
                    <a:pt x="619" y="775"/>
                  </a:lnTo>
                  <a:lnTo>
                    <a:pt x="601" y="792"/>
                  </a:lnTo>
                  <a:lnTo>
                    <a:pt x="587" y="813"/>
                  </a:lnTo>
                  <a:lnTo>
                    <a:pt x="579" y="837"/>
                  </a:lnTo>
                  <a:lnTo>
                    <a:pt x="576" y="864"/>
                  </a:lnTo>
                  <a:lnTo>
                    <a:pt x="579" y="890"/>
                  </a:lnTo>
                  <a:lnTo>
                    <a:pt x="587" y="915"/>
                  </a:lnTo>
                  <a:lnTo>
                    <a:pt x="601" y="936"/>
                  </a:lnTo>
                  <a:lnTo>
                    <a:pt x="619" y="954"/>
                  </a:lnTo>
                  <a:lnTo>
                    <a:pt x="641" y="967"/>
                  </a:lnTo>
                  <a:lnTo>
                    <a:pt x="665" y="976"/>
                  </a:lnTo>
                  <a:lnTo>
                    <a:pt x="691" y="979"/>
                  </a:lnTo>
                  <a:lnTo>
                    <a:pt x="717" y="976"/>
                  </a:lnTo>
                  <a:lnTo>
                    <a:pt x="741" y="967"/>
                  </a:lnTo>
                  <a:lnTo>
                    <a:pt x="763" y="954"/>
                  </a:lnTo>
                  <a:lnTo>
                    <a:pt x="781" y="936"/>
                  </a:lnTo>
                  <a:lnTo>
                    <a:pt x="795" y="915"/>
                  </a:lnTo>
                  <a:lnTo>
                    <a:pt x="803" y="890"/>
                  </a:lnTo>
                  <a:lnTo>
                    <a:pt x="806" y="864"/>
                  </a:lnTo>
                  <a:lnTo>
                    <a:pt x="803" y="837"/>
                  </a:lnTo>
                  <a:lnTo>
                    <a:pt x="795" y="813"/>
                  </a:lnTo>
                  <a:lnTo>
                    <a:pt x="781" y="792"/>
                  </a:lnTo>
                  <a:lnTo>
                    <a:pt x="763" y="775"/>
                  </a:lnTo>
                  <a:lnTo>
                    <a:pt x="741" y="761"/>
                  </a:lnTo>
                  <a:lnTo>
                    <a:pt x="717" y="752"/>
                  </a:lnTo>
                  <a:lnTo>
                    <a:pt x="691" y="748"/>
                  </a:lnTo>
                  <a:close/>
                  <a:moveTo>
                    <a:pt x="691" y="0"/>
                  </a:moveTo>
                  <a:lnTo>
                    <a:pt x="709" y="3"/>
                  </a:lnTo>
                  <a:lnTo>
                    <a:pt x="725" y="11"/>
                  </a:lnTo>
                  <a:lnTo>
                    <a:pt x="737" y="24"/>
                  </a:lnTo>
                  <a:lnTo>
                    <a:pt x="745" y="39"/>
                  </a:lnTo>
                  <a:lnTo>
                    <a:pt x="749" y="57"/>
                  </a:lnTo>
                  <a:lnTo>
                    <a:pt x="749" y="642"/>
                  </a:lnTo>
                  <a:lnTo>
                    <a:pt x="781" y="653"/>
                  </a:lnTo>
                  <a:lnTo>
                    <a:pt x="810" y="668"/>
                  </a:lnTo>
                  <a:lnTo>
                    <a:pt x="838" y="687"/>
                  </a:lnTo>
                  <a:lnTo>
                    <a:pt x="862" y="710"/>
                  </a:lnTo>
                  <a:lnTo>
                    <a:pt x="882" y="736"/>
                  </a:lnTo>
                  <a:lnTo>
                    <a:pt x="898" y="764"/>
                  </a:lnTo>
                  <a:lnTo>
                    <a:pt x="911" y="796"/>
                  </a:lnTo>
                  <a:lnTo>
                    <a:pt x="918" y="829"/>
                  </a:lnTo>
                  <a:lnTo>
                    <a:pt x="921" y="864"/>
                  </a:lnTo>
                  <a:lnTo>
                    <a:pt x="918" y="901"/>
                  </a:lnTo>
                  <a:lnTo>
                    <a:pt x="910" y="937"/>
                  </a:lnTo>
                  <a:lnTo>
                    <a:pt x="895" y="969"/>
                  </a:lnTo>
                  <a:lnTo>
                    <a:pt x="876" y="1000"/>
                  </a:lnTo>
                  <a:lnTo>
                    <a:pt x="853" y="1027"/>
                  </a:lnTo>
                  <a:lnTo>
                    <a:pt x="827" y="1050"/>
                  </a:lnTo>
                  <a:lnTo>
                    <a:pt x="797" y="1069"/>
                  </a:lnTo>
                  <a:lnTo>
                    <a:pt x="763" y="1083"/>
                  </a:lnTo>
                  <a:lnTo>
                    <a:pt x="729" y="1091"/>
                  </a:lnTo>
                  <a:lnTo>
                    <a:pt x="691" y="1094"/>
                  </a:lnTo>
                  <a:lnTo>
                    <a:pt x="656" y="1092"/>
                  </a:lnTo>
                  <a:lnTo>
                    <a:pt x="623" y="1084"/>
                  </a:lnTo>
                  <a:lnTo>
                    <a:pt x="592" y="1072"/>
                  </a:lnTo>
                  <a:lnTo>
                    <a:pt x="562" y="1055"/>
                  </a:lnTo>
                  <a:lnTo>
                    <a:pt x="537" y="1034"/>
                  </a:lnTo>
                  <a:lnTo>
                    <a:pt x="514" y="1010"/>
                  </a:lnTo>
                  <a:lnTo>
                    <a:pt x="495" y="983"/>
                  </a:lnTo>
                  <a:lnTo>
                    <a:pt x="479" y="954"/>
                  </a:lnTo>
                  <a:lnTo>
                    <a:pt x="469" y="921"/>
                  </a:lnTo>
                  <a:lnTo>
                    <a:pt x="57" y="921"/>
                  </a:lnTo>
                  <a:lnTo>
                    <a:pt x="40" y="919"/>
                  </a:lnTo>
                  <a:lnTo>
                    <a:pt x="23" y="911"/>
                  </a:lnTo>
                  <a:lnTo>
                    <a:pt x="11" y="898"/>
                  </a:lnTo>
                  <a:lnTo>
                    <a:pt x="3" y="883"/>
                  </a:lnTo>
                  <a:lnTo>
                    <a:pt x="0" y="864"/>
                  </a:lnTo>
                  <a:lnTo>
                    <a:pt x="3" y="846"/>
                  </a:lnTo>
                  <a:lnTo>
                    <a:pt x="11" y="830"/>
                  </a:lnTo>
                  <a:lnTo>
                    <a:pt x="23" y="818"/>
                  </a:lnTo>
                  <a:lnTo>
                    <a:pt x="40" y="809"/>
                  </a:lnTo>
                  <a:lnTo>
                    <a:pt x="57" y="806"/>
                  </a:lnTo>
                  <a:lnTo>
                    <a:pt x="469" y="806"/>
                  </a:lnTo>
                  <a:lnTo>
                    <a:pt x="480" y="773"/>
                  </a:lnTo>
                  <a:lnTo>
                    <a:pt x="496" y="742"/>
                  </a:lnTo>
                  <a:lnTo>
                    <a:pt x="517" y="714"/>
                  </a:lnTo>
                  <a:lnTo>
                    <a:pt x="541" y="690"/>
                  </a:lnTo>
                  <a:lnTo>
                    <a:pt x="570" y="670"/>
                  </a:lnTo>
                  <a:lnTo>
                    <a:pt x="600" y="653"/>
                  </a:lnTo>
                  <a:lnTo>
                    <a:pt x="633" y="642"/>
                  </a:lnTo>
                  <a:lnTo>
                    <a:pt x="633" y="57"/>
                  </a:lnTo>
                  <a:lnTo>
                    <a:pt x="637" y="39"/>
                  </a:lnTo>
                  <a:lnTo>
                    <a:pt x="645" y="24"/>
                  </a:lnTo>
                  <a:lnTo>
                    <a:pt x="657" y="11"/>
                  </a:lnTo>
                  <a:lnTo>
                    <a:pt x="673" y="3"/>
                  </a:lnTo>
                  <a:lnTo>
                    <a:pt x="6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00"/>
            <p:cNvSpPr>
              <a:spLocks/>
            </p:cNvSpPr>
            <p:nvPr/>
          </p:nvSpPr>
          <p:spPr bwMode="auto">
            <a:xfrm>
              <a:off x="1907" y="990"/>
              <a:ext cx="12" cy="19"/>
            </a:xfrm>
            <a:custGeom>
              <a:avLst/>
              <a:gdLst>
                <a:gd name="T0" fmla="*/ 58 w 116"/>
                <a:gd name="T1" fmla="*/ 0 h 173"/>
                <a:gd name="T2" fmla="*/ 76 w 116"/>
                <a:gd name="T3" fmla="*/ 3 h 173"/>
                <a:gd name="T4" fmla="*/ 92 w 116"/>
                <a:gd name="T5" fmla="*/ 11 h 173"/>
                <a:gd name="T6" fmla="*/ 104 w 116"/>
                <a:gd name="T7" fmla="*/ 24 h 173"/>
                <a:gd name="T8" fmla="*/ 112 w 116"/>
                <a:gd name="T9" fmla="*/ 40 h 173"/>
                <a:gd name="T10" fmla="*/ 116 w 116"/>
                <a:gd name="T11" fmla="*/ 57 h 173"/>
                <a:gd name="T12" fmla="*/ 116 w 116"/>
                <a:gd name="T13" fmla="*/ 115 h 173"/>
                <a:gd name="T14" fmla="*/ 112 w 116"/>
                <a:gd name="T15" fmla="*/ 134 h 173"/>
                <a:gd name="T16" fmla="*/ 104 w 116"/>
                <a:gd name="T17" fmla="*/ 150 h 173"/>
                <a:gd name="T18" fmla="*/ 92 w 116"/>
                <a:gd name="T19" fmla="*/ 162 h 173"/>
                <a:gd name="T20" fmla="*/ 76 w 116"/>
                <a:gd name="T21" fmla="*/ 170 h 173"/>
                <a:gd name="T22" fmla="*/ 58 w 116"/>
                <a:gd name="T23" fmla="*/ 173 h 173"/>
                <a:gd name="T24" fmla="*/ 40 w 116"/>
                <a:gd name="T25" fmla="*/ 170 h 173"/>
                <a:gd name="T26" fmla="*/ 24 w 116"/>
                <a:gd name="T27" fmla="*/ 162 h 173"/>
                <a:gd name="T28" fmla="*/ 12 w 116"/>
                <a:gd name="T29" fmla="*/ 150 h 173"/>
                <a:gd name="T30" fmla="*/ 4 w 116"/>
                <a:gd name="T31" fmla="*/ 134 h 173"/>
                <a:gd name="T32" fmla="*/ 0 w 116"/>
                <a:gd name="T33" fmla="*/ 115 h 173"/>
                <a:gd name="T34" fmla="*/ 0 w 116"/>
                <a:gd name="T35" fmla="*/ 57 h 173"/>
                <a:gd name="T36" fmla="*/ 4 w 116"/>
                <a:gd name="T37" fmla="*/ 40 h 173"/>
                <a:gd name="T38" fmla="*/ 12 w 116"/>
                <a:gd name="T39" fmla="*/ 24 h 173"/>
                <a:gd name="T40" fmla="*/ 24 w 116"/>
                <a:gd name="T41" fmla="*/ 11 h 173"/>
                <a:gd name="T42" fmla="*/ 40 w 116"/>
                <a:gd name="T43" fmla="*/ 3 h 173"/>
                <a:gd name="T44" fmla="*/ 58 w 116"/>
                <a:gd name="T45"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173">
                  <a:moveTo>
                    <a:pt x="58" y="0"/>
                  </a:moveTo>
                  <a:lnTo>
                    <a:pt x="76" y="3"/>
                  </a:lnTo>
                  <a:lnTo>
                    <a:pt x="92" y="11"/>
                  </a:lnTo>
                  <a:lnTo>
                    <a:pt x="104" y="24"/>
                  </a:lnTo>
                  <a:lnTo>
                    <a:pt x="112" y="40"/>
                  </a:lnTo>
                  <a:lnTo>
                    <a:pt x="116" y="57"/>
                  </a:lnTo>
                  <a:lnTo>
                    <a:pt x="116" y="115"/>
                  </a:lnTo>
                  <a:lnTo>
                    <a:pt x="112" y="134"/>
                  </a:lnTo>
                  <a:lnTo>
                    <a:pt x="104" y="150"/>
                  </a:lnTo>
                  <a:lnTo>
                    <a:pt x="92" y="162"/>
                  </a:lnTo>
                  <a:lnTo>
                    <a:pt x="76" y="170"/>
                  </a:lnTo>
                  <a:lnTo>
                    <a:pt x="58" y="173"/>
                  </a:lnTo>
                  <a:lnTo>
                    <a:pt x="40" y="170"/>
                  </a:lnTo>
                  <a:lnTo>
                    <a:pt x="24" y="162"/>
                  </a:lnTo>
                  <a:lnTo>
                    <a:pt x="12" y="150"/>
                  </a:lnTo>
                  <a:lnTo>
                    <a:pt x="4" y="134"/>
                  </a:lnTo>
                  <a:lnTo>
                    <a:pt x="0" y="115"/>
                  </a:lnTo>
                  <a:lnTo>
                    <a:pt x="0" y="57"/>
                  </a:lnTo>
                  <a:lnTo>
                    <a:pt x="4" y="40"/>
                  </a:lnTo>
                  <a:lnTo>
                    <a:pt x="12" y="24"/>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01"/>
            <p:cNvSpPr>
              <a:spLocks/>
            </p:cNvSpPr>
            <p:nvPr/>
          </p:nvSpPr>
          <p:spPr bwMode="auto">
            <a:xfrm>
              <a:off x="1907" y="1265"/>
              <a:ext cx="12" cy="19"/>
            </a:xfrm>
            <a:custGeom>
              <a:avLst/>
              <a:gdLst>
                <a:gd name="T0" fmla="*/ 58 w 116"/>
                <a:gd name="T1" fmla="*/ 0 h 172"/>
                <a:gd name="T2" fmla="*/ 76 w 116"/>
                <a:gd name="T3" fmla="*/ 3 h 172"/>
                <a:gd name="T4" fmla="*/ 92 w 116"/>
                <a:gd name="T5" fmla="*/ 11 h 172"/>
                <a:gd name="T6" fmla="*/ 104 w 116"/>
                <a:gd name="T7" fmla="*/ 24 h 172"/>
                <a:gd name="T8" fmla="*/ 112 w 116"/>
                <a:gd name="T9" fmla="*/ 39 h 172"/>
                <a:gd name="T10" fmla="*/ 116 w 116"/>
                <a:gd name="T11" fmla="*/ 57 h 172"/>
                <a:gd name="T12" fmla="*/ 116 w 116"/>
                <a:gd name="T13" fmla="*/ 115 h 172"/>
                <a:gd name="T14" fmla="*/ 112 w 116"/>
                <a:gd name="T15" fmla="*/ 134 h 172"/>
                <a:gd name="T16" fmla="*/ 104 w 116"/>
                <a:gd name="T17" fmla="*/ 149 h 172"/>
                <a:gd name="T18" fmla="*/ 92 w 116"/>
                <a:gd name="T19" fmla="*/ 162 h 172"/>
                <a:gd name="T20" fmla="*/ 76 w 116"/>
                <a:gd name="T21" fmla="*/ 170 h 172"/>
                <a:gd name="T22" fmla="*/ 58 w 116"/>
                <a:gd name="T23" fmla="*/ 172 h 172"/>
                <a:gd name="T24" fmla="*/ 40 w 116"/>
                <a:gd name="T25" fmla="*/ 170 h 172"/>
                <a:gd name="T26" fmla="*/ 24 w 116"/>
                <a:gd name="T27" fmla="*/ 162 h 172"/>
                <a:gd name="T28" fmla="*/ 12 w 116"/>
                <a:gd name="T29" fmla="*/ 149 h 172"/>
                <a:gd name="T30" fmla="*/ 4 w 116"/>
                <a:gd name="T31" fmla="*/ 134 h 172"/>
                <a:gd name="T32" fmla="*/ 0 w 116"/>
                <a:gd name="T33" fmla="*/ 115 h 172"/>
                <a:gd name="T34" fmla="*/ 0 w 116"/>
                <a:gd name="T35" fmla="*/ 57 h 172"/>
                <a:gd name="T36" fmla="*/ 4 w 116"/>
                <a:gd name="T37" fmla="*/ 39 h 172"/>
                <a:gd name="T38" fmla="*/ 12 w 116"/>
                <a:gd name="T39" fmla="*/ 24 h 172"/>
                <a:gd name="T40" fmla="*/ 24 w 116"/>
                <a:gd name="T41" fmla="*/ 11 h 172"/>
                <a:gd name="T42" fmla="*/ 40 w 116"/>
                <a:gd name="T43" fmla="*/ 3 h 172"/>
                <a:gd name="T44" fmla="*/ 58 w 116"/>
                <a:gd name="T45"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172">
                  <a:moveTo>
                    <a:pt x="58" y="0"/>
                  </a:moveTo>
                  <a:lnTo>
                    <a:pt x="76" y="3"/>
                  </a:lnTo>
                  <a:lnTo>
                    <a:pt x="92" y="11"/>
                  </a:lnTo>
                  <a:lnTo>
                    <a:pt x="104" y="24"/>
                  </a:lnTo>
                  <a:lnTo>
                    <a:pt x="112" y="39"/>
                  </a:lnTo>
                  <a:lnTo>
                    <a:pt x="116" y="57"/>
                  </a:lnTo>
                  <a:lnTo>
                    <a:pt x="116" y="115"/>
                  </a:lnTo>
                  <a:lnTo>
                    <a:pt x="112" y="134"/>
                  </a:lnTo>
                  <a:lnTo>
                    <a:pt x="104" y="149"/>
                  </a:lnTo>
                  <a:lnTo>
                    <a:pt x="92" y="162"/>
                  </a:lnTo>
                  <a:lnTo>
                    <a:pt x="76" y="170"/>
                  </a:lnTo>
                  <a:lnTo>
                    <a:pt x="58" y="172"/>
                  </a:lnTo>
                  <a:lnTo>
                    <a:pt x="40" y="170"/>
                  </a:lnTo>
                  <a:lnTo>
                    <a:pt x="24" y="162"/>
                  </a:lnTo>
                  <a:lnTo>
                    <a:pt x="12" y="149"/>
                  </a:lnTo>
                  <a:lnTo>
                    <a:pt x="4" y="134"/>
                  </a:lnTo>
                  <a:lnTo>
                    <a:pt x="0" y="115"/>
                  </a:lnTo>
                  <a:lnTo>
                    <a:pt x="0" y="57"/>
                  </a:lnTo>
                  <a:lnTo>
                    <a:pt x="4" y="39"/>
                  </a:lnTo>
                  <a:lnTo>
                    <a:pt x="12" y="24"/>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02"/>
            <p:cNvSpPr>
              <a:spLocks/>
            </p:cNvSpPr>
            <p:nvPr/>
          </p:nvSpPr>
          <p:spPr bwMode="auto">
            <a:xfrm>
              <a:off x="2041" y="1131"/>
              <a:ext cx="19" cy="13"/>
            </a:xfrm>
            <a:custGeom>
              <a:avLst/>
              <a:gdLst>
                <a:gd name="T0" fmla="*/ 58 w 173"/>
                <a:gd name="T1" fmla="*/ 0 h 115"/>
                <a:gd name="T2" fmla="*/ 115 w 173"/>
                <a:gd name="T3" fmla="*/ 0 h 115"/>
                <a:gd name="T4" fmla="*/ 133 w 173"/>
                <a:gd name="T5" fmla="*/ 3 h 115"/>
                <a:gd name="T6" fmla="*/ 149 w 173"/>
                <a:gd name="T7" fmla="*/ 12 h 115"/>
                <a:gd name="T8" fmla="*/ 161 w 173"/>
                <a:gd name="T9" fmla="*/ 24 h 115"/>
                <a:gd name="T10" fmla="*/ 170 w 173"/>
                <a:gd name="T11" fmla="*/ 40 h 115"/>
                <a:gd name="T12" fmla="*/ 173 w 173"/>
                <a:gd name="T13" fmla="*/ 58 h 115"/>
                <a:gd name="T14" fmla="*/ 170 w 173"/>
                <a:gd name="T15" fmla="*/ 77 h 115"/>
                <a:gd name="T16" fmla="*/ 161 w 173"/>
                <a:gd name="T17" fmla="*/ 92 h 115"/>
                <a:gd name="T18" fmla="*/ 149 w 173"/>
                <a:gd name="T19" fmla="*/ 105 h 115"/>
                <a:gd name="T20" fmla="*/ 133 w 173"/>
                <a:gd name="T21" fmla="*/ 113 h 115"/>
                <a:gd name="T22" fmla="*/ 115 w 173"/>
                <a:gd name="T23" fmla="*/ 115 h 115"/>
                <a:gd name="T24" fmla="*/ 58 w 173"/>
                <a:gd name="T25" fmla="*/ 115 h 115"/>
                <a:gd name="T26" fmla="*/ 40 w 173"/>
                <a:gd name="T27" fmla="*/ 113 h 115"/>
                <a:gd name="T28" fmla="*/ 24 w 173"/>
                <a:gd name="T29" fmla="*/ 105 h 115"/>
                <a:gd name="T30" fmla="*/ 12 w 173"/>
                <a:gd name="T31" fmla="*/ 92 h 115"/>
                <a:gd name="T32" fmla="*/ 3 w 173"/>
                <a:gd name="T33" fmla="*/ 77 h 115"/>
                <a:gd name="T34" fmla="*/ 0 w 173"/>
                <a:gd name="T35" fmla="*/ 58 h 115"/>
                <a:gd name="T36" fmla="*/ 3 w 173"/>
                <a:gd name="T37" fmla="*/ 40 h 115"/>
                <a:gd name="T38" fmla="*/ 12 w 173"/>
                <a:gd name="T39" fmla="*/ 24 h 115"/>
                <a:gd name="T40" fmla="*/ 24 w 173"/>
                <a:gd name="T41" fmla="*/ 12 h 115"/>
                <a:gd name="T42" fmla="*/ 40 w 173"/>
                <a:gd name="T43" fmla="*/ 3 h 115"/>
                <a:gd name="T44" fmla="*/ 58 w 173"/>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115">
                  <a:moveTo>
                    <a:pt x="58" y="0"/>
                  </a:moveTo>
                  <a:lnTo>
                    <a:pt x="115" y="0"/>
                  </a:lnTo>
                  <a:lnTo>
                    <a:pt x="133" y="3"/>
                  </a:lnTo>
                  <a:lnTo>
                    <a:pt x="149" y="12"/>
                  </a:lnTo>
                  <a:lnTo>
                    <a:pt x="161" y="24"/>
                  </a:lnTo>
                  <a:lnTo>
                    <a:pt x="170" y="40"/>
                  </a:lnTo>
                  <a:lnTo>
                    <a:pt x="173" y="58"/>
                  </a:lnTo>
                  <a:lnTo>
                    <a:pt x="170" y="77"/>
                  </a:lnTo>
                  <a:lnTo>
                    <a:pt x="161" y="92"/>
                  </a:lnTo>
                  <a:lnTo>
                    <a:pt x="149" y="105"/>
                  </a:lnTo>
                  <a:lnTo>
                    <a:pt x="133" y="113"/>
                  </a:lnTo>
                  <a:lnTo>
                    <a:pt x="115" y="115"/>
                  </a:lnTo>
                  <a:lnTo>
                    <a:pt x="58" y="115"/>
                  </a:lnTo>
                  <a:lnTo>
                    <a:pt x="40" y="113"/>
                  </a:lnTo>
                  <a:lnTo>
                    <a:pt x="24" y="105"/>
                  </a:lnTo>
                  <a:lnTo>
                    <a:pt x="12" y="92"/>
                  </a:lnTo>
                  <a:lnTo>
                    <a:pt x="3" y="77"/>
                  </a:lnTo>
                  <a:lnTo>
                    <a:pt x="0" y="58"/>
                  </a:lnTo>
                  <a:lnTo>
                    <a:pt x="3" y="40"/>
                  </a:lnTo>
                  <a:lnTo>
                    <a:pt x="12" y="24"/>
                  </a:lnTo>
                  <a:lnTo>
                    <a:pt x="24" y="12"/>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3"/>
            <p:cNvSpPr>
              <a:spLocks/>
            </p:cNvSpPr>
            <p:nvPr/>
          </p:nvSpPr>
          <p:spPr bwMode="auto">
            <a:xfrm>
              <a:off x="1766" y="1131"/>
              <a:ext cx="19" cy="13"/>
            </a:xfrm>
            <a:custGeom>
              <a:avLst/>
              <a:gdLst>
                <a:gd name="T0" fmla="*/ 58 w 173"/>
                <a:gd name="T1" fmla="*/ 0 h 115"/>
                <a:gd name="T2" fmla="*/ 115 w 173"/>
                <a:gd name="T3" fmla="*/ 0 h 115"/>
                <a:gd name="T4" fmla="*/ 133 w 173"/>
                <a:gd name="T5" fmla="*/ 3 h 115"/>
                <a:gd name="T6" fmla="*/ 149 w 173"/>
                <a:gd name="T7" fmla="*/ 12 h 115"/>
                <a:gd name="T8" fmla="*/ 161 w 173"/>
                <a:gd name="T9" fmla="*/ 24 h 115"/>
                <a:gd name="T10" fmla="*/ 170 w 173"/>
                <a:gd name="T11" fmla="*/ 40 h 115"/>
                <a:gd name="T12" fmla="*/ 173 w 173"/>
                <a:gd name="T13" fmla="*/ 58 h 115"/>
                <a:gd name="T14" fmla="*/ 170 w 173"/>
                <a:gd name="T15" fmla="*/ 77 h 115"/>
                <a:gd name="T16" fmla="*/ 161 w 173"/>
                <a:gd name="T17" fmla="*/ 92 h 115"/>
                <a:gd name="T18" fmla="*/ 149 w 173"/>
                <a:gd name="T19" fmla="*/ 105 h 115"/>
                <a:gd name="T20" fmla="*/ 133 w 173"/>
                <a:gd name="T21" fmla="*/ 113 h 115"/>
                <a:gd name="T22" fmla="*/ 115 w 173"/>
                <a:gd name="T23" fmla="*/ 115 h 115"/>
                <a:gd name="T24" fmla="*/ 58 w 173"/>
                <a:gd name="T25" fmla="*/ 115 h 115"/>
                <a:gd name="T26" fmla="*/ 40 w 173"/>
                <a:gd name="T27" fmla="*/ 113 h 115"/>
                <a:gd name="T28" fmla="*/ 24 w 173"/>
                <a:gd name="T29" fmla="*/ 105 h 115"/>
                <a:gd name="T30" fmla="*/ 12 w 173"/>
                <a:gd name="T31" fmla="*/ 92 h 115"/>
                <a:gd name="T32" fmla="*/ 3 w 173"/>
                <a:gd name="T33" fmla="*/ 77 h 115"/>
                <a:gd name="T34" fmla="*/ 0 w 173"/>
                <a:gd name="T35" fmla="*/ 58 h 115"/>
                <a:gd name="T36" fmla="*/ 3 w 173"/>
                <a:gd name="T37" fmla="*/ 40 h 115"/>
                <a:gd name="T38" fmla="*/ 12 w 173"/>
                <a:gd name="T39" fmla="*/ 24 h 115"/>
                <a:gd name="T40" fmla="*/ 24 w 173"/>
                <a:gd name="T41" fmla="*/ 12 h 115"/>
                <a:gd name="T42" fmla="*/ 40 w 173"/>
                <a:gd name="T43" fmla="*/ 3 h 115"/>
                <a:gd name="T44" fmla="*/ 58 w 173"/>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115">
                  <a:moveTo>
                    <a:pt x="58" y="0"/>
                  </a:moveTo>
                  <a:lnTo>
                    <a:pt x="115" y="0"/>
                  </a:lnTo>
                  <a:lnTo>
                    <a:pt x="133" y="3"/>
                  </a:lnTo>
                  <a:lnTo>
                    <a:pt x="149" y="12"/>
                  </a:lnTo>
                  <a:lnTo>
                    <a:pt x="161" y="24"/>
                  </a:lnTo>
                  <a:lnTo>
                    <a:pt x="170" y="40"/>
                  </a:lnTo>
                  <a:lnTo>
                    <a:pt x="173" y="58"/>
                  </a:lnTo>
                  <a:lnTo>
                    <a:pt x="170" y="77"/>
                  </a:lnTo>
                  <a:lnTo>
                    <a:pt x="161" y="92"/>
                  </a:lnTo>
                  <a:lnTo>
                    <a:pt x="149" y="105"/>
                  </a:lnTo>
                  <a:lnTo>
                    <a:pt x="133" y="113"/>
                  </a:lnTo>
                  <a:lnTo>
                    <a:pt x="115" y="115"/>
                  </a:lnTo>
                  <a:lnTo>
                    <a:pt x="58" y="115"/>
                  </a:lnTo>
                  <a:lnTo>
                    <a:pt x="40" y="113"/>
                  </a:lnTo>
                  <a:lnTo>
                    <a:pt x="24" y="105"/>
                  </a:lnTo>
                  <a:lnTo>
                    <a:pt x="12" y="92"/>
                  </a:lnTo>
                  <a:lnTo>
                    <a:pt x="3" y="77"/>
                  </a:lnTo>
                  <a:lnTo>
                    <a:pt x="0" y="58"/>
                  </a:lnTo>
                  <a:lnTo>
                    <a:pt x="3" y="40"/>
                  </a:lnTo>
                  <a:lnTo>
                    <a:pt x="12" y="24"/>
                  </a:lnTo>
                  <a:lnTo>
                    <a:pt x="24" y="12"/>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04"/>
            <p:cNvSpPr>
              <a:spLocks/>
            </p:cNvSpPr>
            <p:nvPr/>
          </p:nvSpPr>
          <p:spPr bwMode="auto">
            <a:xfrm>
              <a:off x="2002" y="1031"/>
              <a:ext cx="17" cy="18"/>
            </a:xfrm>
            <a:custGeom>
              <a:avLst/>
              <a:gdLst>
                <a:gd name="T0" fmla="*/ 98 w 156"/>
                <a:gd name="T1" fmla="*/ 0 h 156"/>
                <a:gd name="T2" fmla="*/ 113 w 156"/>
                <a:gd name="T3" fmla="*/ 1 h 156"/>
                <a:gd name="T4" fmla="*/ 127 w 156"/>
                <a:gd name="T5" fmla="*/ 7 h 156"/>
                <a:gd name="T6" fmla="*/ 139 w 156"/>
                <a:gd name="T7" fmla="*/ 16 h 156"/>
                <a:gd name="T8" fmla="*/ 149 w 156"/>
                <a:gd name="T9" fmla="*/ 28 h 156"/>
                <a:gd name="T10" fmla="*/ 154 w 156"/>
                <a:gd name="T11" fmla="*/ 43 h 156"/>
                <a:gd name="T12" fmla="*/ 156 w 156"/>
                <a:gd name="T13" fmla="*/ 57 h 156"/>
                <a:gd name="T14" fmla="*/ 154 w 156"/>
                <a:gd name="T15" fmla="*/ 72 h 156"/>
                <a:gd name="T16" fmla="*/ 149 w 156"/>
                <a:gd name="T17" fmla="*/ 86 h 156"/>
                <a:gd name="T18" fmla="*/ 139 w 156"/>
                <a:gd name="T19" fmla="*/ 98 h 156"/>
                <a:gd name="T20" fmla="*/ 98 w 156"/>
                <a:gd name="T21" fmla="*/ 139 h 156"/>
                <a:gd name="T22" fmla="*/ 86 w 156"/>
                <a:gd name="T23" fmla="*/ 147 h 156"/>
                <a:gd name="T24" fmla="*/ 72 w 156"/>
                <a:gd name="T25" fmla="*/ 154 h 156"/>
                <a:gd name="T26" fmla="*/ 58 w 156"/>
                <a:gd name="T27" fmla="*/ 156 h 156"/>
                <a:gd name="T28" fmla="*/ 43 w 156"/>
                <a:gd name="T29" fmla="*/ 154 h 156"/>
                <a:gd name="T30" fmla="*/ 29 w 156"/>
                <a:gd name="T31" fmla="*/ 148 h 156"/>
                <a:gd name="T32" fmla="*/ 17 w 156"/>
                <a:gd name="T33" fmla="*/ 139 h 156"/>
                <a:gd name="T34" fmla="*/ 7 w 156"/>
                <a:gd name="T35" fmla="*/ 126 h 156"/>
                <a:gd name="T36" fmla="*/ 1 w 156"/>
                <a:gd name="T37" fmla="*/ 113 h 156"/>
                <a:gd name="T38" fmla="*/ 0 w 156"/>
                <a:gd name="T39" fmla="*/ 98 h 156"/>
                <a:gd name="T40" fmla="*/ 1 w 156"/>
                <a:gd name="T41" fmla="*/ 83 h 156"/>
                <a:gd name="T42" fmla="*/ 7 w 156"/>
                <a:gd name="T43" fmla="*/ 69 h 156"/>
                <a:gd name="T44" fmla="*/ 17 w 156"/>
                <a:gd name="T45" fmla="*/ 57 h 156"/>
                <a:gd name="T46" fmla="*/ 58 w 156"/>
                <a:gd name="T47" fmla="*/ 16 h 156"/>
                <a:gd name="T48" fmla="*/ 69 w 156"/>
                <a:gd name="T49" fmla="*/ 7 h 156"/>
                <a:gd name="T50" fmla="*/ 84 w 156"/>
                <a:gd name="T51" fmla="*/ 1 h 156"/>
                <a:gd name="T52" fmla="*/ 98 w 156"/>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6">
                  <a:moveTo>
                    <a:pt x="98" y="0"/>
                  </a:moveTo>
                  <a:lnTo>
                    <a:pt x="113" y="1"/>
                  </a:lnTo>
                  <a:lnTo>
                    <a:pt x="127" y="7"/>
                  </a:lnTo>
                  <a:lnTo>
                    <a:pt x="139" y="16"/>
                  </a:lnTo>
                  <a:lnTo>
                    <a:pt x="149" y="28"/>
                  </a:lnTo>
                  <a:lnTo>
                    <a:pt x="154" y="43"/>
                  </a:lnTo>
                  <a:lnTo>
                    <a:pt x="156" y="57"/>
                  </a:lnTo>
                  <a:lnTo>
                    <a:pt x="154" y="72"/>
                  </a:lnTo>
                  <a:lnTo>
                    <a:pt x="149" y="86"/>
                  </a:lnTo>
                  <a:lnTo>
                    <a:pt x="139" y="98"/>
                  </a:lnTo>
                  <a:lnTo>
                    <a:pt x="98" y="139"/>
                  </a:lnTo>
                  <a:lnTo>
                    <a:pt x="86" y="147"/>
                  </a:lnTo>
                  <a:lnTo>
                    <a:pt x="72" y="154"/>
                  </a:lnTo>
                  <a:lnTo>
                    <a:pt x="58" y="156"/>
                  </a:lnTo>
                  <a:lnTo>
                    <a:pt x="43" y="154"/>
                  </a:lnTo>
                  <a:lnTo>
                    <a:pt x="29" y="148"/>
                  </a:lnTo>
                  <a:lnTo>
                    <a:pt x="17" y="139"/>
                  </a:lnTo>
                  <a:lnTo>
                    <a:pt x="7" y="126"/>
                  </a:lnTo>
                  <a:lnTo>
                    <a:pt x="1" y="113"/>
                  </a:lnTo>
                  <a:lnTo>
                    <a:pt x="0" y="98"/>
                  </a:lnTo>
                  <a:lnTo>
                    <a:pt x="1" y="83"/>
                  </a:lnTo>
                  <a:lnTo>
                    <a:pt x="7" y="69"/>
                  </a:lnTo>
                  <a:lnTo>
                    <a:pt x="17" y="57"/>
                  </a:lnTo>
                  <a:lnTo>
                    <a:pt x="58" y="16"/>
                  </a:lnTo>
                  <a:lnTo>
                    <a:pt x="69" y="7"/>
                  </a:lnTo>
                  <a:lnTo>
                    <a:pt x="84" y="1"/>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05"/>
            <p:cNvSpPr>
              <a:spLocks/>
            </p:cNvSpPr>
            <p:nvPr/>
          </p:nvSpPr>
          <p:spPr bwMode="auto">
            <a:xfrm>
              <a:off x="1807" y="1226"/>
              <a:ext cx="17" cy="17"/>
            </a:xfrm>
            <a:custGeom>
              <a:avLst/>
              <a:gdLst>
                <a:gd name="T0" fmla="*/ 98 w 156"/>
                <a:gd name="T1" fmla="*/ 0 h 156"/>
                <a:gd name="T2" fmla="*/ 113 w 156"/>
                <a:gd name="T3" fmla="*/ 2 h 156"/>
                <a:gd name="T4" fmla="*/ 128 w 156"/>
                <a:gd name="T5" fmla="*/ 7 h 156"/>
                <a:gd name="T6" fmla="*/ 139 w 156"/>
                <a:gd name="T7" fmla="*/ 16 h 156"/>
                <a:gd name="T8" fmla="*/ 149 w 156"/>
                <a:gd name="T9" fmla="*/ 29 h 156"/>
                <a:gd name="T10" fmla="*/ 155 w 156"/>
                <a:gd name="T11" fmla="*/ 43 h 156"/>
                <a:gd name="T12" fmla="*/ 156 w 156"/>
                <a:gd name="T13" fmla="*/ 57 h 156"/>
                <a:gd name="T14" fmla="*/ 155 w 156"/>
                <a:gd name="T15" fmla="*/ 72 h 156"/>
                <a:gd name="T16" fmla="*/ 149 w 156"/>
                <a:gd name="T17" fmla="*/ 86 h 156"/>
                <a:gd name="T18" fmla="*/ 139 w 156"/>
                <a:gd name="T19" fmla="*/ 98 h 156"/>
                <a:gd name="T20" fmla="*/ 98 w 156"/>
                <a:gd name="T21" fmla="*/ 139 h 156"/>
                <a:gd name="T22" fmla="*/ 87 w 156"/>
                <a:gd name="T23" fmla="*/ 148 h 156"/>
                <a:gd name="T24" fmla="*/ 72 w 156"/>
                <a:gd name="T25" fmla="*/ 154 h 156"/>
                <a:gd name="T26" fmla="*/ 58 w 156"/>
                <a:gd name="T27" fmla="*/ 156 h 156"/>
                <a:gd name="T28" fmla="*/ 43 w 156"/>
                <a:gd name="T29" fmla="*/ 154 h 156"/>
                <a:gd name="T30" fmla="*/ 29 w 156"/>
                <a:gd name="T31" fmla="*/ 148 h 156"/>
                <a:gd name="T32" fmla="*/ 17 w 156"/>
                <a:gd name="T33" fmla="*/ 139 h 156"/>
                <a:gd name="T34" fmla="*/ 7 w 156"/>
                <a:gd name="T35" fmla="*/ 126 h 156"/>
                <a:gd name="T36" fmla="*/ 2 w 156"/>
                <a:gd name="T37" fmla="*/ 113 h 156"/>
                <a:gd name="T38" fmla="*/ 0 w 156"/>
                <a:gd name="T39" fmla="*/ 98 h 156"/>
                <a:gd name="T40" fmla="*/ 2 w 156"/>
                <a:gd name="T41" fmla="*/ 83 h 156"/>
                <a:gd name="T42" fmla="*/ 7 w 156"/>
                <a:gd name="T43" fmla="*/ 70 h 156"/>
                <a:gd name="T44" fmla="*/ 17 w 156"/>
                <a:gd name="T45" fmla="*/ 57 h 156"/>
                <a:gd name="T46" fmla="*/ 58 w 156"/>
                <a:gd name="T47" fmla="*/ 16 h 156"/>
                <a:gd name="T48" fmla="*/ 70 w 156"/>
                <a:gd name="T49" fmla="*/ 7 h 156"/>
                <a:gd name="T50" fmla="*/ 84 w 156"/>
                <a:gd name="T51" fmla="*/ 2 h 156"/>
                <a:gd name="T52" fmla="*/ 98 w 156"/>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6">
                  <a:moveTo>
                    <a:pt x="98" y="0"/>
                  </a:moveTo>
                  <a:lnTo>
                    <a:pt x="113" y="2"/>
                  </a:lnTo>
                  <a:lnTo>
                    <a:pt x="128" y="7"/>
                  </a:lnTo>
                  <a:lnTo>
                    <a:pt x="139" y="16"/>
                  </a:lnTo>
                  <a:lnTo>
                    <a:pt x="149" y="29"/>
                  </a:lnTo>
                  <a:lnTo>
                    <a:pt x="155" y="43"/>
                  </a:lnTo>
                  <a:lnTo>
                    <a:pt x="156" y="57"/>
                  </a:lnTo>
                  <a:lnTo>
                    <a:pt x="155" y="72"/>
                  </a:lnTo>
                  <a:lnTo>
                    <a:pt x="149" y="86"/>
                  </a:lnTo>
                  <a:lnTo>
                    <a:pt x="139" y="98"/>
                  </a:lnTo>
                  <a:lnTo>
                    <a:pt x="98" y="139"/>
                  </a:lnTo>
                  <a:lnTo>
                    <a:pt x="87" y="148"/>
                  </a:lnTo>
                  <a:lnTo>
                    <a:pt x="72" y="154"/>
                  </a:lnTo>
                  <a:lnTo>
                    <a:pt x="58" y="156"/>
                  </a:lnTo>
                  <a:lnTo>
                    <a:pt x="43" y="154"/>
                  </a:lnTo>
                  <a:lnTo>
                    <a:pt x="29" y="148"/>
                  </a:lnTo>
                  <a:lnTo>
                    <a:pt x="17" y="139"/>
                  </a:lnTo>
                  <a:lnTo>
                    <a:pt x="7" y="126"/>
                  </a:lnTo>
                  <a:lnTo>
                    <a:pt x="2" y="113"/>
                  </a:lnTo>
                  <a:lnTo>
                    <a:pt x="0" y="98"/>
                  </a:lnTo>
                  <a:lnTo>
                    <a:pt x="2" y="83"/>
                  </a:lnTo>
                  <a:lnTo>
                    <a:pt x="7" y="70"/>
                  </a:lnTo>
                  <a:lnTo>
                    <a:pt x="17" y="57"/>
                  </a:lnTo>
                  <a:lnTo>
                    <a:pt x="58" y="16"/>
                  </a:lnTo>
                  <a:lnTo>
                    <a:pt x="70" y="7"/>
                  </a:lnTo>
                  <a:lnTo>
                    <a:pt x="84" y="2"/>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06"/>
            <p:cNvSpPr>
              <a:spLocks/>
            </p:cNvSpPr>
            <p:nvPr/>
          </p:nvSpPr>
          <p:spPr bwMode="auto">
            <a:xfrm>
              <a:off x="2002" y="1226"/>
              <a:ext cx="17" cy="17"/>
            </a:xfrm>
            <a:custGeom>
              <a:avLst/>
              <a:gdLst>
                <a:gd name="T0" fmla="*/ 58 w 156"/>
                <a:gd name="T1" fmla="*/ 0 h 156"/>
                <a:gd name="T2" fmla="*/ 72 w 156"/>
                <a:gd name="T3" fmla="*/ 2 h 156"/>
                <a:gd name="T4" fmla="*/ 86 w 156"/>
                <a:gd name="T5" fmla="*/ 7 h 156"/>
                <a:gd name="T6" fmla="*/ 98 w 156"/>
                <a:gd name="T7" fmla="*/ 16 h 156"/>
                <a:gd name="T8" fmla="*/ 139 w 156"/>
                <a:gd name="T9" fmla="*/ 57 h 156"/>
                <a:gd name="T10" fmla="*/ 149 w 156"/>
                <a:gd name="T11" fmla="*/ 70 h 156"/>
                <a:gd name="T12" fmla="*/ 154 w 156"/>
                <a:gd name="T13" fmla="*/ 83 h 156"/>
                <a:gd name="T14" fmla="*/ 156 w 156"/>
                <a:gd name="T15" fmla="*/ 98 h 156"/>
                <a:gd name="T16" fmla="*/ 154 w 156"/>
                <a:gd name="T17" fmla="*/ 113 h 156"/>
                <a:gd name="T18" fmla="*/ 149 w 156"/>
                <a:gd name="T19" fmla="*/ 126 h 156"/>
                <a:gd name="T20" fmla="*/ 139 w 156"/>
                <a:gd name="T21" fmla="*/ 139 h 156"/>
                <a:gd name="T22" fmla="*/ 127 w 156"/>
                <a:gd name="T23" fmla="*/ 148 h 156"/>
                <a:gd name="T24" fmla="*/ 113 w 156"/>
                <a:gd name="T25" fmla="*/ 154 h 156"/>
                <a:gd name="T26" fmla="*/ 98 w 156"/>
                <a:gd name="T27" fmla="*/ 156 h 156"/>
                <a:gd name="T28" fmla="*/ 84 w 156"/>
                <a:gd name="T29" fmla="*/ 154 h 156"/>
                <a:gd name="T30" fmla="*/ 69 w 156"/>
                <a:gd name="T31" fmla="*/ 148 h 156"/>
                <a:gd name="T32" fmla="*/ 58 w 156"/>
                <a:gd name="T33" fmla="*/ 139 h 156"/>
                <a:gd name="T34" fmla="*/ 17 w 156"/>
                <a:gd name="T35" fmla="*/ 98 h 156"/>
                <a:gd name="T36" fmla="*/ 7 w 156"/>
                <a:gd name="T37" fmla="*/ 86 h 156"/>
                <a:gd name="T38" fmla="*/ 1 w 156"/>
                <a:gd name="T39" fmla="*/ 72 h 156"/>
                <a:gd name="T40" fmla="*/ 0 w 156"/>
                <a:gd name="T41" fmla="*/ 57 h 156"/>
                <a:gd name="T42" fmla="*/ 1 w 156"/>
                <a:gd name="T43" fmla="*/ 43 h 156"/>
                <a:gd name="T44" fmla="*/ 7 w 156"/>
                <a:gd name="T45" fmla="*/ 29 h 156"/>
                <a:gd name="T46" fmla="*/ 17 w 156"/>
                <a:gd name="T47" fmla="*/ 16 h 156"/>
                <a:gd name="T48" fmla="*/ 28 w 156"/>
                <a:gd name="T49" fmla="*/ 7 h 156"/>
                <a:gd name="T50" fmla="*/ 43 w 156"/>
                <a:gd name="T51" fmla="*/ 2 h 156"/>
                <a:gd name="T52" fmla="*/ 58 w 156"/>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6">
                  <a:moveTo>
                    <a:pt x="58" y="0"/>
                  </a:moveTo>
                  <a:lnTo>
                    <a:pt x="72" y="2"/>
                  </a:lnTo>
                  <a:lnTo>
                    <a:pt x="86" y="7"/>
                  </a:lnTo>
                  <a:lnTo>
                    <a:pt x="98" y="16"/>
                  </a:lnTo>
                  <a:lnTo>
                    <a:pt x="139" y="57"/>
                  </a:lnTo>
                  <a:lnTo>
                    <a:pt x="149" y="70"/>
                  </a:lnTo>
                  <a:lnTo>
                    <a:pt x="154" y="83"/>
                  </a:lnTo>
                  <a:lnTo>
                    <a:pt x="156" y="98"/>
                  </a:lnTo>
                  <a:lnTo>
                    <a:pt x="154" y="113"/>
                  </a:lnTo>
                  <a:lnTo>
                    <a:pt x="149" y="126"/>
                  </a:lnTo>
                  <a:lnTo>
                    <a:pt x="139" y="139"/>
                  </a:lnTo>
                  <a:lnTo>
                    <a:pt x="127" y="148"/>
                  </a:lnTo>
                  <a:lnTo>
                    <a:pt x="113" y="154"/>
                  </a:lnTo>
                  <a:lnTo>
                    <a:pt x="98" y="156"/>
                  </a:lnTo>
                  <a:lnTo>
                    <a:pt x="84" y="154"/>
                  </a:lnTo>
                  <a:lnTo>
                    <a:pt x="69" y="148"/>
                  </a:lnTo>
                  <a:lnTo>
                    <a:pt x="58" y="139"/>
                  </a:lnTo>
                  <a:lnTo>
                    <a:pt x="17" y="98"/>
                  </a:lnTo>
                  <a:lnTo>
                    <a:pt x="7" y="86"/>
                  </a:lnTo>
                  <a:lnTo>
                    <a:pt x="1" y="72"/>
                  </a:lnTo>
                  <a:lnTo>
                    <a:pt x="0" y="57"/>
                  </a:lnTo>
                  <a:lnTo>
                    <a:pt x="1" y="43"/>
                  </a:lnTo>
                  <a:lnTo>
                    <a:pt x="7" y="29"/>
                  </a:lnTo>
                  <a:lnTo>
                    <a:pt x="17" y="16"/>
                  </a:lnTo>
                  <a:lnTo>
                    <a:pt x="28" y="7"/>
                  </a:lnTo>
                  <a:lnTo>
                    <a:pt x="43" y="2"/>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07"/>
            <p:cNvSpPr>
              <a:spLocks/>
            </p:cNvSpPr>
            <p:nvPr/>
          </p:nvSpPr>
          <p:spPr bwMode="auto">
            <a:xfrm>
              <a:off x="1807" y="1031"/>
              <a:ext cx="17" cy="18"/>
            </a:xfrm>
            <a:custGeom>
              <a:avLst/>
              <a:gdLst>
                <a:gd name="T0" fmla="*/ 58 w 156"/>
                <a:gd name="T1" fmla="*/ 0 h 156"/>
                <a:gd name="T2" fmla="*/ 72 w 156"/>
                <a:gd name="T3" fmla="*/ 1 h 156"/>
                <a:gd name="T4" fmla="*/ 87 w 156"/>
                <a:gd name="T5" fmla="*/ 7 h 156"/>
                <a:gd name="T6" fmla="*/ 98 w 156"/>
                <a:gd name="T7" fmla="*/ 16 h 156"/>
                <a:gd name="T8" fmla="*/ 139 w 156"/>
                <a:gd name="T9" fmla="*/ 57 h 156"/>
                <a:gd name="T10" fmla="*/ 149 w 156"/>
                <a:gd name="T11" fmla="*/ 69 h 156"/>
                <a:gd name="T12" fmla="*/ 155 w 156"/>
                <a:gd name="T13" fmla="*/ 83 h 156"/>
                <a:gd name="T14" fmla="*/ 156 w 156"/>
                <a:gd name="T15" fmla="*/ 98 h 156"/>
                <a:gd name="T16" fmla="*/ 155 w 156"/>
                <a:gd name="T17" fmla="*/ 113 h 156"/>
                <a:gd name="T18" fmla="*/ 149 w 156"/>
                <a:gd name="T19" fmla="*/ 126 h 156"/>
                <a:gd name="T20" fmla="*/ 139 w 156"/>
                <a:gd name="T21" fmla="*/ 139 h 156"/>
                <a:gd name="T22" fmla="*/ 127 w 156"/>
                <a:gd name="T23" fmla="*/ 147 h 156"/>
                <a:gd name="T24" fmla="*/ 113 w 156"/>
                <a:gd name="T25" fmla="*/ 154 h 156"/>
                <a:gd name="T26" fmla="*/ 98 w 156"/>
                <a:gd name="T27" fmla="*/ 156 h 156"/>
                <a:gd name="T28" fmla="*/ 84 w 156"/>
                <a:gd name="T29" fmla="*/ 154 h 156"/>
                <a:gd name="T30" fmla="*/ 70 w 156"/>
                <a:gd name="T31" fmla="*/ 148 h 156"/>
                <a:gd name="T32" fmla="*/ 58 w 156"/>
                <a:gd name="T33" fmla="*/ 139 h 156"/>
                <a:gd name="T34" fmla="*/ 17 w 156"/>
                <a:gd name="T35" fmla="*/ 98 h 156"/>
                <a:gd name="T36" fmla="*/ 7 w 156"/>
                <a:gd name="T37" fmla="*/ 86 h 156"/>
                <a:gd name="T38" fmla="*/ 2 w 156"/>
                <a:gd name="T39" fmla="*/ 72 h 156"/>
                <a:gd name="T40" fmla="*/ 0 w 156"/>
                <a:gd name="T41" fmla="*/ 57 h 156"/>
                <a:gd name="T42" fmla="*/ 2 w 156"/>
                <a:gd name="T43" fmla="*/ 43 h 156"/>
                <a:gd name="T44" fmla="*/ 7 w 156"/>
                <a:gd name="T45" fmla="*/ 28 h 156"/>
                <a:gd name="T46" fmla="*/ 17 w 156"/>
                <a:gd name="T47" fmla="*/ 16 h 156"/>
                <a:gd name="T48" fmla="*/ 29 w 156"/>
                <a:gd name="T49" fmla="*/ 7 h 156"/>
                <a:gd name="T50" fmla="*/ 43 w 156"/>
                <a:gd name="T51" fmla="*/ 1 h 156"/>
                <a:gd name="T52" fmla="*/ 58 w 156"/>
                <a:gd name="T5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6">
                  <a:moveTo>
                    <a:pt x="58" y="0"/>
                  </a:moveTo>
                  <a:lnTo>
                    <a:pt x="72" y="1"/>
                  </a:lnTo>
                  <a:lnTo>
                    <a:pt x="87" y="7"/>
                  </a:lnTo>
                  <a:lnTo>
                    <a:pt x="98" y="16"/>
                  </a:lnTo>
                  <a:lnTo>
                    <a:pt x="139" y="57"/>
                  </a:lnTo>
                  <a:lnTo>
                    <a:pt x="149" y="69"/>
                  </a:lnTo>
                  <a:lnTo>
                    <a:pt x="155" y="83"/>
                  </a:lnTo>
                  <a:lnTo>
                    <a:pt x="156" y="98"/>
                  </a:lnTo>
                  <a:lnTo>
                    <a:pt x="155" y="113"/>
                  </a:lnTo>
                  <a:lnTo>
                    <a:pt x="149" y="126"/>
                  </a:lnTo>
                  <a:lnTo>
                    <a:pt x="139" y="139"/>
                  </a:lnTo>
                  <a:lnTo>
                    <a:pt x="127" y="147"/>
                  </a:lnTo>
                  <a:lnTo>
                    <a:pt x="113" y="154"/>
                  </a:lnTo>
                  <a:lnTo>
                    <a:pt x="98" y="156"/>
                  </a:lnTo>
                  <a:lnTo>
                    <a:pt x="84" y="154"/>
                  </a:lnTo>
                  <a:lnTo>
                    <a:pt x="70" y="148"/>
                  </a:lnTo>
                  <a:lnTo>
                    <a:pt x="58" y="139"/>
                  </a:lnTo>
                  <a:lnTo>
                    <a:pt x="17" y="98"/>
                  </a:lnTo>
                  <a:lnTo>
                    <a:pt x="7" y="86"/>
                  </a:lnTo>
                  <a:lnTo>
                    <a:pt x="2" y="72"/>
                  </a:lnTo>
                  <a:lnTo>
                    <a:pt x="0" y="57"/>
                  </a:lnTo>
                  <a:lnTo>
                    <a:pt x="2" y="43"/>
                  </a:lnTo>
                  <a:lnTo>
                    <a:pt x="7" y="28"/>
                  </a:lnTo>
                  <a:lnTo>
                    <a:pt x="17" y="16"/>
                  </a:lnTo>
                  <a:lnTo>
                    <a:pt x="29" y="7"/>
                  </a:lnTo>
                  <a:lnTo>
                    <a:pt x="43" y="1"/>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8" name="Rectangle 37">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39" name="Rectangle 38">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40" name="7 CuadroTexto">
            <a:extLst>
              <a:ext uri="{FF2B5EF4-FFF2-40B4-BE49-F238E27FC236}">
                <a16:creationId xmlns:a16="http://schemas.microsoft.com/office/drawing/2014/main" id="{C5732FE0-7AA2-4622-8828-9570A7074A4D}"/>
              </a:ext>
            </a:extLst>
          </p:cNvPr>
          <p:cNvSpPr txBox="1"/>
          <p:nvPr/>
        </p:nvSpPr>
        <p:spPr>
          <a:xfrm>
            <a:off x="6381625" y="2011482"/>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41" name="TextBox 40">
            <a:extLst>
              <a:ext uri="{FF2B5EF4-FFF2-40B4-BE49-F238E27FC236}">
                <a16:creationId xmlns:a16="http://schemas.microsoft.com/office/drawing/2014/main" id="{E24DB8E2-00C6-41A1-9156-84505FC32483}"/>
              </a:ext>
            </a:extLst>
          </p:cNvPr>
          <p:cNvSpPr txBox="1"/>
          <p:nvPr/>
        </p:nvSpPr>
        <p:spPr>
          <a:xfrm>
            <a:off x="6290185" y="1463539"/>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s t a t e m e n t</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pic>
        <p:nvPicPr>
          <p:cNvPr id="37" name="Picture 36">
            <a:extLst>
              <a:ext uri="{FF2B5EF4-FFF2-40B4-BE49-F238E27FC236}">
                <a16:creationId xmlns:a16="http://schemas.microsoft.com/office/drawing/2014/main" id="{F8D4CBB4-A6CC-4C42-B26F-9B02B05E6109}"/>
              </a:ext>
            </a:extLst>
          </p:cNvPr>
          <p:cNvPicPr>
            <a:picLocks noChangeAspect="1"/>
          </p:cNvPicPr>
          <p:nvPr/>
        </p:nvPicPr>
        <p:blipFill>
          <a:blip r:embed="rId2">
            <a:extLst>
              <a:ext uri="{28A0092B-C50C-407E-A947-70E740481C1C}">
                <a14:useLocalDpi xmlns:a14="http://schemas.microsoft.com/office/drawing/2010/main" val="0"/>
              </a:ext>
            </a:extLst>
          </a:blip>
          <a:srcRect l="13977" t="24444" r="58068" b="24444"/>
          <a:stretch>
            <a:fillRect/>
          </a:stretch>
        </p:blipFill>
        <p:spPr>
          <a:xfrm>
            <a:off x="1704110" y="1676399"/>
            <a:ext cx="3408216" cy="3505202"/>
          </a:xfrm>
          <a:custGeom>
            <a:avLst/>
            <a:gdLst>
              <a:gd name="connsiteX0" fmla="*/ 0 w 3408216"/>
              <a:gd name="connsiteY0" fmla="*/ 0 h 3505202"/>
              <a:gd name="connsiteX1" fmla="*/ 3408216 w 3408216"/>
              <a:gd name="connsiteY1" fmla="*/ 0 h 3505202"/>
              <a:gd name="connsiteX2" fmla="*/ 3408216 w 3408216"/>
              <a:gd name="connsiteY2" fmla="*/ 3505202 h 3505202"/>
              <a:gd name="connsiteX3" fmla="*/ 0 w 3408216"/>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408216" h="3505202">
                <a:moveTo>
                  <a:pt x="0" y="0"/>
                </a:moveTo>
                <a:lnTo>
                  <a:pt x="3408216" y="0"/>
                </a:lnTo>
                <a:lnTo>
                  <a:pt x="3408216" y="3505202"/>
                </a:lnTo>
                <a:lnTo>
                  <a:pt x="0" y="3505202"/>
                </a:lnTo>
                <a:close/>
              </a:path>
            </a:pathLst>
          </a:custGeom>
        </p:spPr>
      </p:pic>
    </p:spTree>
    <p:extLst>
      <p:ext uri="{BB962C8B-B14F-4D97-AF65-F5344CB8AC3E}">
        <p14:creationId xmlns:p14="http://schemas.microsoft.com/office/powerpoint/2010/main" val="362201791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9F02D37-8E7C-4995-97D1-87573BA1F2E0}"/>
              </a:ext>
            </a:extLst>
          </p:cNvPr>
          <p:cNvPicPr>
            <a:picLocks noChangeAspect="1"/>
          </p:cNvPicPr>
          <p:nvPr/>
        </p:nvPicPr>
        <p:blipFill>
          <a:blip r:embed="rId2">
            <a:extLst>
              <a:ext uri="{28A0092B-C50C-407E-A947-70E740481C1C}">
                <a14:useLocalDpi xmlns:a14="http://schemas.microsoft.com/office/drawing/2010/main" val="0"/>
              </a:ext>
            </a:extLst>
          </a:blip>
          <a:srcRect l="39631" t="38384" r="32415" b="10505"/>
          <a:stretch>
            <a:fillRect/>
          </a:stretch>
        </p:blipFill>
        <p:spPr>
          <a:xfrm>
            <a:off x="4831774" y="2632362"/>
            <a:ext cx="3408216" cy="3505202"/>
          </a:xfrm>
          <a:custGeom>
            <a:avLst/>
            <a:gdLst>
              <a:gd name="connsiteX0" fmla="*/ 0 w 3408216"/>
              <a:gd name="connsiteY0" fmla="*/ 0 h 3505202"/>
              <a:gd name="connsiteX1" fmla="*/ 3408216 w 3408216"/>
              <a:gd name="connsiteY1" fmla="*/ 0 h 3505202"/>
              <a:gd name="connsiteX2" fmla="*/ 3408216 w 3408216"/>
              <a:gd name="connsiteY2" fmla="*/ 3505202 h 3505202"/>
              <a:gd name="connsiteX3" fmla="*/ 0 w 3408216"/>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408216" h="3505202">
                <a:moveTo>
                  <a:pt x="0" y="0"/>
                </a:moveTo>
                <a:lnTo>
                  <a:pt x="3408216" y="0"/>
                </a:lnTo>
                <a:lnTo>
                  <a:pt x="3408216" y="3505202"/>
                </a:lnTo>
                <a:lnTo>
                  <a:pt x="0" y="3505202"/>
                </a:lnTo>
                <a:close/>
              </a:path>
            </a:pathLst>
          </a:custGeom>
        </p:spPr>
      </p:pic>
      <p:pic>
        <p:nvPicPr>
          <p:cNvPr id="28" name="Picture 27">
            <a:extLst>
              <a:ext uri="{FF2B5EF4-FFF2-40B4-BE49-F238E27FC236}">
                <a16:creationId xmlns:a16="http://schemas.microsoft.com/office/drawing/2014/main" id="{21E2AC39-536F-4508-987E-6C49D80C13AB}"/>
              </a:ext>
            </a:extLst>
          </p:cNvPr>
          <p:cNvPicPr>
            <a:picLocks noChangeAspect="1"/>
          </p:cNvPicPr>
          <p:nvPr/>
        </p:nvPicPr>
        <p:blipFill>
          <a:blip r:embed="rId2">
            <a:extLst>
              <a:ext uri="{28A0092B-C50C-407E-A947-70E740481C1C}">
                <a14:useLocalDpi xmlns:a14="http://schemas.microsoft.com/office/drawing/2010/main" val="0"/>
              </a:ext>
            </a:extLst>
          </a:blip>
          <a:srcRect l="7216" t="38384" r="64830" b="10505"/>
          <a:stretch>
            <a:fillRect/>
          </a:stretch>
        </p:blipFill>
        <p:spPr>
          <a:xfrm>
            <a:off x="879765" y="2632362"/>
            <a:ext cx="3408217" cy="3505202"/>
          </a:xfrm>
          <a:custGeom>
            <a:avLst/>
            <a:gdLst>
              <a:gd name="connsiteX0" fmla="*/ 0 w 3408217"/>
              <a:gd name="connsiteY0" fmla="*/ 0 h 3505202"/>
              <a:gd name="connsiteX1" fmla="*/ 3408217 w 3408217"/>
              <a:gd name="connsiteY1" fmla="*/ 0 h 3505202"/>
              <a:gd name="connsiteX2" fmla="*/ 3408217 w 3408217"/>
              <a:gd name="connsiteY2" fmla="*/ 3505202 h 3505202"/>
              <a:gd name="connsiteX3" fmla="*/ 0 w 3408217"/>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408217" h="3505202">
                <a:moveTo>
                  <a:pt x="0" y="0"/>
                </a:moveTo>
                <a:lnTo>
                  <a:pt x="3408217" y="0"/>
                </a:lnTo>
                <a:lnTo>
                  <a:pt x="3408217" y="3505202"/>
                </a:lnTo>
                <a:lnTo>
                  <a:pt x="0" y="3505202"/>
                </a:lnTo>
                <a:close/>
              </a:path>
            </a:pathLst>
          </a:custGeom>
        </p:spPr>
      </p:pic>
      <p:sp>
        <p:nvSpPr>
          <p:cNvPr id="19" name="Rectangle 18"/>
          <p:cNvSpPr/>
          <p:nvPr/>
        </p:nvSpPr>
        <p:spPr>
          <a:xfrm>
            <a:off x="879764" y="2646768"/>
            <a:ext cx="3408216" cy="349079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a:off x="4831774" y="2646768"/>
            <a:ext cx="3408216" cy="349079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05CD232-423D-4B87-9238-BAC6FD53D76E}"/>
              </a:ext>
            </a:extLst>
          </p:cNvPr>
          <p:cNvSpPr/>
          <p:nvPr/>
        </p:nvSpPr>
        <p:spPr>
          <a:xfrm>
            <a:off x="8783782" y="2632362"/>
            <a:ext cx="3408218" cy="42256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F586B913-5E3B-47F1-8171-071E59FC4B18}"/>
              </a:ext>
            </a:extLst>
          </p:cNvPr>
          <p:cNvSpPr/>
          <p:nvPr/>
        </p:nvSpPr>
        <p:spPr>
          <a:xfrm>
            <a:off x="9558207" y="3450027"/>
            <a:ext cx="1241915" cy="615553"/>
          </a:xfrm>
          <a:prstGeom prst="rect">
            <a:avLst/>
          </a:prstGeom>
        </p:spPr>
        <p:txBody>
          <a:bodyPr wrap="square" lIns="0" tIns="0" rIns="0" bIns="0" numCol="1">
            <a:spAutoFit/>
          </a:bodyPr>
          <a:lstStyle/>
          <a:p>
            <a:r>
              <a:rPr lang="id-ID" sz="40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172</a:t>
            </a:r>
            <a:endParaRPr lang="en-US" sz="40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9" name="Rectangle 8">
            <a:extLst>
              <a:ext uri="{FF2B5EF4-FFF2-40B4-BE49-F238E27FC236}">
                <a16:creationId xmlns:a16="http://schemas.microsoft.com/office/drawing/2014/main" id="{F586B913-5E3B-47F1-8171-071E59FC4B18}"/>
              </a:ext>
            </a:extLst>
          </p:cNvPr>
          <p:cNvSpPr/>
          <p:nvPr/>
        </p:nvSpPr>
        <p:spPr>
          <a:xfrm>
            <a:off x="9558207" y="4588231"/>
            <a:ext cx="2183850" cy="1661993"/>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growth media Seamlessly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visu</a:t>
            </a:r>
            <a:r>
              <a:rPr lang="id-ID"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quality intellectual growth</a:t>
            </a:r>
          </a:p>
        </p:txBody>
      </p:sp>
      <p:sp>
        <p:nvSpPr>
          <p:cNvPr id="10" name="Rectangle 9">
            <a:extLst>
              <a:ext uri="{FF2B5EF4-FFF2-40B4-BE49-F238E27FC236}">
                <a16:creationId xmlns:a16="http://schemas.microsoft.com/office/drawing/2014/main" id="{F586B913-5E3B-47F1-8171-071E59FC4B18}"/>
              </a:ext>
            </a:extLst>
          </p:cNvPr>
          <p:cNvSpPr/>
          <p:nvPr/>
        </p:nvSpPr>
        <p:spPr>
          <a:xfrm>
            <a:off x="9558207" y="4184623"/>
            <a:ext cx="1854776" cy="284565"/>
          </a:xfrm>
          <a:prstGeom prst="rect">
            <a:avLst/>
          </a:prstGeom>
        </p:spPr>
        <p:txBody>
          <a:bodyPr wrap="square" lIns="0" tIns="0" rIns="0" bIns="0" numCol="1">
            <a:spAutoFit/>
          </a:bodyPr>
          <a:lstStyle/>
          <a:p>
            <a:pPr>
              <a:lnSpc>
                <a:spcPct val="150000"/>
              </a:lnSpc>
            </a:pPr>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PROJECT</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TextBox 1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s p i r a t i on</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16" name="Rectangle 15">
            <a:extLst>
              <a:ext uri="{FF2B5EF4-FFF2-40B4-BE49-F238E27FC236}">
                <a16:creationId xmlns:a16="http://schemas.microsoft.com/office/drawing/2014/main" id="{C05A755F-86D4-46A7-94B4-F86B79021C4C}"/>
              </a:ext>
            </a:extLst>
          </p:cNvPr>
          <p:cNvSpPr/>
          <p:nvPr/>
        </p:nvSpPr>
        <p:spPr>
          <a:xfrm>
            <a:off x="9336292" y="208804"/>
            <a:ext cx="2624643" cy="323165"/>
          </a:xfrm>
          <a:prstGeom prst="rect">
            <a:avLst/>
          </a:prstGeom>
        </p:spPr>
        <p:txBody>
          <a:bodyPr wrap="square" lIns="0" tIns="0" rIns="0" bIns="0" numCol="1">
            <a:spAutoFit/>
          </a:bodyPr>
          <a:lstStyle/>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7" name="Rectangle 16">
            <a:extLst>
              <a:ext uri="{FF2B5EF4-FFF2-40B4-BE49-F238E27FC236}">
                <a16:creationId xmlns:a16="http://schemas.microsoft.com/office/drawing/2014/main" id="{9466AED5-AB16-4A0E-9736-F5BD119F4BA2}"/>
              </a:ext>
            </a:extLst>
          </p:cNvPr>
          <p:cNvSpPr/>
          <p:nvPr/>
        </p:nvSpPr>
        <p:spPr>
          <a:xfrm rot="16200000" flipH="1">
            <a:off x="-3015543"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8" name="Rectangle 17">
            <a:extLst>
              <a:ext uri="{FF2B5EF4-FFF2-40B4-BE49-F238E27FC236}">
                <a16:creationId xmlns:a16="http://schemas.microsoft.com/office/drawing/2014/main" id="{F586B913-5E3B-47F1-8171-071E59FC4B18}"/>
              </a:ext>
            </a:extLst>
          </p:cNvPr>
          <p:cNvSpPr/>
          <p:nvPr/>
        </p:nvSpPr>
        <p:spPr>
          <a:xfrm>
            <a:off x="1189120" y="1931658"/>
            <a:ext cx="9813760" cy="243913"/>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media quality intellectual</a:t>
            </a:r>
          </a:p>
        </p:txBody>
      </p:sp>
      <p:grpSp>
        <p:nvGrpSpPr>
          <p:cNvPr id="21" name="Group 759"/>
          <p:cNvGrpSpPr>
            <a:grpSpLocks noChangeAspect="1"/>
          </p:cNvGrpSpPr>
          <p:nvPr/>
        </p:nvGrpSpPr>
        <p:grpSpPr bwMode="auto">
          <a:xfrm>
            <a:off x="6254737" y="3802242"/>
            <a:ext cx="562288" cy="649007"/>
            <a:chOff x="7090" y="2220"/>
            <a:chExt cx="1634" cy="1886"/>
          </a:xfrm>
          <a:solidFill>
            <a:schemeClr val="bg1"/>
          </a:solidFill>
        </p:grpSpPr>
        <p:sp>
          <p:nvSpPr>
            <p:cNvPr id="22" name="Freeform 761"/>
            <p:cNvSpPr>
              <a:spLocks/>
            </p:cNvSpPr>
            <p:nvPr/>
          </p:nvSpPr>
          <p:spPr bwMode="auto">
            <a:xfrm>
              <a:off x="7368" y="2220"/>
              <a:ext cx="1344" cy="1130"/>
            </a:xfrm>
            <a:custGeom>
              <a:avLst/>
              <a:gdLst>
                <a:gd name="T0" fmla="*/ 2600 w 2689"/>
                <a:gd name="T1" fmla="*/ 0 h 2261"/>
                <a:gd name="T2" fmla="*/ 2646 w 2689"/>
                <a:gd name="T3" fmla="*/ 7 h 2261"/>
                <a:gd name="T4" fmla="*/ 2676 w 2689"/>
                <a:gd name="T5" fmla="*/ 31 h 2261"/>
                <a:gd name="T6" fmla="*/ 2689 w 2689"/>
                <a:gd name="T7" fmla="*/ 71 h 2261"/>
                <a:gd name="T8" fmla="*/ 2658 w 2689"/>
                <a:gd name="T9" fmla="*/ 765 h 2261"/>
                <a:gd name="T10" fmla="*/ 2654 w 2689"/>
                <a:gd name="T11" fmla="*/ 803 h 2261"/>
                <a:gd name="T12" fmla="*/ 2638 w 2689"/>
                <a:gd name="T13" fmla="*/ 837 h 2261"/>
                <a:gd name="T14" fmla="*/ 2607 w 2689"/>
                <a:gd name="T15" fmla="*/ 863 h 2261"/>
                <a:gd name="T16" fmla="*/ 2573 w 2689"/>
                <a:gd name="T17" fmla="*/ 873 h 2261"/>
                <a:gd name="T18" fmla="*/ 2544 w 2689"/>
                <a:gd name="T19" fmla="*/ 864 h 2261"/>
                <a:gd name="T20" fmla="*/ 2520 w 2689"/>
                <a:gd name="T21" fmla="*/ 845 h 2261"/>
                <a:gd name="T22" fmla="*/ 2301 w 2689"/>
                <a:gd name="T23" fmla="*/ 629 h 2261"/>
                <a:gd name="T24" fmla="*/ 1595 w 2689"/>
                <a:gd name="T25" fmla="*/ 1336 h 2261"/>
                <a:gd name="T26" fmla="*/ 753 w 2689"/>
                <a:gd name="T27" fmla="*/ 2179 h 2261"/>
                <a:gd name="T28" fmla="*/ 696 w 2689"/>
                <a:gd name="T29" fmla="*/ 2232 h 2261"/>
                <a:gd name="T30" fmla="*/ 653 w 2689"/>
                <a:gd name="T31" fmla="*/ 2254 h 2261"/>
                <a:gd name="T32" fmla="*/ 622 w 2689"/>
                <a:gd name="T33" fmla="*/ 2259 h 2261"/>
                <a:gd name="T34" fmla="*/ 610 w 2689"/>
                <a:gd name="T35" fmla="*/ 2261 h 2261"/>
                <a:gd name="T36" fmla="*/ 553 w 2689"/>
                <a:gd name="T37" fmla="*/ 2249 h 2261"/>
                <a:gd name="T38" fmla="*/ 503 w 2689"/>
                <a:gd name="T39" fmla="*/ 2216 h 2261"/>
                <a:gd name="T40" fmla="*/ 328 w 2689"/>
                <a:gd name="T41" fmla="*/ 2041 h 2261"/>
                <a:gd name="T42" fmla="*/ 6 w 2689"/>
                <a:gd name="T43" fmla="*/ 1645 h 2261"/>
                <a:gd name="T44" fmla="*/ 37 w 2689"/>
                <a:gd name="T45" fmla="*/ 1515 h 2261"/>
                <a:gd name="T46" fmla="*/ 92 w 2689"/>
                <a:gd name="T47" fmla="*/ 1396 h 2261"/>
                <a:gd name="T48" fmla="*/ 610 w 2689"/>
                <a:gd name="T49" fmla="*/ 1823 h 2261"/>
                <a:gd name="T50" fmla="*/ 2052 w 2689"/>
                <a:gd name="T51" fmla="*/ 379 h 2261"/>
                <a:gd name="T52" fmla="*/ 1844 w 2689"/>
                <a:gd name="T53" fmla="*/ 168 h 2261"/>
                <a:gd name="T54" fmla="*/ 1824 w 2689"/>
                <a:gd name="T55" fmla="*/ 147 h 2261"/>
                <a:gd name="T56" fmla="*/ 1812 w 2689"/>
                <a:gd name="T57" fmla="*/ 124 h 2261"/>
                <a:gd name="T58" fmla="*/ 1811 w 2689"/>
                <a:gd name="T59" fmla="*/ 94 h 2261"/>
                <a:gd name="T60" fmla="*/ 1828 w 2689"/>
                <a:gd name="T61" fmla="*/ 60 h 2261"/>
                <a:gd name="T62" fmla="*/ 1855 w 2689"/>
                <a:gd name="T63" fmla="*/ 39 h 2261"/>
                <a:gd name="T64" fmla="*/ 1889 w 2689"/>
                <a:gd name="T65" fmla="*/ 33 h 2261"/>
                <a:gd name="T66" fmla="*/ 2590 w 2689"/>
                <a:gd name="T67" fmla="*/ 0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89" h="2261">
                  <a:moveTo>
                    <a:pt x="2590" y="0"/>
                  </a:moveTo>
                  <a:lnTo>
                    <a:pt x="2600" y="0"/>
                  </a:lnTo>
                  <a:lnTo>
                    <a:pt x="2625" y="1"/>
                  </a:lnTo>
                  <a:lnTo>
                    <a:pt x="2646" y="7"/>
                  </a:lnTo>
                  <a:lnTo>
                    <a:pt x="2663" y="17"/>
                  </a:lnTo>
                  <a:lnTo>
                    <a:pt x="2676" y="31"/>
                  </a:lnTo>
                  <a:lnTo>
                    <a:pt x="2684" y="49"/>
                  </a:lnTo>
                  <a:lnTo>
                    <a:pt x="2689" y="71"/>
                  </a:lnTo>
                  <a:lnTo>
                    <a:pt x="2689" y="98"/>
                  </a:lnTo>
                  <a:lnTo>
                    <a:pt x="2658" y="765"/>
                  </a:lnTo>
                  <a:lnTo>
                    <a:pt x="2657" y="785"/>
                  </a:lnTo>
                  <a:lnTo>
                    <a:pt x="2654" y="803"/>
                  </a:lnTo>
                  <a:lnTo>
                    <a:pt x="2647" y="821"/>
                  </a:lnTo>
                  <a:lnTo>
                    <a:pt x="2638" y="837"/>
                  </a:lnTo>
                  <a:lnTo>
                    <a:pt x="2625" y="851"/>
                  </a:lnTo>
                  <a:lnTo>
                    <a:pt x="2607" y="863"/>
                  </a:lnTo>
                  <a:lnTo>
                    <a:pt x="2589" y="872"/>
                  </a:lnTo>
                  <a:lnTo>
                    <a:pt x="2573" y="873"/>
                  </a:lnTo>
                  <a:lnTo>
                    <a:pt x="2558" y="870"/>
                  </a:lnTo>
                  <a:lnTo>
                    <a:pt x="2544" y="864"/>
                  </a:lnTo>
                  <a:lnTo>
                    <a:pt x="2531" y="856"/>
                  </a:lnTo>
                  <a:lnTo>
                    <a:pt x="2520" y="845"/>
                  </a:lnTo>
                  <a:lnTo>
                    <a:pt x="2508" y="834"/>
                  </a:lnTo>
                  <a:lnTo>
                    <a:pt x="2301" y="629"/>
                  </a:lnTo>
                  <a:lnTo>
                    <a:pt x="2225" y="706"/>
                  </a:lnTo>
                  <a:lnTo>
                    <a:pt x="1595" y="1336"/>
                  </a:lnTo>
                  <a:lnTo>
                    <a:pt x="1402" y="1530"/>
                  </a:lnTo>
                  <a:lnTo>
                    <a:pt x="753" y="2179"/>
                  </a:lnTo>
                  <a:lnTo>
                    <a:pt x="715" y="2216"/>
                  </a:lnTo>
                  <a:lnTo>
                    <a:pt x="696" y="2232"/>
                  </a:lnTo>
                  <a:lnTo>
                    <a:pt x="675" y="2246"/>
                  </a:lnTo>
                  <a:lnTo>
                    <a:pt x="653" y="2254"/>
                  </a:lnTo>
                  <a:lnTo>
                    <a:pt x="628" y="2259"/>
                  </a:lnTo>
                  <a:lnTo>
                    <a:pt x="622" y="2259"/>
                  </a:lnTo>
                  <a:lnTo>
                    <a:pt x="616" y="2261"/>
                  </a:lnTo>
                  <a:lnTo>
                    <a:pt x="610" y="2261"/>
                  </a:lnTo>
                  <a:lnTo>
                    <a:pt x="580" y="2258"/>
                  </a:lnTo>
                  <a:lnTo>
                    <a:pt x="553" y="2249"/>
                  </a:lnTo>
                  <a:lnTo>
                    <a:pt x="526" y="2236"/>
                  </a:lnTo>
                  <a:lnTo>
                    <a:pt x="503" y="2216"/>
                  </a:lnTo>
                  <a:lnTo>
                    <a:pt x="466" y="2179"/>
                  </a:lnTo>
                  <a:lnTo>
                    <a:pt x="328" y="2041"/>
                  </a:lnTo>
                  <a:lnTo>
                    <a:pt x="0" y="1713"/>
                  </a:lnTo>
                  <a:lnTo>
                    <a:pt x="6" y="1645"/>
                  </a:lnTo>
                  <a:lnTo>
                    <a:pt x="19" y="1579"/>
                  </a:lnTo>
                  <a:lnTo>
                    <a:pt x="37" y="1515"/>
                  </a:lnTo>
                  <a:lnTo>
                    <a:pt x="62" y="1454"/>
                  </a:lnTo>
                  <a:lnTo>
                    <a:pt x="92" y="1396"/>
                  </a:lnTo>
                  <a:lnTo>
                    <a:pt x="128" y="1341"/>
                  </a:lnTo>
                  <a:lnTo>
                    <a:pt x="610" y="1823"/>
                  </a:lnTo>
                  <a:lnTo>
                    <a:pt x="628" y="1804"/>
                  </a:lnTo>
                  <a:lnTo>
                    <a:pt x="2052" y="379"/>
                  </a:lnTo>
                  <a:lnTo>
                    <a:pt x="1947" y="274"/>
                  </a:lnTo>
                  <a:lnTo>
                    <a:pt x="1844" y="168"/>
                  </a:lnTo>
                  <a:lnTo>
                    <a:pt x="1833" y="158"/>
                  </a:lnTo>
                  <a:lnTo>
                    <a:pt x="1824" y="147"/>
                  </a:lnTo>
                  <a:lnTo>
                    <a:pt x="1817" y="136"/>
                  </a:lnTo>
                  <a:lnTo>
                    <a:pt x="1812" y="124"/>
                  </a:lnTo>
                  <a:lnTo>
                    <a:pt x="1810" y="110"/>
                  </a:lnTo>
                  <a:lnTo>
                    <a:pt x="1811" y="94"/>
                  </a:lnTo>
                  <a:lnTo>
                    <a:pt x="1817" y="78"/>
                  </a:lnTo>
                  <a:lnTo>
                    <a:pt x="1828" y="60"/>
                  </a:lnTo>
                  <a:lnTo>
                    <a:pt x="1840" y="48"/>
                  </a:lnTo>
                  <a:lnTo>
                    <a:pt x="1855" y="39"/>
                  </a:lnTo>
                  <a:lnTo>
                    <a:pt x="1872" y="35"/>
                  </a:lnTo>
                  <a:lnTo>
                    <a:pt x="1889" y="33"/>
                  </a:lnTo>
                  <a:lnTo>
                    <a:pt x="1906" y="32"/>
                  </a:lnTo>
                  <a:lnTo>
                    <a:pt x="25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763"/>
            <p:cNvSpPr>
              <a:spLocks/>
            </p:cNvSpPr>
            <p:nvPr/>
          </p:nvSpPr>
          <p:spPr bwMode="auto">
            <a:xfrm>
              <a:off x="7090" y="2471"/>
              <a:ext cx="1634" cy="1635"/>
            </a:xfrm>
            <a:custGeom>
              <a:avLst/>
              <a:gdLst>
                <a:gd name="T0" fmla="*/ 1418 w 3267"/>
                <a:gd name="T1" fmla="*/ 12 h 3270"/>
                <a:gd name="T2" fmla="*/ 1672 w 3267"/>
                <a:gd name="T3" fmla="*/ 79 h 3270"/>
                <a:gd name="T4" fmla="*/ 1902 w 3267"/>
                <a:gd name="T5" fmla="*/ 194 h 3270"/>
                <a:gd name="T6" fmla="*/ 1648 w 3267"/>
                <a:gd name="T7" fmla="*/ 473 h 3270"/>
                <a:gd name="T8" fmla="*/ 1452 w 3267"/>
                <a:gd name="T9" fmla="*/ 395 h 3270"/>
                <a:gd name="T10" fmla="*/ 1237 w 3267"/>
                <a:gd name="T11" fmla="*/ 368 h 3270"/>
                <a:gd name="T12" fmla="*/ 1007 w 3267"/>
                <a:gd name="T13" fmla="*/ 400 h 3270"/>
                <a:gd name="T14" fmla="*/ 798 w 3267"/>
                <a:gd name="T15" fmla="*/ 488 h 3270"/>
                <a:gd name="T16" fmla="*/ 623 w 3267"/>
                <a:gd name="T17" fmla="*/ 624 h 3270"/>
                <a:gd name="T18" fmla="*/ 487 w 3267"/>
                <a:gd name="T19" fmla="*/ 799 h 3270"/>
                <a:gd name="T20" fmla="*/ 399 w 3267"/>
                <a:gd name="T21" fmla="*/ 1007 h 3270"/>
                <a:gd name="T22" fmla="*/ 369 w 3267"/>
                <a:gd name="T23" fmla="*/ 1238 h 3270"/>
                <a:gd name="T24" fmla="*/ 399 w 3267"/>
                <a:gd name="T25" fmla="*/ 1469 h 3270"/>
                <a:gd name="T26" fmla="*/ 487 w 3267"/>
                <a:gd name="T27" fmla="*/ 1677 h 3270"/>
                <a:gd name="T28" fmla="*/ 623 w 3267"/>
                <a:gd name="T29" fmla="*/ 1853 h 3270"/>
                <a:gd name="T30" fmla="*/ 798 w 3267"/>
                <a:gd name="T31" fmla="*/ 1989 h 3270"/>
                <a:gd name="T32" fmla="*/ 1005 w 3267"/>
                <a:gd name="T33" fmla="*/ 2077 h 3270"/>
                <a:gd name="T34" fmla="*/ 1237 w 3267"/>
                <a:gd name="T35" fmla="*/ 2107 h 3270"/>
                <a:gd name="T36" fmla="*/ 1468 w 3267"/>
                <a:gd name="T37" fmla="*/ 2077 h 3270"/>
                <a:gd name="T38" fmla="*/ 1675 w 3267"/>
                <a:gd name="T39" fmla="*/ 1989 h 3270"/>
                <a:gd name="T40" fmla="*/ 1851 w 3267"/>
                <a:gd name="T41" fmla="*/ 1853 h 3270"/>
                <a:gd name="T42" fmla="*/ 1987 w 3267"/>
                <a:gd name="T43" fmla="*/ 1677 h 3270"/>
                <a:gd name="T44" fmla="*/ 2074 w 3267"/>
                <a:gd name="T45" fmla="*/ 1470 h 3270"/>
                <a:gd name="T46" fmla="*/ 2106 w 3267"/>
                <a:gd name="T47" fmla="*/ 1238 h 3270"/>
                <a:gd name="T48" fmla="*/ 2410 w 3267"/>
                <a:gd name="T49" fmla="*/ 846 h 3270"/>
                <a:gd name="T50" fmla="*/ 2463 w 3267"/>
                <a:gd name="T51" fmla="*/ 1077 h 3270"/>
                <a:gd name="T52" fmla="*/ 2470 w 3267"/>
                <a:gd name="T53" fmla="*/ 1330 h 3270"/>
                <a:gd name="T54" fmla="*/ 2422 w 3267"/>
                <a:gd name="T55" fmla="*/ 1592 h 3270"/>
                <a:gd name="T56" fmla="*/ 2323 w 3267"/>
                <a:gd name="T57" fmla="*/ 1831 h 3270"/>
                <a:gd name="T58" fmla="*/ 2295 w 3267"/>
                <a:gd name="T59" fmla="*/ 2039 h 3270"/>
                <a:gd name="T60" fmla="*/ 3221 w 3267"/>
                <a:gd name="T61" fmla="*/ 2877 h 3270"/>
                <a:gd name="T62" fmla="*/ 3264 w 3267"/>
                <a:gd name="T63" fmla="*/ 2984 h 3270"/>
                <a:gd name="T64" fmla="*/ 3256 w 3267"/>
                <a:gd name="T65" fmla="*/ 3097 h 3270"/>
                <a:gd name="T66" fmla="*/ 3196 w 3267"/>
                <a:gd name="T67" fmla="*/ 3198 h 3270"/>
                <a:gd name="T68" fmla="*/ 3096 w 3267"/>
                <a:gd name="T69" fmla="*/ 3258 h 3270"/>
                <a:gd name="T70" fmla="*/ 2983 w 3267"/>
                <a:gd name="T71" fmla="*/ 3266 h 3270"/>
                <a:gd name="T72" fmla="*/ 2876 w 3267"/>
                <a:gd name="T73" fmla="*/ 3224 h 3270"/>
                <a:gd name="T74" fmla="*/ 2040 w 3267"/>
                <a:gd name="T75" fmla="*/ 2296 h 3270"/>
                <a:gd name="T76" fmla="*/ 1831 w 3267"/>
                <a:gd name="T77" fmla="*/ 2326 h 3270"/>
                <a:gd name="T78" fmla="*/ 1591 w 3267"/>
                <a:gd name="T79" fmla="*/ 2425 h 3270"/>
                <a:gd name="T80" fmla="*/ 1328 w 3267"/>
                <a:gd name="T81" fmla="*/ 2473 h 3270"/>
                <a:gd name="T82" fmla="*/ 1046 w 3267"/>
                <a:gd name="T83" fmla="*/ 2462 h 3270"/>
                <a:gd name="T84" fmla="*/ 776 w 3267"/>
                <a:gd name="T85" fmla="*/ 2388 h 3270"/>
                <a:gd name="T86" fmla="*/ 536 w 3267"/>
                <a:gd name="T87" fmla="*/ 2260 h 3270"/>
                <a:gd name="T88" fmla="*/ 331 w 3267"/>
                <a:gd name="T89" fmla="*/ 2081 h 3270"/>
                <a:gd name="T90" fmla="*/ 169 w 3267"/>
                <a:gd name="T91" fmla="*/ 1863 h 3270"/>
                <a:gd name="T92" fmla="*/ 57 w 3267"/>
                <a:gd name="T93" fmla="*/ 1612 h 3270"/>
                <a:gd name="T94" fmla="*/ 3 w 3267"/>
                <a:gd name="T95" fmla="*/ 1335 h 3270"/>
                <a:gd name="T96" fmla="*/ 14 w 3267"/>
                <a:gd name="T97" fmla="*/ 1046 h 3270"/>
                <a:gd name="T98" fmla="*/ 88 w 3267"/>
                <a:gd name="T99" fmla="*/ 777 h 3270"/>
                <a:gd name="T100" fmla="*/ 217 w 3267"/>
                <a:gd name="T101" fmla="*/ 537 h 3270"/>
                <a:gd name="T102" fmla="*/ 395 w 3267"/>
                <a:gd name="T103" fmla="*/ 332 h 3270"/>
                <a:gd name="T104" fmla="*/ 613 w 3267"/>
                <a:gd name="T105" fmla="*/ 168 h 3270"/>
                <a:gd name="T106" fmla="*/ 863 w 3267"/>
                <a:gd name="T107" fmla="*/ 58 h 3270"/>
                <a:gd name="T108" fmla="*/ 1140 w 3267"/>
                <a:gd name="T109" fmla="*/ 4 h 3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7" h="3270">
                  <a:moveTo>
                    <a:pt x="1237" y="0"/>
                  </a:moveTo>
                  <a:lnTo>
                    <a:pt x="1328" y="3"/>
                  </a:lnTo>
                  <a:lnTo>
                    <a:pt x="1418" y="12"/>
                  </a:lnTo>
                  <a:lnTo>
                    <a:pt x="1505" y="28"/>
                  </a:lnTo>
                  <a:lnTo>
                    <a:pt x="1589" y="50"/>
                  </a:lnTo>
                  <a:lnTo>
                    <a:pt x="1672" y="79"/>
                  </a:lnTo>
                  <a:lnTo>
                    <a:pt x="1751" y="112"/>
                  </a:lnTo>
                  <a:lnTo>
                    <a:pt x="1829" y="151"/>
                  </a:lnTo>
                  <a:lnTo>
                    <a:pt x="1902" y="194"/>
                  </a:lnTo>
                  <a:lnTo>
                    <a:pt x="1972" y="242"/>
                  </a:lnTo>
                  <a:lnTo>
                    <a:pt x="1707" y="507"/>
                  </a:lnTo>
                  <a:lnTo>
                    <a:pt x="1648" y="473"/>
                  </a:lnTo>
                  <a:lnTo>
                    <a:pt x="1586" y="442"/>
                  </a:lnTo>
                  <a:lnTo>
                    <a:pt x="1521" y="416"/>
                  </a:lnTo>
                  <a:lnTo>
                    <a:pt x="1452" y="395"/>
                  </a:lnTo>
                  <a:lnTo>
                    <a:pt x="1382" y="381"/>
                  </a:lnTo>
                  <a:lnTo>
                    <a:pt x="1311" y="372"/>
                  </a:lnTo>
                  <a:lnTo>
                    <a:pt x="1237" y="368"/>
                  </a:lnTo>
                  <a:lnTo>
                    <a:pt x="1158" y="372"/>
                  </a:lnTo>
                  <a:lnTo>
                    <a:pt x="1080" y="383"/>
                  </a:lnTo>
                  <a:lnTo>
                    <a:pt x="1007" y="400"/>
                  </a:lnTo>
                  <a:lnTo>
                    <a:pt x="934" y="424"/>
                  </a:lnTo>
                  <a:lnTo>
                    <a:pt x="864" y="452"/>
                  </a:lnTo>
                  <a:lnTo>
                    <a:pt x="798" y="488"/>
                  </a:lnTo>
                  <a:lnTo>
                    <a:pt x="736" y="528"/>
                  </a:lnTo>
                  <a:lnTo>
                    <a:pt x="678" y="574"/>
                  </a:lnTo>
                  <a:lnTo>
                    <a:pt x="623" y="624"/>
                  </a:lnTo>
                  <a:lnTo>
                    <a:pt x="572" y="678"/>
                  </a:lnTo>
                  <a:lnTo>
                    <a:pt x="527" y="737"/>
                  </a:lnTo>
                  <a:lnTo>
                    <a:pt x="487" y="799"/>
                  </a:lnTo>
                  <a:lnTo>
                    <a:pt x="452" y="866"/>
                  </a:lnTo>
                  <a:lnTo>
                    <a:pt x="423" y="935"/>
                  </a:lnTo>
                  <a:lnTo>
                    <a:pt x="399" y="1007"/>
                  </a:lnTo>
                  <a:lnTo>
                    <a:pt x="382" y="1082"/>
                  </a:lnTo>
                  <a:lnTo>
                    <a:pt x="371" y="1159"/>
                  </a:lnTo>
                  <a:lnTo>
                    <a:pt x="369" y="1238"/>
                  </a:lnTo>
                  <a:lnTo>
                    <a:pt x="371" y="1318"/>
                  </a:lnTo>
                  <a:lnTo>
                    <a:pt x="382" y="1395"/>
                  </a:lnTo>
                  <a:lnTo>
                    <a:pt x="399" y="1469"/>
                  </a:lnTo>
                  <a:lnTo>
                    <a:pt x="423" y="1541"/>
                  </a:lnTo>
                  <a:lnTo>
                    <a:pt x="452" y="1611"/>
                  </a:lnTo>
                  <a:lnTo>
                    <a:pt x="487" y="1677"/>
                  </a:lnTo>
                  <a:lnTo>
                    <a:pt x="527" y="1740"/>
                  </a:lnTo>
                  <a:lnTo>
                    <a:pt x="572" y="1798"/>
                  </a:lnTo>
                  <a:lnTo>
                    <a:pt x="623" y="1853"/>
                  </a:lnTo>
                  <a:lnTo>
                    <a:pt x="677" y="1903"/>
                  </a:lnTo>
                  <a:lnTo>
                    <a:pt x="736" y="1949"/>
                  </a:lnTo>
                  <a:lnTo>
                    <a:pt x="798" y="1989"/>
                  </a:lnTo>
                  <a:lnTo>
                    <a:pt x="864" y="2024"/>
                  </a:lnTo>
                  <a:lnTo>
                    <a:pt x="933" y="2053"/>
                  </a:lnTo>
                  <a:lnTo>
                    <a:pt x="1005" y="2077"/>
                  </a:lnTo>
                  <a:lnTo>
                    <a:pt x="1080" y="2094"/>
                  </a:lnTo>
                  <a:lnTo>
                    <a:pt x="1158" y="2105"/>
                  </a:lnTo>
                  <a:lnTo>
                    <a:pt x="1237" y="2107"/>
                  </a:lnTo>
                  <a:lnTo>
                    <a:pt x="1316" y="2105"/>
                  </a:lnTo>
                  <a:lnTo>
                    <a:pt x="1393" y="2094"/>
                  </a:lnTo>
                  <a:lnTo>
                    <a:pt x="1468" y="2077"/>
                  </a:lnTo>
                  <a:lnTo>
                    <a:pt x="1540" y="2053"/>
                  </a:lnTo>
                  <a:lnTo>
                    <a:pt x="1609" y="2024"/>
                  </a:lnTo>
                  <a:lnTo>
                    <a:pt x="1675" y="1989"/>
                  </a:lnTo>
                  <a:lnTo>
                    <a:pt x="1738" y="1949"/>
                  </a:lnTo>
                  <a:lnTo>
                    <a:pt x="1797" y="1903"/>
                  </a:lnTo>
                  <a:lnTo>
                    <a:pt x="1851" y="1853"/>
                  </a:lnTo>
                  <a:lnTo>
                    <a:pt x="1901" y="1799"/>
                  </a:lnTo>
                  <a:lnTo>
                    <a:pt x="1946" y="1740"/>
                  </a:lnTo>
                  <a:lnTo>
                    <a:pt x="1987" y="1677"/>
                  </a:lnTo>
                  <a:lnTo>
                    <a:pt x="2021" y="1611"/>
                  </a:lnTo>
                  <a:lnTo>
                    <a:pt x="2051" y="1542"/>
                  </a:lnTo>
                  <a:lnTo>
                    <a:pt x="2074" y="1470"/>
                  </a:lnTo>
                  <a:lnTo>
                    <a:pt x="2091" y="1395"/>
                  </a:lnTo>
                  <a:lnTo>
                    <a:pt x="2102" y="1318"/>
                  </a:lnTo>
                  <a:lnTo>
                    <a:pt x="2106" y="1238"/>
                  </a:lnTo>
                  <a:lnTo>
                    <a:pt x="2105" y="1196"/>
                  </a:lnTo>
                  <a:lnTo>
                    <a:pt x="2101" y="1156"/>
                  </a:lnTo>
                  <a:lnTo>
                    <a:pt x="2410" y="846"/>
                  </a:lnTo>
                  <a:lnTo>
                    <a:pt x="2432" y="921"/>
                  </a:lnTo>
                  <a:lnTo>
                    <a:pt x="2450" y="997"/>
                  </a:lnTo>
                  <a:lnTo>
                    <a:pt x="2463" y="1077"/>
                  </a:lnTo>
                  <a:lnTo>
                    <a:pt x="2470" y="1157"/>
                  </a:lnTo>
                  <a:lnTo>
                    <a:pt x="2474" y="1238"/>
                  </a:lnTo>
                  <a:lnTo>
                    <a:pt x="2470" y="1330"/>
                  </a:lnTo>
                  <a:lnTo>
                    <a:pt x="2460" y="1418"/>
                  </a:lnTo>
                  <a:lnTo>
                    <a:pt x="2444" y="1506"/>
                  </a:lnTo>
                  <a:lnTo>
                    <a:pt x="2422" y="1592"/>
                  </a:lnTo>
                  <a:lnTo>
                    <a:pt x="2394" y="1674"/>
                  </a:lnTo>
                  <a:lnTo>
                    <a:pt x="2361" y="1754"/>
                  </a:lnTo>
                  <a:lnTo>
                    <a:pt x="2323" y="1831"/>
                  </a:lnTo>
                  <a:lnTo>
                    <a:pt x="2279" y="1905"/>
                  </a:lnTo>
                  <a:lnTo>
                    <a:pt x="2231" y="1975"/>
                  </a:lnTo>
                  <a:lnTo>
                    <a:pt x="2295" y="2039"/>
                  </a:lnTo>
                  <a:lnTo>
                    <a:pt x="2341" y="1992"/>
                  </a:lnTo>
                  <a:lnTo>
                    <a:pt x="3195" y="2847"/>
                  </a:lnTo>
                  <a:lnTo>
                    <a:pt x="3221" y="2877"/>
                  </a:lnTo>
                  <a:lnTo>
                    <a:pt x="3242" y="2910"/>
                  </a:lnTo>
                  <a:lnTo>
                    <a:pt x="3255" y="2947"/>
                  </a:lnTo>
                  <a:lnTo>
                    <a:pt x="3264" y="2984"/>
                  </a:lnTo>
                  <a:lnTo>
                    <a:pt x="3267" y="3022"/>
                  </a:lnTo>
                  <a:lnTo>
                    <a:pt x="3265" y="3060"/>
                  </a:lnTo>
                  <a:lnTo>
                    <a:pt x="3256" y="3097"/>
                  </a:lnTo>
                  <a:lnTo>
                    <a:pt x="3242" y="3133"/>
                  </a:lnTo>
                  <a:lnTo>
                    <a:pt x="3222" y="3167"/>
                  </a:lnTo>
                  <a:lnTo>
                    <a:pt x="3196" y="3198"/>
                  </a:lnTo>
                  <a:lnTo>
                    <a:pt x="3166" y="3224"/>
                  </a:lnTo>
                  <a:lnTo>
                    <a:pt x="3131" y="3244"/>
                  </a:lnTo>
                  <a:lnTo>
                    <a:pt x="3096" y="3258"/>
                  </a:lnTo>
                  <a:lnTo>
                    <a:pt x="3059" y="3266"/>
                  </a:lnTo>
                  <a:lnTo>
                    <a:pt x="3021" y="3270"/>
                  </a:lnTo>
                  <a:lnTo>
                    <a:pt x="2983" y="3266"/>
                  </a:lnTo>
                  <a:lnTo>
                    <a:pt x="2946" y="3258"/>
                  </a:lnTo>
                  <a:lnTo>
                    <a:pt x="2910" y="3244"/>
                  </a:lnTo>
                  <a:lnTo>
                    <a:pt x="2876" y="3224"/>
                  </a:lnTo>
                  <a:lnTo>
                    <a:pt x="2847" y="3198"/>
                  </a:lnTo>
                  <a:lnTo>
                    <a:pt x="1993" y="2343"/>
                  </a:lnTo>
                  <a:lnTo>
                    <a:pt x="2040" y="2296"/>
                  </a:lnTo>
                  <a:lnTo>
                    <a:pt x="1975" y="2233"/>
                  </a:lnTo>
                  <a:lnTo>
                    <a:pt x="1905" y="2282"/>
                  </a:lnTo>
                  <a:lnTo>
                    <a:pt x="1831" y="2326"/>
                  </a:lnTo>
                  <a:lnTo>
                    <a:pt x="1754" y="2364"/>
                  </a:lnTo>
                  <a:lnTo>
                    <a:pt x="1674" y="2397"/>
                  </a:lnTo>
                  <a:lnTo>
                    <a:pt x="1591" y="2425"/>
                  </a:lnTo>
                  <a:lnTo>
                    <a:pt x="1506" y="2447"/>
                  </a:lnTo>
                  <a:lnTo>
                    <a:pt x="1418" y="2463"/>
                  </a:lnTo>
                  <a:lnTo>
                    <a:pt x="1328" y="2473"/>
                  </a:lnTo>
                  <a:lnTo>
                    <a:pt x="1237" y="2477"/>
                  </a:lnTo>
                  <a:lnTo>
                    <a:pt x="1140" y="2473"/>
                  </a:lnTo>
                  <a:lnTo>
                    <a:pt x="1046" y="2462"/>
                  </a:lnTo>
                  <a:lnTo>
                    <a:pt x="953" y="2444"/>
                  </a:lnTo>
                  <a:lnTo>
                    <a:pt x="863" y="2419"/>
                  </a:lnTo>
                  <a:lnTo>
                    <a:pt x="776" y="2388"/>
                  </a:lnTo>
                  <a:lnTo>
                    <a:pt x="693" y="2350"/>
                  </a:lnTo>
                  <a:lnTo>
                    <a:pt x="613" y="2307"/>
                  </a:lnTo>
                  <a:lnTo>
                    <a:pt x="536" y="2260"/>
                  </a:lnTo>
                  <a:lnTo>
                    <a:pt x="463" y="2204"/>
                  </a:lnTo>
                  <a:lnTo>
                    <a:pt x="395" y="2145"/>
                  </a:lnTo>
                  <a:lnTo>
                    <a:pt x="331" y="2081"/>
                  </a:lnTo>
                  <a:lnTo>
                    <a:pt x="272" y="2013"/>
                  </a:lnTo>
                  <a:lnTo>
                    <a:pt x="217" y="1940"/>
                  </a:lnTo>
                  <a:lnTo>
                    <a:pt x="169" y="1863"/>
                  </a:lnTo>
                  <a:lnTo>
                    <a:pt x="126" y="1783"/>
                  </a:lnTo>
                  <a:lnTo>
                    <a:pt x="88" y="1700"/>
                  </a:lnTo>
                  <a:lnTo>
                    <a:pt x="57" y="1612"/>
                  </a:lnTo>
                  <a:lnTo>
                    <a:pt x="33" y="1523"/>
                  </a:lnTo>
                  <a:lnTo>
                    <a:pt x="14" y="1429"/>
                  </a:lnTo>
                  <a:lnTo>
                    <a:pt x="3" y="1335"/>
                  </a:lnTo>
                  <a:lnTo>
                    <a:pt x="0" y="1238"/>
                  </a:lnTo>
                  <a:lnTo>
                    <a:pt x="3" y="1142"/>
                  </a:lnTo>
                  <a:lnTo>
                    <a:pt x="14" y="1046"/>
                  </a:lnTo>
                  <a:lnTo>
                    <a:pt x="33" y="954"/>
                  </a:lnTo>
                  <a:lnTo>
                    <a:pt x="57" y="865"/>
                  </a:lnTo>
                  <a:lnTo>
                    <a:pt x="88" y="777"/>
                  </a:lnTo>
                  <a:lnTo>
                    <a:pt x="126" y="694"/>
                  </a:lnTo>
                  <a:lnTo>
                    <a:pt x="169" y="613"/>
                  </a:lnTo>
                  <a:lnTo>
                    <a:pt x="217" y="537"/>
                  </a:lnTo>
                  <a:lnTo>
                    <a:pt x="272" y="464"/>
                  </a:lnTo>
                  <a:lnTo>
                    <a:pt x="331" y="395"/>
                  </a:lnTo>
                  <a:lnTo>
                    <a:pt x="395" y="332"/>
                  </a:lnTo>
                  <a:lnTo>
                    <a:pt x="463" y="271"/>
                  </a:lnTo>
                  <a:lnTo>
                    <a:pt x="536" y="217"/>
                  </a:lnTo>
                  <a:lnTo>
                    <a:pt x="613" y="168"/>
                  </a:lnTo>
                  <a:lnTo>
                    <a:pt x="693" y="125"/>
                  </a:lnTo>
                  <a:lnTo>
                    <a:pt x="776" y="88"/>
                  </a:lnTo>
                  <a:lnTo>
                    <a:pt x="863" y="58"/>
                  </a:lnTo>
                  <a:lnTo>
                    <a:pt x="953" y="32"/>
                  </a:lnTo>
                  <a:lnTo>
                    <a:pt x="1046" y="15"/>
                  </a:lnTo>
                  <a:lnTo>
                    <a:pt x="1140" y="4"/>
                  </a:lnTo>
                  <a:lnTo>
                    <a:pt x="1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66"/>
          <p:cNvGrpSpPr>
            <a:grpSpLocks noChangeAspect="1"/>
          </p:cNvGrpSpPr>
          <p:nvPr/>
        </p:nvGrpSpPr>
        <p:grpSpPr bwMode="auto">
          <a:xfrm>
            <a:off x="2309223" y="3802242"/>
            <a:ext cx="549298" cy="505042"/>
            <a:chOff x="5448" y="2941"/>
            <a:chExt cx="211" cy="194"/>
          </a:xfrm>
          <a:solidFill>
            <a:schemeClr val="bg1"/>
          </a:solidFill>
        </p:grpSpPr>
        <p:sp>
          <p:nvSpPr>
            <p:cNvPr id="30" name="Freeform 68"/>
            <p:cNvSpPr>
              <a:spLocks/>
            </p:cNvSpPr>
            <p:nvPr/>
          </p:nvSpPr>
          <p:spPr bwMode="auto">
            <a:xfrm>
              <a:off x="5458" y="2993"/>
              <a:ext cx="36" cy="142"/>
            </a:xfrm>
            <a:custGeom>
              <a:avLst/>
              <a:gdLst>
                <a:gd name="T0" fmla="*/ 0 w 573"/>
                <a:gd name="T1" fmla="*/ 0 h 2286"/>
                <a:gd name="T2" fmla="*/ 573 w 573"/>
                <a:gd name="T3" fmla="*/ 571 h 2286"/>
                <a:gd name="T4" fmla="*/ 573 w 573"/>
                <a:gd name="T5" fmla="*/ 2194 h 2286"/>
                <a:gd name="T6" fmla="*/ 571 w 573"/>
                <a:gd name="T7" fmla="*/ 2216 h 2286"/>
                <a:gd name="T8" fmla="*/ 563 w 573"/>
                <a:gd name="T9" fmla="*/ 2235 h 2286"/>
                <a:gd name="T10" fmla="*/ 552 w 573"/>
                <a:gd name="T11" fmla="*/ 2251 h 2286"/>
                <a:gd name="T12" fmla="*/ 538 w 573"/>
                <a:gd name="T13" fmla="*/ 2265 h 2286"/>
                <a:gd name="T14" fmla="*/ 521 w 573"/>
                <a:gd name="T15" fmla="*/ 2277 h 2286"/>
                <a:gd name="T16" fmla="*/ 502 w 573"/>
                <a:gd name="T17" fmla="*/ 2283 h 2286"/>
                <a:gd name="T18" fmla="*/ 481 w 573"/>
                <a:gd name="T19" fmla="*/ 2286 h 2286"/>
                <a:gd name="T20" fmla="*/ 92 w 573"/>
                <a:gd name="T21" fmla="*/ 2286 h 2286"/>
                <a:gd name="T22" fmla="*/ 70 w 573"/>
                <a:gd name="T23" fmla="*/ 2283 h 2286"/>
                <a:gd name="T24" fmla="*/ 51 w 573"/>
                <a:gd name="T25" fmla="*/ 2277 h 2286"/>
                <a:gd name="T26" fmla="*/ 35 w 573"/>
                <a:gd name="T27" fmla="*/ 2265 h 2286"/>
                <a:gd name="T28" fmla="*/ 20 w 573"/>
                <a:gd name="T29" fmla="*/ 2251 h 2286"/>
                <a:gd name="T30" fmla="*/ 9 w 573"/>
                <a:gd name="T31" fmla="*/ 2235 h 2286"/>
                <a:gd name="T32" fmla="*/ 2 w 573"/>
                <a:gd name="T33" fmla="*/ 2216 h 2286"/>
                <a:gd name="T34" fmla="*/ 0 w 573"/>
                <a:gd name="T35" fmla="*/ 2194 h 2286"/>
                <a:gd name="T36" fmla="*/ 0 w 573"/>
                <a:gd name="T37" fmla="*/ 0 h 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2286">
                  <a:moveTo>
                    <a:pt x="0" y="0"/>
                  </a:moveTo>
                  <a:lnTo>
                    <a:pt x="573" y="571"/>
                  </a:lnTo>
                  <a:lnTo>
                    <a:pt x="573" y="2194"/>
                  </a:lnTo>
                  <a:lnTo>
                    <a:pt x="571" y="2216"/>
                  </a:lnTo>
                  <a:lnTo>
                    <a:pt x="563" y="2235"/>
                  </a:lnTo>
                  <a:lnTo>
                    <a:pt x="552" y="2251"/>
                  </a:lnTo>
                  <a:lnTo>
                    <a:pt x="538" y="2265"/>
                  </a:lnTo>
                  <a:lnTo>
                    <a:pt x="521" y="2277"/>
                  </a:lnTo>
                  <a:lnTo>
                    <a:pt x="502" y="2283"/>
                  </a:lnTo>
                  <a:lnTo>
                    <a:pt x="481" y="2286"/>
                  </a:lnTo>
                  <a:lnTo>
                    <a:pt x="92" y="2286"/>
                  </a:lnTo>
                  <a:lnTo>
                    <a:pt x="70" y="2283"/>
                  </a:lnTo>
                  <a:lnTo>
                    <a:pt x="51" y="2277"/>
                  </a:lnTo>
                  <a:lnTo>
                    <a:pt x="35" y="2265"/>
                  </a:lnTo>
                  <a:lnTo>
                    <a:pt x="20" y="2251"/>
                  </a:lnTo>
                  <a:lnTo>
                    <a:pt x="9" y="2235"/>
                  </a:lnTo>
                  <a:lnTo>
                    <a:pt x="2" y="2216"/>
                  </a:lnTo>
                  <a:lnTo>
                    <a:pt x="0" y="21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69"/>
            <p:cNvSpPr>
              <a:spLocks/>
            </p:cNvSpPr>
            <p:nvPr/>
          </p:nvSpPr>
          <p:spPr bwMode="auto">
            <a:xfrm>
              <a:off x="5508" y="3042"/>
              <a:ext cx="36" cy="93"/>
            </a:xfrm>
            <a:custGeom>
              <a:avLst/>
              <a:gdLst>
                <a:gd name="T0" fmla="*/ 0 w 573"/>
                <a:gd name="T1" fmla="*/ 0 h 1493"/>
                <a:gd name="T2" fmla="*/ 316 w 573"/>
                <a:gd name="T3" fmla="*/ 315 h 1493"/>
                <a:gd name="T4" fmla="*/ 352 w 573"/>
                <a:gd name="T5" fmla="*/ 348 h 1493"/>
                <a:gd name="T6" fmla="*/ 391 w 573"/>
                <a:gd name="T7" fmla="*/ 376 h 1493"/>
                <a:gd name="T8" fmla="*/ 433 w 573"/>
                <a:gd name="T9" fmla="*/ 400 h 1493"/>
                <a:gd name="T10" fmla="*/ 478 w 573"/>
                <a:gd name="T11" fmla="*/ 418 h 1493"/>
                <a:gd name="T12" fmla="*/ 524 w 573"/>
                <a:gd name="T13" fmla="*/ 431 h 1493"/>
                <a:gd name="T14" fmla="*/ 573 w 573"/>
                <a:gd name="T15" fmla="*/ 440 h 1493"/>
                <a:gd name="T16" fmla="*/ 573 w 573"/>
                <a:gd name="T17" fmla="*/ 1401 h 1493"/>
                <a:gd name="T18" fmla="*/ 569 w 573"/>
                <a:gd name="T19" fmla="*/ 1423 h 1493"/>
                <a:gd name="T20" fmla="*/ 563 w 573"/>
                <a:gd name="T21" fmla="*/ 1442 h 1493"/>
                <a:gd name="T22" fmla="*/ 552 w 573"/>
                <a:gd name="T23" fmla="*/ 1458 h 1493"/>
                <a:gd name="T24" fmla="*/ 538 w 573"/>
                <a:gd name="T25" fmla="*/ 1472 h 1493"/>
                <a:gd name="T26" fmla="*/ 521 w 573"/>
                <a:gd name="T27" fmla="*/ 1484 h 1493"/>
                <a:gd name="T28" fmla="*/ 502 w 573"/>
                <a:gd name="T29" fmla="*/ 1490 h 1493"/>
                <a:gd name="T30" fmla="*/ 480 w 573"/>
                <a:gd name="T31" fmla="*/ 1493 h 1493"/>
                <a:gd name="T32" fmla="*/ 91 w 573"/>
                <a:gd name="T33" fmla="*/ 1493 h 1493"/>
                <a:gd name="T34" fmla="*/ 70 w 573"/>
                <a:gd name="T35" fmla="*/ 1490 h 1493"/>
                <a:gd name="T36" fmla="*/ 51 w 573"/>
                <a:gd name="T37" fmla="*/ 1484 h 1493"/>
                <a:gd name="T38" fmla="*/ 33 w 573"/>
                <a:gd name="T39" fmla="*/ 1472 h 1493"/>
                <a:gd name="T40" fmla="*/ 19 w 573"/>
                <a:gd name="T41" fmla="*/ 1458 h 1493"/>
                <a:gd name="T42" fmla="*/ 9 w 573"/>
                <a:gd name="T43" fmla="*/ 1442 h 1493"/>
                <a:gd name="T44" fmla="*/ 2 w 573"/>
                <a:gd name="T45" fmla="*/ 1423 h 1493"/>
                <a:gd name="T46" fmla="*/ 0 w 573"/>
                <a:gd name="T47" fmla="*/ 1401 h 1493"/>
                <a:gd name="T48" fmla="*/ 0 w 573"/>
                <a:gd name="T49" fmla="*/ 0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3" h="1493">
                  <a:moveTo>
                    <a:pt x="0" y="0"/>
                  </a:moveTo>
                  <a:lnTo>
                    <a:pt x="316" y="315"/>
                  </a:lnTo>
                  <a:lnTo>
                    <a:pt x="352" y="348"/>
                  </a:lnTo>
                  <a:lnTo>
                    <a:pt x="391" y="376"/>
                  </a:lnTo>
                  <a:lnTo>
                    <a:pt x="433" y="400"/>
                  </a:lnTo>
                  <a:lnTo>
                    <a:pt x="478" y="418"/>
                  </a:lnTo>
                  <a:lnTo>
                    <a:pt x="524" y="431"/>
                  </a:lnTo>
                  <a:lnTo>
                    <a:pt x="573" y="440"/>
                  </a:lnTo>
                  <a:lnTo>
                    <a:pt x="573" y="1401"/>
                  </a:lnTo>
                  <a:lnTo>
                    <a:pt x="569" y="1423"/>
                  </a:lnTo>
                  <a:lnTo>
                    <a:pt x="563" y="1442"/>
                  </a:lnTo>
                  <a:lnTo>
                    <a:pt x="552" y="1458"/>
                  </a:lnTo>
                  <a:lnTo>
                    <a:pt x="538" y="1472"/>
                  </a:lnTo>
                  <a:lnTo>
                    <a:pt x="521" y="1484"/>
                  </a:lnTo>
                  <a:lnTo>
                    <a:pt x="502" y="1490"/>
                  </a:lnTo>
                  <a:lnTo>
                    <a:pt x="480" y="1493"/>
                  </a:lnTo>
                  <a:lnTo>
                    <a:pt x="91" y="1493"/>
                  </a:lnTo>
                  <a:lnTo>
                    <a:pt x="70" y="1490"/>
                  </a:lnTo>
                  <a:lnTo>
                    <a:pt x="51" y="1484"/>
                  </a:lnTo>
                  <a:lnTo>
                    <a:pt x="33" y="1472"/>
                  </a:lnTo>
                  <a:lnTo>
                    <a:pt x="19" y="1458"/>
                  </a:lnTo>
                  <a:lnTo>
                    <a:pt x="9" y="1442"/>
                  </a:lnTo>
                  <a:lnTo>
                    <a:pt x="2" y="1423"/>
                  </a:lnTo>
                  <a:lnTo>
                    <a:pt x="0" y="140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70"/>
            <p:cNvSpPr>
              <a:spLocks/>
            </p:cNvSpPr>
            <p:nvPr/>
          </p:nvSpPr>
          <p:spPr bwMode="auto">
            <a:xfrm>
              <a:off x="5608" y="3093"/>
              <a:ext cx="35" cy="42"/>
            </a:xfrm>
            <a:custGeom>
              <a:avLst/>
              <a:gdLst>
                <a:gd name="T0" fmla="*/ 0 w 573"/>
                <a:gd name="T1" fmla="*/ 0 h 684"/>
                <a:gd name="T2" fmla="*/ 21 w 573"/>
                <a:gd name="T3" fmla="*/ 2 h 684"/>
                <a:gd name="T4" fmla="*/ 38 w 573"/>
                <a:gd name="T5" fmla="*/ 3 h 684"/>
                <a:gd name="T6" fmla="*/ 53 w 573"/>
                <a:gd name="T7" fmla="*/ 4 h 684"/>
                <a:gd name="T8" fmla="*/ 573 w 573"/>
                <a:gd name="T9" fmla="*/ 29 h 684"/>
                <a:gd name="T10" fmla="*/ 573 w 573"/>
                <a:gd name="T11" fmla="*/ 592 h 684"/>
                <a:gd name="T12" fmla="*/ 570 w 573"/>
                <a:gd name="T13" fmla="*/ 614 h 684"/>
                <a:gd name="T14" fmla="*/ 564 w 573"/>
                <a:gd name="T15" fmla="*/ 633 h 684"/>
                <a:gd name="T16" fmla="*/ 553 w 573"/>
                <a:gd name="T17" fmla="*/ 649 h 684"/>
                <a:gd name="T18" fmla="*/ 539 w 573"/>
                <a:gd name="T19" fmla="*/ 663 h 684"/>
                <a:gd name="T20" fmla="*/ 522 w 573"/>
                <a:gd name="T21" fmla="*/ 675 h 684"/>
                <a:gd name="T22" fmla="*/ 503 w 573"/>
                <a:gd name="T23" fmla="*/ 681 h 684"/>
                <a:gd name="T24" fmla="*/ 481 w 573"/>
                <a:gd name="T25" fmla="*/ 684 h 684"/>
                <a:gd name="T26" fmla="*/ 93 w 573"/>
                <a:gd name="T27" fmla="*/ 684 h 684"/>
                <a:gd name="T28" fmla="*/ 71 w 573"/>
                <a:gd name="T29" fmla="*/ 681 h 684"/>
                <a:gd name="T30" fmla="*/ 52 w 573"/>
                <a:gd name="T31" fmla="*/ 675 h 684"/>
                <a:gd name="T32" fmla="*/ 34 w 573"/>
                <a:gd name="T33" fmla="*/ 663 h 684"/>
                <a:gd name="T34" fmla="*/ 21 w 573"/>
                <a:gd name="T35" fmla="*/ 649 h 684"/>
                <a:gd name="T36" fmla="*/ 10 w 573"/>
                <a:gd name="T37" fmla="*/ 633 h 684"/>
                <a:gd name="T38" fmla="*/ 3 w 573"/>
                <a:gd name="T39" fmla="*/ 614 h 684"/>
                <a:gd name="T40" fmla="*/ 0 w 573"/>
                <a:gd name="T41" fmla="*/ 592 h 684"/>
                <a:gd name="T42" fmla="*/ 0 w 573"/>
                <a:gd name="T43"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3" h="684">
                  <a:moveTo>
                    <a:pt x="0" y="0"/>
                  </a:moveTo>
                  <a:lnTo>
                    <a:pt x="21" y="2"/>
                  </a:lnTo>
                  <a:lnTo>
                    <a:pt x="38" y="3"/>
                  </a:lnTo>
                  <a:lnTo>
                    <a:pt x="53" y="4"/>
                  </a:lnTo>
                  <a:lnTo>
                    <a:pt x="573" y="29"/>
                  </a:lnTo>
                  <a:lnTo>
                    <a:pt x="573" y="592"/>
                  </a:lnTo>
                  <a:lnTo>
                    <a:pt x="570" y="614"/>
                  </a:lnTo>
                  <a:lnTo>
                    <a:pt x="564" y="633"/>
                  </a:lnTo>
                  <a:lnTo>
                    <a:pt x="553" y="649"/>
                  </a:lnTo>
                  <a:lnTo>
                    <a:pt x="539" y="663"/>
                  </a:lnTo>
                  <a:lnTo>
                    <a:pt x="522" y="675"/>
                  </a:lnTo>
                  <a:lnTo>
                    <a:pt x="503" y="681"/>
                  </a:lnTo>
                  <a:lnTo>
                    <a:pt x="481" y="684"/>
                  </a:lnTo>
                  <a:lnTo>
                    <a:pt x="93" y="684"/>
                  </a:lnTo>
                  <a:lnTo>
                    <a:pt x="71" y="681"/>
                  </a:lnTo>
                  <a:lnTo>
                    <a:pt x="52" y="675"/>
                  </a:lnTo>
                  <a:lnTo>
                    <a:pt x="34" y="663"/>
                  </a:lnTo>
                  <a:lnTo>
                    <a:pt x="21" y="649"/>
                  </a:lnTo>
                  <a:lnTo>
                    <a:pt x="10" y="633"/>
                  </a:lnTo>
                  <a:lnTo>
                    <a:pt x="3" y="614"/>
                  </a:lnTo>
                  <a:lnTo>
                    <a:pt x="0" y="59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71"/>
            <p:cNvSpPr>
              <a:spLocks/>
            </p:cNvSpPr>
            <p:nvPr/>
          </p:nvSpPr>
          <p:spPr bwMode="auto">
            <a:xfrm>
              <a:off x="5558" y="3045"/>
              <a:ext cx="36" cy="90"/>
            </a:xfrm>
            <a:custGeom>
              <a:avLst/>
              <a:gdLst>
                <a:gd name="T0" fmla="*/ 414 w 571"/>
                <a:gd name="T1" fmla="*/ 0 h 1446"/>
                <a:gd name="T2" fmla="*/ 563 w 571"/>
                <a:gd name="T3" fmla="*/ 149 h 1446"/>
                <a:gd name="T4" fmla="*/ 534 w 571"/>
                <a:gd name="T5" fmla="*/ 187 h 1446"/>
                <a:gd name="T6" fmla="*/ 510 w 571"/>
                <a:gd name="T7" fmla="*/ 225 h 1446"/>
                <a:gd name="T8" fmla="*/ 493 w 571"/>
                <a:gd name="T9" fmla="*/ 263 h 1446"/>
                <a:gd name="T10" fmla="*/ 479 w 571"/>
                <a:gd name="T11" fmla="*/ 300 h 1446"/>
                <a:gd name="T12" fmla="*/ 472 w 571"/>
                <a:gd name="T13" fmla="*/ 335 h 1446"/>
                <a:gd name="T14" fmla="*/ 468 w 571"/>
                <a:gd name="T15" fmla="*/ 369 h 1446"/>
                <a:gd name="T16" fmla="*/ 467 w 571"/>
                <a:gd name="T17" fmla="*/ 401 h 1446"/>
                <a:gd name="T18" fmla="*/ 470 w 571"/>
                <a:gd name="T19" fmla="*/ 432 h 1446"/>
                <a:gd name="T20" fmla="*/ 474 w 571"/>
                <a:gd name="T21" fmla="*/ 462 h 1446"/>
                <a:gd name="T22" fmla="*/ 480 w 571"/>
                <a:gd name="T23" fmla="*/ 487 h 1446"/>
                <a:gd name="T24" fmla="*/ 488 w 571"/>
                <a:gd name="T25" fmla="*/ 510 h 1446"/>
                <a:gd name="T26" fmla="*/ 495 w 571"/>
                <a:gd name="T27" fmla="*/ 531 h 1446"/>
                <a:gd name="T28" fmla="*/ 502 w 571"/>
                <a:gd name="T29" fmla="*/ 548 h 1446"/>
                <a:gd name="T30" fmla="*/ 521 w 571"/>
                <a:gd name="T31" fmla="*/ 585 h 1446"/>
                <a:gd name="T32" fmla="*/ 545 w 571"/>
                <a:gd name="T33" fmla="*/ 619 h 1446"/>
                <a:gd name="T34" fmla="*/ 571 w 571"/>
                <a:gd name="T35" fmla="*/ 650 h 1446"/>
                <a:gd name="T36" fmla="*/ 571 w 571"/>
                <a:gd name="T37" fmla="*/ 1354 h 1446"/>
                <a:gd name="T38" fmla="*/ 569 w 571"/>
                <a:gd name="T39" fmla="*/ 1376 h 1446"/>
                <a:gd name="T40" fmla="*/ 562 w 571"/>
                <a:gd name="T41" fmla="*/ 1395 h 1446"/>
                <a:gd name="T42" fmla="*/ 552 w 571"/>
                <a:gd name="T43" fmla="*/ 1411 h 1446"/>
                <a:gd name="T44" fmla="*/ 538 w 571"/>
                <a:gd name="T45" fmla="*/ 1425 h 1446"/>
                <a:gd name="T46" fmla="*/ 520 w 571"/>
                <a:gd name="T47" fmla="*/ 1437 h 1446"/>
                <a:gd name="T48" fmla="*/ 501 w 571"/>
                <a:gd name="T49" fmla="*/ 1443 h 1446"/>
                <a:gd name="T50" fmla="*/ 480 w 571"/>
                <a:gd name="T51" fmla="*/ 1446 h 1446"/>
                <a:gd name="T52" fmla="*/ 91 w 571"/>
                <a:gd name="T53" fmla="*/ 1446 h 1446"/>
                <a:gd name="T54" fmla="*/ 70 w 571"/>
                <a:gd name="T55" fmla="*/ 1443 h 1446"/>
                <a:gd name="T56" fmla="*/ 51 w 571"/>
                <a:gd name="T57" fmla="*/ 1437 h 1446"/>
                <a:gd name="T58" fmla="*/ 33 w 571"/>
                <a:gd name="T59" fmla="*/ 1425 h 1446"/>
                <a:gd name="T60" fmla="*/ 19 w 571"/>
                <a:gd name="T61" fmla="*/ 1411 h 1446"/>
                <a:gd name="T62" fmla="*/ 9 w 571"/>
                <a:gd name="T63" fmla="*/ 1395 h 1446"/>
                <a:gd name="T64" fmla="*/ 2 w 571"/>
                <a:gd name="T65" fmla="*/ 1376 h 1446"/>
                <a:gd name="T66" fmla="*/ 0 w 571"/>
                <a:gd name="T67" fmla="*/ 1354 h 1446"/>
                <a:gd name="T68" fmla="*/ 0 w 571"/>
                <a:gd name="T69" fmla="*/ 365 h 1446"/>
                <a:gd name="T70" fmla="*/ 38 w 571"/>
                <a:gd name="T71" fmla="*/ 346 h 1446"/>
                <a:gd name="T72" fmla="*/ 76 w 571"/>
                <a:gd name="T73" fmla="*/ 324 h 1446"/>
                <a:gd name="T74" fmla="*/ 112 w 571"/>
                <a:gd name="T75" fmla="*/ 298 h 1446"/>
                <a:gd name="T76" fmla="*/ 146 w 571"/>
                <a:gd name="T77" fmla="*/ 268 h 1446"/>
                <a:gd name="T78" fmla="*/ 414 w 571"/>
                <a:gd name="T79" fmla="*/ 0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1" h="1446">
                  <a:moveTo>
                    <a:pt x="414" y="0"/>
                  </a:moveTo>
                  <a:lnTo>
                    <a:pt x="563" y="149"/>
                  </a:lnTo>
                  <a:lnTo>
                    <a:pt x="534" y="187"/>
                  </a:lnTo>
                  <a:lnTo>
                    <a:pt x="510" y="225"/>
                  </a:lnTo>
                  <a:lnTo>
                    <a:pt x="493" y="263"/>
                  </a:lnTo>
                  <a:lnTo>
                    <a:pt x="479" y="300"/>
                  </a:lnTo>
                  <a:lnTo>
                    <a:pt x="472" y="335"/>
                  </a:lnTo>
                  <a:lnTo>
                    <a:pt x="468" y="369"/>
                  </a:lnTo>
                  <a:lnTo>
                    <a:pt x="467" y="401"/>
                  </a:lnTo>
                  <a:lnTo>
                    <a:pt x="470" y="432"/>
                  </a:lnTo>
                  <a:lnTo>
                    <a:pt x="474" y="462"/>
                  </a:lnTo>
                  <a:lnTo>
                    <a:pt x="480" y="487"/>
                  </a:lnTo>
                  <a:lnTo>
                    <a:pt x="488" y="510"/>
                  </a:lnTo>
                  <a:lnTo>
                    <a:pt x="495" y="531"/>
                  </a:lnTo>
                  <a:lnTo>
                    <a:pt x="502" y="548"/>
                  </a:lnTo>
                  <a:lnTo>
                    <a:pt x="521" y="585"/>
                  </a:lnTo>
                  <a:lnTo>
                    <a:pt x="545" y="619"/>
                  </a:lnTo>
                  <a:lnTo>
                    <a:pt x="571" y="650"/>
                  </a:lnTo>
                  <a:lnTo>
                    <a:pt x="571" y="1354"/>
                  </a:lnTo>
                  <a:lnTo>
                    <a:pt x="569" y="1376"/>
                  </a:lnTo>
                  <a:lnTo>
                    <a:pt x="562" y="1395"/>
                  </a:lnTo>
                  <a:lnTo>
                    <a:pt x="552" y="1411"/>
                  </a:lnTo>
                  <a:lnTo>
                    <a:pt x="538" y="1425"/>
                  </a:lnTo>
                  <a:lnTo>
                    <a:pt x="520" y="1437"/>
                  </a:lnTo>
                  <a:lnTo>
                    <a:pt x="501" y="1443"/>
                  </a:lnTo>
                  <a:lnTo>
                    <a:pt x="480" y="1446"/>
                  </a:lnTo>
                  <a:lnTo>
                    <a:pt x="91" y="1446"/>
                  </a:lnTo>
                  <a:lnTo>
                    <a:pt x="70" y="1443"/>
                  </a:lnTo>
                  <a:lnTo>
                    <a:pt x="51" y="1437"/>
                  </a:lnTo>
                  <a:lnTo>
                    <a:pt x="33" y="1425"/>
                  </a:lnTo>
                  <a:lnTo>
                    <a:pt x="19" y="1411"/>
                  </a:lnTo>
                  <a:lnTo>
                    <a:pt x="9" y="1395"/>
                  </a:lnTo>
                  <a:lnTo>
                    <a:pt x="2" y="1376"/>
                  </a:lnTo>
                  <a:lnTo>
                    <a:pt x="0" y="1354"/>
                  </a:lnTo>
                  <a:lnTo>
                    <a:pt x="0" y="365"/>
                  </a:lnTo>
                  <a:lnTo>
                    <a:pt x="38" y="346"/>
                  </a:lnTo>
                  <a:lnTo>
                    <a:pt x="76" y="324"/>
                  </a:lnTo>
                  <a:lnTo>
                    <a:pt x="112" y="298"/>
                  </a:lnTo>
                  <a:lnTo>
                    <a:pt x="146" y="268"/>
                  </a:lnTo>
                  <a:lnTo>
                    <a:pt x="4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72"/>
            <p:cNvSpPr>
              <a:spLocks/>
            </p:cNvSpPr>
            <p:nvPr/>
          </p:nvSpPr>
          <p:spPr bwMode="auto">
            <a:xfrm>
              <a:off x="5448" y="2941"/>
              <a:ext cx="211" cy="137"/>
            </a:xfrm>
            <a:custGeom>
              <a:avLst/>
              <a:gdLst>
                <a:gd name="T0" fmla="*/ 242 w 3375"/>
                <a:gd name="T1" fmla="*/ 2 h 2195"/>
                <a:gd name="T2" fmla="*/ 295 w 3375"/>
                <a:gd name="T3" fmla="*/ 19 h 2195"/>
                <a:gd name="T4" fmla="*/ 340 w 3375"/>
                <a:gd name="T5" fmla="*/ 52 h 2195"/>
                <a:gd name="T6" fmla="*/ 2047 w 3375"/>
                <a:gd name="T7" fmla="*/ 846 h 2195"/>
                <a:gd name="T8" fmla="*/ 2092 w 3375"/>
                <a:gd name="T9" fmla="*/ 812 h 2195"/>
                <a:gd name="T10" fmla="*/ 2145 w 3375"/>
                <a:gd name="T11" fmla="*/ 795 h 2195"/>
                <a:gd name="T12" fmla="*/ 2201 w 3375"/>
                <a:gd name="T13" fmla="*/ 795 h 2195"/>
                <a:gd name="T14" fmla="*/ 2254 w 3375"/>
                <a:gd name="T15" fmla="*/ 812 h 2195"/>
                <a:gd name="T16" fmla="*/ 2300 w 3375"/>
                <a:gd name="T17" fmla="*/ 846 h 2195"/>
                <a:gd name="T18" fmla="*/ 2985 w 3375"/>
                <a:gd name="T19" fmla="*/ 1519 h 2195"/>
                <a:gd name="T20" fmla="*/ 3140 w 3375"/>
                <a:gd name="T21" fmla="*/ 1365 h 2195"/>
                <a:gd name="T22" fmla="*/ 3161 w 3375"/>
                <a:gd name="T23" fmla="*/ 1346 h 2195"/>
                <a:gd name="T24" fmla="*/ 3190 w 3375"/>
                <a:gd name="T25" fmla="*/ 1328 h 2195"/>
                <a:gd name="T26" fmla="*/ 3226 w 3375"/>
                <a:gd name="T27" fmla="*/ 1321 h 2195"/>
                <a:gd name="T28" fmla="*/ 3259 w 3375"/>
                <a:gd name="T29" fmla="*/ 1327 h 2195"/>
                <a:gd name="T30" fmla="*/ 3293 w 3375"/>
                <a:gd name="T31" fmla="*/ 1345 h 2195"/>
                <a:gd name="T32" fmla="*/ 3322 w 3375"/>
                <a:gd name="T33" fmla="*/ 1374 h 2195"/>
                <a:gd name="T34" fmla="*/ 3338 w 3375"/>
                <a:gd name="T35" fmla="*/ 1408 h 2195"/>
                <a:gd name="T36" fmla="*/ 3345 w 3375"/>
                <a:gd name="T37" fmla="*/ 1444 h 2195"/>
                <a:gd name="T38" fmla="*/ 3365 w 3375"/>
                <a:gd name="T39" fmla="*/ 1862 h 2195"/>
                <a:gd name="T40" fmla="*/ 3375 w 3375"/>
                <a:gd name="T41" fmla="*/ 2087 h 2195"/>
                <a:gd name="T42" fmla="*/ 3366 w 3375"/>
                <a:gd name="T43" fmla="*/ 2129 h 2195"/>
                <a:gd name="T44" fmla="*/ 3345 w 3375"/>
                <a:gd name="T45" fmla="*/ 2161 h 2195"/>
                <a:gd name="T46" fmla="*/ 3315 w 3375"/>
                <a:gd name="T47" fmla="*/ 2183 h 2195"/>
                <a:gd name="T48" fmla="*/ 3274 w 3375"/>
                <a:gd name="T49" fmla="*/ 2194 h 2195"/>
                <a:gd name="T50" fmla="*/ 3239 w 3375"/>
                <a:gd name="T51" fmla="*/ 2195 h 2195"/>
                <a:gd name="T52" fmla="*/ 2603 w 3375"/>
                <a:gd name="T53" fmla="*/ 2165 h 2195"/>
                <a:gd name="T54" fmla="*/ 2571 w 3375"/>
                <a:gd name="T55" fmla="*/ 2160 h 2195"/>
                <a:gd name="T56" fmla="*/ 2538 w 3375"/>
                <a:gd name="T57" fmla="*/ 2146 h 2195"/>
                <a:gd name="T58" fmla="*/ 2509 w 3375"/>
                <a:gd name="T59" fmla="*/ 2118 h 2195"/>
                <a:gd name="T60" fmla="*/ 2491 w 3375"/>
                <a:gd name="T61" fmla="*/ 2079 h 2195"/>
                <a:gd name="T62" fmla="*/ 2489 w 3375"/>
                <a:gd name="T63" fmla="*/ 2042 h 2195"/>
                <a:gd name="T64" fmla="*/ 2499 w 3375"/>
                <a:gd name="T65" fmla="*/ 2011 h 2195"/>
                <a:gd name="T66" fmla="*/ 2516 w 3375"/>
                <a:gd name="T67" fmla="*/ 1988 h 2195"/>
                <a:gd name="T68" fmla="*/ 2532 w 3375"/>
                <a:gd name="T69" fmla="*/ 1971 h 2195"/>
                <a:gd name="T70" fmla="*/ 2693 w 3375"/>
                <a:gd name="T71" fmla="*/ 1811 h 2195"/>
                <a:gd name="T72" fmla="*/ 1718 w 3375"/>
                <a:gd name="T73" fmla="*/ 1745 h 2195"/>
                <a:gd name="T74" fmla="*/ 1672 w 3375"/>
                <a:gd name="T75" fmla="*/ 1778 h 2195"/>
                <a:gd name="T76" fmla="*/ 1618 w 3375"/>
                <a:gd name="T77" fmla="*/ 1795 h 2195"/>
                <a:gd name="T78" fmla="*/ 1562 w 3375"/>
                <a:gd name="T79" fmla="*/ 1795 h 2195"/>
                <a:gd name="T80" fmla="*/ 1509 w 3375"/>
                <a:gd name="T81" fmla="*/ 1778 h 2195"/>
                <a:gd name="T82" fmla="*/ 1464 w 3375"/>
                <a:gd name="T83" fmla="*/ 1745 h 2195"/>
                <a:gd name="T84" fmla="*/ 34 w 3375"/>
                <a:gd name="T85" fmla="*/ 317 h 2195"/>
                <a:gd name="T86" fmla="*/ 8 w 3375"/>
                <a:gd name="T87" fmla="*/ 267 h 2195"/>
                <a:gd name="T88" fmla="*/ 0 w 3375"/>
                <a:gd name="T89" fmla="*/ 213 h 2195"/>
                <a:gd name="T90" fmla="*/ 2 w 3375"/>
                <a:gd name="T91" fmla="*/ 186 h 2195"/>
                <a:gd name="T92" fmla="*/ 19 w 3375"/>
                <a:gd name="T93" fmla="*/ 133 h 2195"/>
                <a:gd name="T94" fmla="*/ 52 w 3375"/>
                <a:gd name="T95" fmla="*/ 87 h 2195"/>
                <a:gd name="T96" fmla="*/ 108 w 3375"/>
                <a:gd name="T97" fmla="*/ 34 h 2195"/>
                <a:gd name="T98" fmla="*/ 158 w 3375"/>
                <a:gd name="T99" fmla="*/ 8 h 2195"/>
                <a:gd name="T100" fmla="*/ 214 w 3375"/>
                <a:gd name="T101"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5" h="2195">
                  <a:moveTo>
                    <a:pt x="214" y="0"/>
                  </a:moveTo>
                  <a:lnTo>
                    <a:pt x="242" y="2"/>
                  </a:lnTo>
                  <a:lnTo>
                    <a:pt x="269" y="8"/>
                  </a:lnTo>
                  <a:lnTo>
                    <a:pt x="295" y="19"/>
                  </a:lnTo>
                  <a:lnTo>
                    <a:pt x="318" y="34"/>
                  </a:lnTo>
                  <a:lnTo>
                    <a:pt x="340" y="52"/>
                  </a:lnTo>
                  <a:lnTo>
                    <a:pt x="1592" y="1298"/>
                  </a:lnTo>
                  <a:lnTo>
                    <a:pt x="2047" y="846"/>
                  </a:lnTo>
                  <a:lnTo>
                    <a:pt x="2068" y="827"/>
                  </a:lnTo>
                  <a:lnTo>
                    <a:pt x="2092" y="812"/>
                  </a:lnTo>
                  <a:lnTo>
                    <a:pt x="2118" y="802"/>
                  </a:lnTo>
                  <a:lnTo>
                    <a:pt x="2145" y="795"/>
                  </a:lnTo>
                  <a:lnTo>
                    <a:pt x="2173" y="793"/>
                  </a:lnTo>
                  <a:lnTo>
                    <a:pt x="2201" y="795"/>
                  </a:lnTo>
                  <a:lnTo>
                    <a:pt x="2228" y="802"/>
                  </a:lnTo>
                  <a:lnTo>
                    <a:pt x="2254" y="812"/>
                  </a:lnTo>
                  <a:lnTo>
                    <a:pt x="2277" y="827"/>
                  </a:lnTo>
                  <a:lnTo>
                    <a:pt x="2300" y="846"/>
                  </a:lnTo>
                  <a:lnTo>
                    <a:pt x="2980" y="1524"/>
                  </a:lnTo>
                  <a:lnTo>
                    <a:pt x="2985" y="1519"/>
                  </a:lnTo>
                  <a:lnTo>
                    <a:pt x="2991" y="1514"/>
                  </a:lnTo>
                  <a:lnTo>
                    <a:pt x="3140" y="1365"/>
                  </a:lnTo>
                  <a:lnTo>
                    <a:pt x="3150" y="1356"/>
                  </a:lnTo>
                  <a:lnTo>
                    <a:pt x="3161" y="1346"/>
                  </a:lnTo>
                  <a:lnTo>
                    <a:pt x="3174" y="1336"/>
                  </a:lnTo>
                  <a:lnTo>
                    <a:pt x="3190" y="1328"/>
                  </a:lnTo>
                  <a:lnTo>
                    <a:pt x="3206" y="1323"/>
                  </a:lnTo>
                  <a:lnTo>
                    <a:pt x="3226" y="1321"/>
                  </a:lnTo>
                  <a:lnTo>
                    <a:pt x="3242" y="1323"/>
                  </a:lnTo>
                  <a:lnTo>
                    <a:pt x="3259" y="1327"/>
                  </a:lnTo>
                  <a:lnTo>
                    <a:pt x="3277" y="1335"/>
                  </a:lnTo>
                  <a:lnTo>
                    <a:pt x="3293" y="1345"/>
                  </a:lnTo>
                  <a:lnTo>
                    <a:pt x="3307" y="1357"/>
                  </a:lnTo>
                  <a:lnTo>
                    <a:pt x="3322" y="1374"/>
                  </a:lnTo>
                  <a:lnTo>
                    <a:pt x="3331" y="1391"/>
                  </a:lnTo>
                  <a:lnTo>
                    <a:pt x="3338" y="1408"/>
                  </a:lnTo>
                  <a:lnTo>
                    <a:pt x="3342" y="1427"/>
                  </a:lnTo>
                  <a:lnTo>
                    <a:pt x="3345" y="1444"/>
                  </a:lnTo>
                  <a:lnTo>
                    <a:pt x="3346" y="1459"/>
                  </a:lnTo>
                  <a:lnTo>
                    <a:pt x="3365" y="1862"/>
                  </a:lnTo>
                  <a:lnTo>
                    <a:pt x="3375" y="2062"/>
                  </a:lnTo>
                  <a:lnTo>
                    <a:pt x="3375" y="2087"/>
                  </a:lnTo>
                  <a:lnTo>
                    <a:pt x="3372" y="2109"/>
                  </a:lnTo>
                  <a:lnTo>
                    <a:pt x="3366" y="2129"/>
                  </a:lnTo>
                  <a:lnTo>
                    <a:pt x="3357" y="2146"/>
                  </a:lnTo>
                  <a:lnTo>
                    <a:pt x="3345" y="2161"/>
                  </a:lnTo>
                  <a:lnTo>
                    <a:pt x="3331" y="2173"/>
                  </a:lnTo>
                  <a:lnTo>
                    <a:pt x="3315" y="2183"/>
                  </a:lnTo>
                  <a:lnTo>
                    <a:pt x="3295" y="2190"/>
                  </a:lnTo>
                  <a:lnTo>
                    <a:pt x="3274" y="2194"/>
                  </a:lnTo>
                  <a:lnTo>
                    <a:pt x="3250" y="2195"/>
                  </a:lnTo>
                  <a:lnTo>
                    <a:pt x="3239" y="2195"/>
                  </a:lnTo>
                  <a:lnTo>
                    <a:pt x="2617" y="2165"/>
                  </a:lnTo>
                  <a:lnTo>
                    <a:pt x="2603" y="2165"/>
                  </a:lnTo>
                  <a:lnTo>
                    <a:pt x="2587" y="2163"/>
                  </a:lnTo>
                  <a:lnTo>
                    <a:pt x="2571" y="2160"/>
                  </a:lnTo>
                  <a:lnTo>
                    <a:pt x="2555" y="2155"/>
                  </a:lnTo>
                  <a:lnTo>
                    <a:pt x="2538" y="2146"/>
                  </a:lnTo>
                  <a:lnTo>
                    <a:pt x="2522" y="2134"/>
                  </a:lnTo>
                  <a:lnTo>
                    <a:pt x="2509" y="2118"/>
                  </a:lnTo>
                  <a:lnTo>
                    <a:pt x="2499" y="2100"/>
                  </a:lnTo>
                  <a:lnTo>
                    <a:pt x="2491" y="2079"/>
                  </a:lnTo>
                  <a:lnTo>
                    <a:pt x="2488" y="2059"/>
                  </a:lnTo>
                  <a:lnTo>
                    <a:pt x="2489" y="2042"/>
                  </a:lnTo>
                  <a:lnTo>
                    <a:pt x="2493" y="2026"/>
                  </a:lnTo>
                  <a:lnTo>
                    <a:pt x="2499" y="2011"/>
                  </a:lnTo>
                  <a:lnTo>
                    <a:pt x="2507" y="1999"/>
                  </a:lnTo>
                  <a:lnTo>
                    <a:pt x="2516" y="1988"/>
                  </a:lnTo>
                  <a:lnTo>
                    <a:pt x="2524" y="1979"/>
                  </a:lnTo>
                  <a:lnTo>
                    <a:pt x="2532" y="1971"/>
                  </a:lnTo>
                  <a:lnTo>
                    <a:pt x="2584" y="1919"/>
                  </a:lnTo>
                  <a:lnTo>
                    <a:pt x="2693" y="1811"/>
                  </a:lnTo>
                  <a:lnTo>
                    <a:pt x="2172" y="1292"/>
                  </a:lnTo>
                  <a:lnTo>
                    <a:pt x="1718" y="1745"/>
                  </a:lnTo>
                  <a:lnTo>
                    <a:pt x="1696" y="1763"/>
                  </a:lnTo>
                  <a:lnTo>
                    <a:pt x="1672" y="1778"/>
                  </a:lnTo>
                  <a:lnTo>
                    <a:pt x="1646" y="1788"/>
                  </a:lnTo>
                  <a:lnTo>
                    <a:pt x="1618" y="1795"/>
                  </a:lnTo>
                  <a:lnTo>
                    <a:pt x="1591" y="1797"/>
                  </a:lnTo>
                  <a:lnTo>
                    <a:pt x="1562" y="1795"/>
                  </a:lnTo>
                  <a:lnTo>
                    <a:pt x="1536" y="1788"/>
                  </a:lnTo>
                  <a:lnTo>
                    <a:pt x="1509" y="1778"/>
                  </a:lnTo>
                  <a:lnTo>
                    <a:pt x="1485" y="1763"/>
                  </a:lnTo>
                  <a:lnTo>
                    <a:pt x="1464" y="1745"/>
                  </a:lnTo>
                  <a:lnTo>
                    <a:pt x="52" y="338"/>
                  </a:lnTo>
                  <a:lnTo>
                    <a:pt x="34" y="317"/>
                  </a:lnTo>
                  <a:lnTo>
                    <a:pt x="19" y="293"/>
                  </a:lnTo>
                  <a:lnTo>
                    <a:pt x="8" y="267"/>
                  </a:lnTo>
                  <a:lnTo>
                    <a:pt x="2" y="240"/>
                  </a:lnTo>
                  <a:lnTo>
                    <a:pt x="0" y="213"/>
                  </a:lnTo>
                  <a:lnTo>
                    <a:pt x="0" y="212"/>
                  </a:lnTo>
                  <a:lnTo>
                    <a:pt x="2" y="186"/>
                  </a:lnTo>
                  <a:lnTo>
                    <a:pt x="8" y="158"/>
                  </a:lnTo>
                  <a:lnTo>
                    <a:pt x="19" y="133"/>
                  </a:lnTo>
                  <a:lnTo>
                    <a:pt x="34" y="108"/>
                  </a:lnTo>
                  <a:lnTo>
                    <a:pt x="52" y="87"/>
                  </a:lnTo>
                  <a:lnTo>
                    <a:pt x="87" y="52"/>
                  </a:lnTo>
                  <a:lnTo>
                    <a:pt x="108" y="34"/>
                  </a:lnTo>
                  <a:lnTo>
                    <a:pt x="132" y="19"/>
                  </a:lnTo>
                  <a:lnTo>
                    <a:pt x="158" y="8"/>
                  </a:lnTo>
                  <a:lnTo>
                    <a:pt x="185" y="2"/>
                  </a:lnTo>
                  <a:lnTo>
                    <a:pt x="2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5" name="Rectangle 24">
            <a:extLst>
              <a:ext uri="{FF2B5EF4-FFF2-40B4-BE49-F238E27FC236}">
                <a16:creationId xmlns:a16="http://schemas.microsoft.com/office/drawing/2014/main" id="{F586B913-5E3B-47F1-8171-071E59FC4B18}"/>
              </a:ext>
            </a:extLst>
          </p:cNvPr>
          <p:cNvSpPr/>
          <p:nvPr/>
        </p:nvSpPr>
        <p:spPr>
          <a:xfrm>
            <a:off x="2079246" y="4442656"/>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
        <p:nvSpPr>
          <p:cNvPr id="26" name="Rectangle 25">
            <a:extLst>
              <a:ext uri="{FF2B5EF4-FFF2-40B4-BE49-F238E27FC236}">
                <a16:creationId xmlns:a16="http://schemas.microsoft.com/office/drawing/2014/main" id="{F586B913-5E3B-47F1-8171-071E59FC4B18}"/>
              </a:ext>
            </a:extLst>
          </p:cNvPr>
          <p:cNvSpPr/>
          <p:nvPr/>
        </p:nvSpPr>
        <p:spPr>
          <a:xfrm>
            <a:off x="6031255" y="4543209"/>
            <a:ext cx="1009252" cy="553998"/>
          </a:xfrm>
          <a:prstGeom prst="rect">
            <a:avLst/>
          </a:prstGeom>
        </p:spPr>
        <p:txBody>
          <a:bodyPr wrap="square" lIns="0" tIns="0" rIns="0" bIns="0" numCol="1">
            <a:spAutoFit/>
          </a:bodyPr>
          <a:lstStyle/>
          <a:p>
            <a:pPr algn="ct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media</a:t>
            </a:r>
          </a:p>
        </p:txBody>
      </p:sp>
    </p:spTree>
    <p:extLst>
      <p:ext uri="{BB962C8B-B14F-4D97-AF65-F5344CB8AC3E}">
        <p14:creationId xmlns:p14="http://schemas.microsoft.com/office/powerpoint/2010/main" val="288527142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0"/>
            <a:ext cx="852456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9" name="Picture 8">
            <a:extLst>
              <a:ext uri="{FF2B5EF4-FFF2-40B4-BE49-F238E27FC236}">
                <a16:creationId xmlns:a16="http://schemas.microsoft.com/office/drawing/2014/main" id="{4315B53C-16CF-4B99-9B1E-393770A37CA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59091" y="945651"/>
            <a:ext cx="8816656" cy="4966698"/>
          </a:xfrm>
          <a:prstGeom prst="rect">
            <a:avLst/>
          </a:prstGeom>
          <a:effectLst>
            <a:outerShdw blurRad="1270000" dist="1397000" dir="5400000" sx="80000" sy="80000" algn="t" rotWithShape="0">
              <a:prstClr val="black">
                <a:alpha val="40000"/>
              </a:prstClr>
            </a:outerShdw>
          </a:effectLst>
        </p:spPr>
      </p:pic>
      <p:sp>
        <p:nvSpPr>
          <p:cNvPr id="6" name="Rectangle 5">
            <a:extLst>
              <a:ext uri="{FF2B5EF4-FFF2-40B4-BE49-F238E27FC236}">
                <a16:creationId xmlns:a16="http://schemas.microsoft.com/office/drawing/2014/main" id="{F586B913-5E3B-47F1-8171-071E59FC4B18}"/>
              </a:ext>
            </a:extLst>
          </p:cNvPr>
          <p:cNvSpPr/>
          <p:nvPr/>
        </p:nvSpPr>
        <p:spPr>
          <a:xfrm>
            <a:off x="960108" y="2934965"/>
            <a:ext cx="2212532" cy="1107996"/>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experti</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and cross-media envisioned expertise and media</a:t>
            </a:r>
          </a:p>
        </p:txBody>
      </p:sp>
      <p:sp>
        <p:nvSpPr>
          <p:cNvPr id="7" name="Rectangle 6">
            <a:extLst>
              <a:ext uri="{FF2B5EF4-FFF2-40B4-BE49-F238E27FC236}">
                <a16:creationId xmlns:a16="http://schemas.microsoft.com/office/drawing/2014/main" id="{F586B913-5E3B-47F1-8171-071E59FC4B18}"/>
              </a:ext>
            </a:extLst>
          </p:cNvPr>
          <p:cNvSpPr/>
          <p:nvPr/>
        </p:nvSpPr>
        <p:spPr>
          <a:xfrm>
            <a:off x="960107" y="2512818"/>
            <a:ext cx="2212533" cy="284565"/>
          </a:xfrm>
          <a:prstGeom prst="rect">
            <a:avLst/>
          </a:prstGeom>
        </p:spPr>
        <p:txBody>
          <a:bodyPr wrap="square" lIns="0" tIns="0" rIns="0" bIns="0" numCol="1">
            <a:spAutoFit/>
          </a:bodyPr>
          <a:lstStyle/>
          <a:p>
            <a:pPr>
              <a:lnSpc>
                <a:spcPct val="150000"/>
              </a:lnSpc>
            </a:pPr>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COMPANY</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8" name="Rectangle 7">
            <a:extLst>
              <a:ext uri="{FF2B5EF4-FFF2-40B4-BE49-F238E27FC236}">
                <a16:creationId xmlns:a16="http://schemas.microsoft.com/office/drawing/2014/main" id="{F586B913-5E3B-47F1-8171-071E59FC4B18}"/>
              </a:ext>
            </a:extLst>
          </p:cNvPr>
          <p:cNvSpPr/>
          <p:nvPr/>
        </p:nvSpPr>
        <p:spPr>
          <a:xfrm>
            <a:off x="3659600" y="2934965"/>
            <a:ext cx="2212532" cy="1107996"/>
          </a:xfrm>
          <a:prstGeom prst="rect">
            <a:avLst/>
          </a:prstGeom>
        </p:spPr>
        <p:txBody>
          <a:bodyPr wrap="square" lIns="0" tIns="0" rIns="0" bIns="0" numCol="1">
            <a:spAutoFit/>
          </a:bodyPr>
          <a:lstStyle/>
          <a:p>
            <a:pPr>
              <a:lnSpc>
                <a:spcPct val="150000"/>
              </a:lnSpc>
            </a:pP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experti</a:t>
            </a:r>
            <a:r>
              <a:rPr lang="en-US" sz="12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and cross-media envisioned expertise and media</a:t>
            </a:r>
          </a:p>
        </p:txBody>
      </p:sp>
      <p:sp>
        <p:nvSpPr>
          <p:cNvPr id="11" name="Rectangle 10">
            <a:extLst>
              <a:ext uri="{FF2B5EF4-FFF2-40B4-BE49-F238E27FC236}">
                <a16:creationId xmlns:a16="http://schemas.microsoft.com/office/drawing/2014/main" id="{F586B913-5E3B-47F1-8171-071E59FC4B18}"/>
              </a:ext>
            </a:extLst>
          </p:cNvPr>
          <p:cNvSpPr/>
          <p:nvPr/>
        </p:nvSpPr>
        <p:spPr>
          <a:xfrm>
            <a:off x="3659599" y="2512818"/>
            <a:ext cx="2212533" cy="284565"/>
          </a:xfrm>
          <a:prstGeom prst="rect">
            <a:avLst/>
          </a:prstGeom>
        </p:spPr>
        <p:txBody>
          <a:bodyPr wrap="square" lIns="0" tIns="0" rIns="0" bIns="0" numCol="1">
            <a:spAutoFit/>
          </a:bodyPr>
          <a:lstStyle/>
          <a:p>
            <a:pPr>
              <a:lnSpc>
                <a:spcPct val="150000"/>
              </a:lnSpc>
            </a:pPr>
            <a:r>
              <a:rPr lang="id-ID"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PROJECT</a:t>
            </a:r>
            <a:endParaRPr lang="en-US" sz="1400" spc="6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2" name="Rectangle 11">
            <a:extLst>
              <a:ext uri="{FF2B5EF4-FFF2-40B4-BE49-F238E27FC236}">
                <a16:creationId xmlns:a16="http://schemas.microsoft.com/office/drawing/2014/main" id="{BF081F2C-32DC-4E43-9917-3EDD6A735BEB}"/>
              </a:ext>
            </a:extLst>
          </p:cNvPr>
          <p:cNvSpPr/>
          <p:nvPr/>
        </p:nvSpPr>
        <p:spPr>
          <a:xfrm rot="16200000" flipH="1">
            <a:off x="2728127" y="2679988"/>
            <a:ext cx="1091855" cy="462789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F586B913-5E3B-47F1-8171-071E59FC4B18}"/>
              </a:ext>
            </a:extLst>
          </p:cNvPr>
          <p:cNvSpPr/>
          <p:nvPr/>
        </p:nvSpPr>
        <p:spPr>
          <a:xfrm flipH="1">
            <a:off x="1601525" y="4716936"/>
            <a:ext cx="3345057" cy="553998"/>
          </a:xfrm>
          <a:prstGeom prst="rect">
            <a:avLst/>
          </a:prstGeom>
        </p:spPr>
        <p:txBody>
          <a:bodyPr wrap="square" lIns="0" tIns="0" rIns="0" bIns="0" numCol="1">
            <a:spAutoFit/>
          </a:bodyPr>
          <a:lstStyle/>
          <a:p>
            <a:pPr algn="ctr"/>
            <a:r>
              <a:rPr lang="en-US" dirty="0">
                <a:solidFill>
                  <a:schemeClr val="bg1"/>
                </a:solidFill>
                <a:latin typeface="Montserrat" panose="00000500000000000000" pitchFamily="50" charset="0"/>
              </a:rPr>
              <a:t>“Simplicity is the ultimate sophistication.”</a:t>
            </a:r>
          </a:p>
        </p:txBody>
      </p:sp>
      <p:sp>
        <p:nvSpPr>
          <p:cNvPr id="14" name="Rectangle 13">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6" name="7 CuadroTexto">
            <a:extLst>
              <a:ext uri="{FF2B5EF4-FFF2-40B4-BE49-F238E27FC236}">
                <a16:creationId xmlns:a16="http://schemas.microsoft.com/office/drawing/2014/main" id="{C5732FE0-7AA2-4622-8828-9570A7074A4D}"/>
              </a:ext>
            </a:extLst>
          </p:cNvPr>
          <p:cNvSpPr txBox="1"/>
          <p:nvPr/>
        </p:nvSpPr>
        <p:spPr>
          <a:xfrm>
            <a:off x="946772" y="1945749"/>
            <a:ext cx="3290567" cy="162609"/>
          </a:xfrm>
          <a:prstGeom prst="rect">
            <a:avLst/>
          </a:prstGeom>
          <a:noFill/>
        </p:spPr>
        <p:txBody>
          <a:bodyPr wrap="square" lIns="0" tIns="0" rIns="0" bIns="0">
            <a:spAutoFit/>
          </a:bodyPr>
          <a:lstStyle/>
          <a:p>
            <a:pPr>
              <a:lnSpc>
                <a:spcPct val="150000"/>
              </a:lnSpc>
            </a:pPr>
            <a:r>
              <a:rPr lang="en-US" sz="800" i="1" spc="3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solidFill>
                <a:schemeClr val="bg1"/>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7" name="TextBox 16">
            <a:extLst>
              <a:ext uri="{FF2B5EF4-FFF2-40B4-BE49-F238E27FC236}">
                <a16:creationId xmlns:a16="http://schemas.microsoft.com/office/drawing/2014/main" id="{E24DB8E2-00C6-41A1-9156-84505FC32483}"/>
              </a:ext>
            </a:extLst>
          </p:cNvPr>
          <p:cNvSpPr txBox="1"/>
          <p:nvPr/>
        </p:nvSpPr>
        <p:spPr>
          <a:xfrm>
            <a:off x="855332" y="1397806"/>
            <a:ext cx="5901815" cy="646331"/>
          </a:xfrm>
          <a:prstGeom prst="rect">
            <a:avLst/>
          </a:prstGeom>
          <a:noFill/>
        </p:spPr>
        <p:txBody>
          <a:bodyPr wrap="square" rtlCol="0">
            <a:spAutoFit/>
          </a:bodyPr>
          <a:lstStyle/>
          <a:p>
            <a:r>
              <a:rPr lang="en-US" sz="3600" b="1" dirty="0">
                <a:solidFill>
                  <a:schemeClr val="bg1"/>
                </a:solidFill>
                <a:latin typeface="Montserrat Alternates SemiBold" panose="00000700000000000000" pitchFamily="50" charset="0"/>
                <a:cs typeface="Poppins" panose="00000500000000000000" pitchFamily="50" charset="0"/>
              </a:rPr>
              <a:t>b u s </a:t>
            </a:r>
            <a:r>
              <a:rPr lang="en-US" sz="3600" b="1" dirty="0" err="1">
                <a:solidFill>
                  <a:schemeClr val="bg1"/>
                </a:solidFill>
                <a:latin typeface="Montserrat Alternates SemiBold" panose="00000700000000000000" pitchFamily="50" charset="0"/>
                <a:cs typeface="Poppins" panose="00000500000000000000" pitchFamily="50" charset="0"/>
              </a:rPr>
              <a:t>i</a:t>
            </a:r>
            <a:r>
              <a:rPr lang="en-US" sz="3600" b="1" dirty="0">
                <a:solidFill>
                  <a:schemeClr val="bg1"/>
                </a:solidFill>
                <a:latin typeface="Montserrat Alternates SemiBold" panose="00000700000000000000" pitchFamily="50" charset="0"/>
                <a:cs typeface="Poppins" panose="00000500000000000000" pitchFamily="50" charset="0"/>
              </a:rPr>
              <a:t> n e s </a:t>
            </a:r>
            <a:r>
              <a:rPr lang="en-US" sz="3600" b="1" dirty="0" err="1">
                <a:solidFill>
                  <a:schemeClr val="bg1"/>
                </a:solidFill>
                <a:latin typeface="Montserrat Alternates SemiBold" panose="00000700000000000000" pitchFamily="50" charset="0"/>
                <a:cs typeface="Poppins" panose="00000500000000000000" pitchFamily="50" charset="0"/>
              </a:rPr>
              <a:t>s</a:t>
            </a:r>
            <a:endParaRPr lang="id-ID" sz="3600" b="1" dirty="0">
              <a:solidFill>
                <a:schemeClr val="bg1"/>
              </a:solidFill>
              <a:latin typeface="Montserrat Alternates SemiBold" panose="00000700000000000000" pitchFamily="50" charset="0"/>
              <a:cs typeface="Poppins" panose="00000500000000000000" pitchFamily="50" charset="0"/>
            </a:endParaRPr>
          </a:p>
        </p:txBody>
      </p:sp>
      <p:pic>
        <p:nvPicPr>
          <p:cNvPr id="15" name="Picture 14">
            <a:extLst>
              <a:ext uri="{FF2B5EF4-FFF2-40B4-BE49-F238E27FC236}">
                <a16:creationId xmlns:a16="http://schemas.microsoft.com/office/drawing/2014/main" id="{7A1F8D18-F242-470E-91B8-F7598451F95B}"/>
              </a:ext>
            </a:extLst>
          </p:cNvPr>
          <p:cNvPicPr>
            <a:picLocks noChangeAspect="1"/>
          </p:cNvPicPr>
          <p:nvPr/>
        </p:nvPicPr>
        <p:blipFill>
          <a:blip r:embed="rId3">
            <a:extLst>
              <a:ext uri="{28A0092B-C50C-407E-A947-70E740481C1C}">
                <a14:useLocalDpi xmlns:a14="http://schemas.microsoft.com/office/drawing/2010/main" val="0"/>
              </a:ext>
            </a:extLst>
          </a:blip>
          <a:srcRect l="62429" t="18840" b="21720"/>
          <a:stretch>
            <a:fillRect/>
          </a:stretch>
        </p:blipFill>
        <p:spPr>
          <a:xfrm>
            <a:off x="7611288" y="1292049"/>
            <a:ext cx="4580713" cy="4076365"/>
          </a:xfrm>
          <a:custGeom>
            <a:avLst/>
            <a:gdLst>
              <a:gd name="connsiteX0" fmla="*/ 0 w 4580713"/>
              <a:gd name="connsiteY0" fmla="*/ 0 h 4076365"/>
              <a:gd name="connsiteX1" fmla="*/ 4580713 w 4580713"/>
              <a:gd name="connsiteY1" fmla="*/ 0 h 4076365"/>
              <a:gd name="connsiteX2" fmla="*/ 4580713 w 4580713"/>
              <a:gd name="connsiteY2" fmla="*/ 4076365 h 4076365"/>
              <a:gd name="connsiteX3" fmla="*/ 0 w 4580713"/>
              <a:gd name="connsiteY3" fmla="*/ 4076365 h 4076365"/>
            </a:gdLst>
            <a:ahLst/>
            <a:cxnLst>
              <a:cxn ang="0">
                <a:pos x="connsiteX0" y="connsiteY0"/>
              </a:cxn>
              <a:cxn ang="0">
                <a:pos x="connsiteX1" y="connsiteY1"/>
              </a:cxn>
              <a:cxn ang="0">
                <a:pos x="connsiteX2" y="connsiteY2"/>
              </a:cxn>
              <a:cxn ang="0">
                <a:pos x="connsiteX3" y="connsiteY3"/>
              </a:cxn>
            </a:cxnLst>
            <a:rect l="l" t="t" r="r" b="b"/>
            <a:pathLst>
              <a:path w="4580713" h="4076365">
                <a:moveTo>
                  <a:pt x="0" y="0"/>
                </a:moveTo>
                <a:lnTo>
                  <a:pt x="4580713" y="0"/>
                </a:lnTo>
                <a:lnTo>
                  <a:pt x="4580713" y="4076365"/>
                </a:lnTo>
                <a:lnTo>
                  <a:pt x="0" y="4076365"/>
                </a:lnTo>
                <a:close/>
              </a:path>
            </a:pathLst>
          </a:custGeom>
        </p:spPr>
      </p:pic>
    </p:spTree>
    <p:extLst>
      <p:ext uri="{BB962C8B-B14F-4D97-AF65-F5344CB8AC3E}">
        <p14:creationId xmlns:p14="http://schemas.microsoft.com/office/powerpoint/2010/main" val="113266900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3588327"/>
            <a:ext cx="6927273" cy="32696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9" name="Picture 18">
            <a:extLst>
              <a:ext uri="{FF2B5EF4-FFF2-40B4-BE49-F238E27FC236}">
                <a16:creationId xmlns:a16="http://schemas.microsoft.com/office/drawing/2014/main" id="{594FA13A-AD9F-492D-8222-A1084CA64CF3}"/>
              </a:ext>
            </a:extLst>
          </p:cNvPr>
          <p:cNvPicPr>
            <a:picLocks noChangeAspect="1"/>
          </p:cNvPicPr>
          <p:nvPr/>
        </p:nvPicPr>
        <p:blipFill>
          <a:blip r:embed="rId2">
            <a:extLst>
              <a:ext uri="{28A0092B-C50C-407E-A947-70E740481C1C}">
                <a14:useLocalDpi xmlns:a14="http://schemas.microsoft.com/office/drawing/2010/main" val="0"/>
              </a:ext>
            </a:extLst>
          </a:blip>
          <a:srcRect l="33693" r="38352" b="10505"/>
          <a:stretch>
            <a:fillRect/>
          </a:stretch>
        </p:blipFill>
        <p:spPr>
          <a:xfrm>
            <a:off x="4107878" y="0"/>
            <a:ext cx="3408217" cy="6137564"/>
          </a:xfrm>
          <a:custGeom>
            <a:avLst/>
            <a:gdLst>
              <a:gd name="connsiteX0" fmla="*/ 0 w 3408217"/>
              <a:gd name="connsiteY0" fmla="*/ 0 h 6137564"/>
              <a:gd name="connsiteX1" fmla="*/ 3408217 w 3408217"/>
              <a:gd name="connsiteY1" fmla="*/ 0 h 6137564"/>
              <a:gd name="connsiteX2" fmla="*/ 3408217 w 3408217"/>
              <a:gd name="connsiteY2" fmla="*/ 6137564 h 6137564"/>
              <a:gd name="connsiteX3" fmla="*/ 0 w 3408217"/>
              <a:gd name="connsiteY3" fmla="*/ 6137564 h 6137564"/>
            </a:gdLst>
            <a:ahLst/>
            <a:cxnLst>
              <a:cxn ang="0">
                <a:pos x="connsiteX0" y="connsiteY0"/>
              </a:cxn>
              <a:cxn ang="0">
                <a:pos x="connsiteX1" y="connsiteY1"/>
              </a:cxn>
              <a:cxn ang="0">
                <a:pos x="connsiteX2" y="connsiteY2"/>
              </a:cxn>
              <a:cxn ang="0">
                <a:pos x="connsiteX3" y="connsiteY3"/>
              </a:cxn>
            </a:cxnLst>
            <a:rect l="l" t="t" r="r" b="b"/>
            <a:pathLst>
              <a:path w="3408217" h="6137564">
                <a:moveTo>
                  <a:pt x="0" y="0"/>
                </a:moveTo>
                <a:lnTo>
                  <a:pt x="3408217" y="0"/>
                </a:lnTo>
                <a:lnTo>
                  <a:pt x="3408217" y="6137564"/>
                </a:lnTo>
                <a:lnTo>
                  <a:pt x="0" y="6137564"/>
                </a:lnTo>
                <a:close/>
              </a:path>
            </a:pathLst>
          </a:custGeom>
        </p:spPr>
      </p:pic>
      <p:pic>
        <p:nvPicPr>
          <p:cNvPr id="20" name="Picture 19">
            <a:extLst>
              <a:ext uri="{FF2B5EF4-FFF2-40B4-BE49-F238E27FC236}">
                <a16:creationId xmlns:a16="http://schemas.microsoft.com/office/drawing/2014/main" id="{24AEDD35-A95A-4B41-8EA5-20800A0165D2}"/>
              </a:ext>
            </a:extLst>
          </p:cNvPr>
          <p:cNvPicPr>
            <a:picLocks noChangeAspect="1"/>
          </p:cNvPicPr>
          <p:nvPr/>
        </p:nvPicPr>
        <p:blipFill>
          <a:blip r:embed="rId2">
            <a:extLst>
              <a:ext uri="{28A0092B-C50C-407E-A947-70E740481C1C}">
                <a14:useLocalDpi xmlns:a14="http://schemas.microsoft.com/office/drawing/2010/main" val="0"/>
              </a:ext>
            </a:extLst>
          </a:blip>
          <a:srcRect l="4034" t="38384" r="68011" b="10505"/>
          <a:stretch>
            <a:fillRect/>
          </a:stretch>
        </p:blipFill>
        <p:spPr>
          <a:xfrm>
            <a:off x="491838" y="2632363"/>
            <a:ext cx="3408216" cy="3505202"/>
          </a:xfrm>
          <a:custGeom>
            <a:avLst/>
            <a:gdLst>
              <a:gd name="connsiteX0" fmla="*/ 0 w 3408216"/>
              <a:gd name="connsiteY0" fmla="*/ 0 h 3505202"/>
              <a:gd name="connsiteX1" fmla="*/ 3408216 w 3408216"/>
              <a:gd name="connsiteY1" fmla="*/ 0 h 3505202"/>
              <a:gd name="connsiteX2" fmla="*/ 3408216 w 3408216"/>
              <a:gd name="connsiteY2" fmla="*/ 3505202 h 3505202"/>
              <a:gd name="connsiteX3" fmla="*/ 0 w 3408216"/>
              <a:gd name="connsiteY3" fmla="*/ 3505202 h 3505202"/>
            </a:gdLst>
            <a:ahLst/>
            <a:cxnLst>
              <a:cxn ang="0">
                <a:pos x="connsiteX0" y="connsiteY0"/>
              </a:cxn>
              <a:cxn ang="0">
                <a:pos x="connsiteX1" y="connsiteY1"/>
              </a:cxn>
              <a:cxn ang="0">
                <a:pos x="connsiteX2" y="connsiteY2"/>
              </a:cxn>
              <a:cxn ang="0">
                <a:pos x="connsiteX3" y="connsiteY3"/>
              </a:cxn>
            </a:cxnLst>
            <a:rect l="l" t="t" r="r" b="b"/>
            <a:pathLst>
              <a:path w="3408216" h="3505202">
                <a:moveTo>
                  <a:pt x="0" y="0"/>
                </a:moveTo>
                <a:lnTo>
                  <a:pt x="3408216" y="0"/>
                </a:lnTo>
                <a:lnTo>
                  <a:pt x="3408216" y="3505202"/>
                </a:lnTo>
                <a:lnTo>
                  <a:pt x="0" y="3505202"/>
                </a:lnTo>
                <a:close/>
              </a:path>
            </a:pathLst>
          </a:custGeom>
        </p:spPr>
      </p:pic>
      <p:sp>
        <p:nvSpPr>
          <p:cNvPr id="8" name="Rectangle 7">
            <a:extLst>
              <a:ext uri="{FF2B5EF4-FFF2-40B4-BE49-F238E27FC236}">
                <a16:creationId xmlns:a16="http://schemas.microsoft.com/office/drawing/2014/main" id="{BF081F2C-32DC-4E43-9917-3EDD6A735BEB}"/>
              </a:ext>
            </a:extLst>
          </p:cNvPr>
          <p:cNvSpPr/>
          <p:nvPr/>
        </p:nvSpPr>
        <p:spPr>
          <a:xfrm>
            <a:off x="8295737" y="2795050"/>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F586B913-5E3B-47F1-8171-071E59FC4B18}"/>
              </a:ext>
            </a:extLst>
          </p:cNvPr>
          <p:cNvSpPr/>
          <p:nvPr/>
        </p:nvSpPr>
        <p:spPr>
          <a:xfrm>
            <a:off x="8295737" y="1524367"/>
            <a:ext cx="2967350"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visualize capital strategies. </a:t>
            </a:r>
          </a:p>
        </p:txBody>
      </p:sp>
      <p:sp>
        <p:nvSpPr>
          <p:cNvPr id="10" name="Rectangle 9">
            <a:extLst>
              <a:ext uri="{FF2B5EF4-FFF2-40B4-BE49-F238E27FC236}">
                <a16:creationId xmlns:a16="http://schemas.microsoft.com/office/drawing/2014/main" id="{BF081F2C-32DC-4E43-9917-3EDD6A735BEB}"/>
              </a:ext>
            </a:extLst>
          </p:cNvPr>
          <p:cNvSpPr/>
          <p:nvPr/>
        </p:nvSpPr>
        <p:spPr>
          <a:xfrm>
            <a:off x="8295737" y="5153621"/>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a:extLst>
              <a:ext uri="{FF2B5EF4-FFF2-40B4-BE49-F238E27FC236}">
                <a16:creationId xmlns:a16="http://schemas.microsoft.com/office/drawing/2014/main" id="{F586B913-5E3B-47F1-8171-071E59FC4B18}"/>
              </a:ext>
            </a:extLst>
          </p:cNvPr>
          <p:cNvSpPr/>
          <p:nvPr/>
        </p:nvSpPr>
        <p:spPr>
          <a:xfrm>
            <a:off x="8295737" y="3882938"/>
            <a:ext cx="2967350"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visualize capital strategies. </a:t>
            </a:r>
          </a:p>
        </p:txBody>
      </p:sp>
      <p:sp>
        <p:nvSpPr>
          <p:cNvPr id="12" name="Rectangle 11">
            <a:extLst>
              <a:ext uri="{FF2B5EF4-FFF2-40B4-BE49-F238E27FC236}">
                <a16:creationId xmlns:a16="http://schemas.microsoft.com/office/drawing/2014/main" id="{F586B913-5E3B-47F1-8171-071E59FC4B18}"/>
              </a:ext>
            </a:extLst>
          </p:cNvPr>
          <p:cNvSpPr/>
          <p:nvPr/>
        </p:nvSpPr>
        <p:spPr>
          <a:xfrm>
            <a:off x="8515059" y="2902715"/>
            <a:ext cx="990190" cy="184666"/>
          </a:xfrm>
          <a:prstGeom prst="rect">
            <a:avLst/>
          </a:prstGeom>
        </p:spPr>
        <p:txBody>
          <a:bodyPr wrap="square" lIns="0" tIns="0" rIns="0" bIns="0" numCol="1">
            <a:spAutoFit/>
          </a:bodyPr>
          <a:lstStyle/>
          <a:p>
            <a:pPr algn="ctr"/>
            <a:r>
              <a:rPr lang="en-US"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a:t>
            </a:r>
            <a:r>
              <a:rPr lang="id-ID"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roject 01</a:t>
            </a:r>
            <a:endParaRPr lang="en-US"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3" name="Rectangle 12">
            <a:extLst>
              <a:ext uri="{FF2B5EF4-FFF2-40B4-BE49-F238E27FC236}">
                <a16:creationId xmlns:a16="http://schemas.microsoft.com/office/drawing/2014/main" id="{F586B913-5E3B-47F1-8171-071E59FC4B18}"/>
              </a:ext>
            </a:extLst>
          </p:cNvPr>
          <p:cNvSpPr/>
          <p:nvPr/>
        </p:nvSpPr>
        <p:spPr>
          <a:xfrm>
            <a:off x="8515059" y="5261286"/>
            <a:ext cx="990190" cy="184666"/>
          </a:xfrm>
          <a:prstGeom prst="rect">
            <a:avLst/>
          </a:prstGeom>
        </p:spPr>
        <p:txBody>
          <a:bodyPr wrap="square" lIns="0" tIns="0" rIns="0" bIns="0" numCol="1">
            <a:spAutoFit/>
          </a:bodyPr>
          <a:lstStyle/>
          <a:p>
            <a:pPr algn="ctr"/>
            <a:r>
              <a:rPr lang="en-US"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a:t>
            </a:r>
            <a:r>
              <a:rPr lang="id-ID"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roject 02</a:t>
            </a:r>
            <a:endParaRPr lang="en-US" sz="12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Rectangle 1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6" name="Rectangle 1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7" name="7 CuadroTexto">
            <a:extLst>
              <a:ext uri="{FF2B5EF4-FFF2-40B4-BE49-F238E27FC236}">
                <a16:creationId xmlns:a16="http://schemas.microsoft.com/office/drawing/2014/main" id="{C5732FE0-7AA2-4622-8828-9570A7074A4D}"/>
              </a:ext>
            </a:extLst>
          </p:cNvPr>
          <p:cNvSpPr txBox="1"/>
          <p:nvPr/>
        </p:nvSpPr>
        <p:spPr>
          <a:xfrm>
            <a:off x="1624628" y="2208265"/>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TextBox 17">
            <a:extLst>
              <a:ext uri="{FF2B5EF4-FFF2-40B4-BE49-F238E27FC236}">
                <a16:creationId xmlns:a16="http://schemas.microsoft.com/office/drawing/2014/main" id="{E24DB8E2-00C6-41A1-9156-84505FC32483}"/>
              </a:ext>
            </a:extLst>
          </p:cNvPr>
          <p:cNvSpPr txBox="1"/>
          <p:nvPr/>
        </p:nvSpPr>
        <p:spPr>
          <a:xfrm>
            <a:off x="1533188" y="992666"/>
            <a:ext cx="5149377" cy="1200329"/>
          </a:xfrm>
          <a:prstGeom prst="rect">
            <a:avLst/>
          </a:prstGeom>
          <a:noFill/>
        </p:spPr>
        <p:txBody>
          <a:bodyPr wrap="square" rtlCol="0">
            <a:spAutoFit/>
          </a:bodyPr>
          <a:lstStyle/>
          <a:p>
            <a:r>
              <a:rPr lang="en-US" sz="3600" b="1" dirty="0">
                <a:latin typeface="Montserrat Alternates" panose="00000500000000000000" pitchFamily="50" charset="0"/>
              </a:rPr>
              <a:t>B</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m</a:t>
            </a:r>
            <a:r>
              <a:rPr lang="id-ID" sz="3600" b="1" dirty="0">
                <a:latin typeface="Montserrat Alternates" panose="00000500000000000000" pitchFamily="50" charset="0"/>
              </a:rPr>
              <a:t> </a:t>
            </a:r>
            <a:r>
              <a:rPr lang="en-US" sz="3600" b="1" dirty="0">
                <a:latin typeface="Montserrat Alternates" panose="00000500000000000000" pitchFamily="50" charset="0"/>
              </a:rPr>
              <a:t>a</a:t>
            </a:r>
            <a:r>
              <a:rPr lang="id-ID" sz="3600" b="1" dirty="0">
                <a:latin typeface="Montserrat Alternates" panose="00000500000000000000" pitchFamily="50" charset="0"/>
              </a:rPr>
              <a:t> </a:t>
            </a:r>
            <a:r>
              <a:rPr lang="en-US" sz="3600" b="1" dirty="0">
                <a:latin typeface="Montserrat Alternates" panose="00000500000000000000" pitchFamily="50" charset="0"/>
              </a:rPr>
              <a:t>d</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a</a:t>
            </a:r>
            <a:r>
              <a:rPr lang="id-ID" sz="3600" b="1" dirty="0">
                <a:latin typeface="Montserrat Alternates" panose="00000500000000000000" pitchFamily="50" charset="0"/>
              </a:rPr>
              <a:t> </a:t>
            </a:r>
            <a:r>
              <a:rPr lang="en-US" sz="3600" b="1" dirty="0">
                <a:latin typeface="Montserrat Alternates" panose="00000500000000000000" pitchFamily="50" charset="0"/>
              </a:rPr>
              <a:t>s </a:t>
            </a:r>
            <a:r>
              <a:rPr lang="id-ID" sz="3600" b="1" dirty="0">
                <a:latin typeface="Montserrat Alternates" panose="00000500000000000000" pitchFamily="50" charset="0"/>
              </a:rPr>
              <a:t>     </a:t>
            </a:r>
            <a:r>
              <a:rPr lang="en-US" sz="3600" b="1" dirty="0">
                <a:latin typeface="Montserrat Alternates" panose="00000500000000000000" pitchFamily="50" charset="0"/>
              </a:rPr>
              <a:t>w</a:t>
            </a:r>
            <a:r>
              <a:rPr lang="id-ID" sz="3600" b="1" dirty="0">
                <a:latin typeface="Montserrat Alternates" panose="00000500000000000000" pitchFamily="50" charset="0"/>
              </a:rPr>
              <a:t> </a:t>
            </a:r>
            <a:r>
              <a:rPr lang="en-US" sz="3600" b="1" dirty="0">
                <a:latin typeface="Montserrat Alternates" panose="00000500000000000000" pitchFamily="50" charset="0"/>
              </a:rPr>
              <a:t>h</a:t>
            </a:r>
            <a:r>
              <a:rPr lang="id-ID" sz="3600" b="1" dirty="0">
                <a:latin typeface="Montserrat Alternates" panose="00000500000000000000" pitchFamily="50" charset="0"/>
              </a:rPr>
              <a:t> </a:t>
            </a:r>
            <a:r>
              <a:rPr lang="en-US" sz="3600" b="1" dirty="0" err="1">
                <a:latin typeface="Montserrat Alternates" panose="00000500000000000000" pitchFamily="50" charset="0"/>
              </a:rPr>
              <a:t>i</a:t>
            </a:r>
            <a:r>
              <a:rPr lang="id-ID" sz="3600" b="1" dirty="0">
                <a:latin typeface="Montserrat Alternates" panose="00000500000000000000" pitchFamily="50" charset="0"/>
              </a:rPr>
              <a:t> </a:t>
            </a:r>
            <a:r>
              <a:rPr lang="en-US" sz="3600" b="1" dirty="0">
                <a:latin typeface="Montserrat Alternates" panose="00000500000000000000" pitchFamily="50" charset="0"/>
              </a:rPr>
              <a:t>t</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a</a:t>
            </a:r>
            <a:r>
              <a:rPr lang="id-ID" sz="3600" b="1" dirty="0">
                <a:latin typeface="Montserrat Alternates" panose="00000500000000000000" pitchFamily="50" charset="0"/>
              </a:rPr>
              <a:t> </a:t>
            </a:r>
            <a:r>
              <a:rPr lang="en-US" sz="3600" b="1" dirty="0">
                <a:latin typeface="Montserrat Alternates" panose="00000500000000000000" pitchFamily="50" charset="0"/>
              </a:rPr>
              <a:t>s</a:t>
            </a:r>
            <a:r>
              <a:rPr lang="id-ID" sz="3600" b="1" dirty="0">
                <a:latin typeface="Montserrat Alternates" panose="00000500000000000000" pitchFamily="50" charset="0"/>
              </a:rPr>
              <a:t> </a:t>
            </a:r>
            <a:r>
              <a:rPr lang="en-US" sz="3600" b="1" dirty="0">
                <a:latin typeface="Montserrat Alternates" panose="00000500000000000000" pitchFamily="50" charset="0"/>
              </a:rPr>
              <a:t> s</a:t>
            </a:r>
            <a:r>
              <a:rPr lang="id-ID" sz="3600" b="1" dirty="0">
                <a:latin typeface="Montserrat Alternates" panose="00000500000000000000" pitchFamily="50" charset="0"/>
              </a:rPr>
              <a:t> </a:t>
            </a:r>
            <a:r>
              <a:rPr lang="en-US" sz="3600" b="1" dirty="0">
                <a:latin typeface="Montserrat Alternates" panose="00000500000000000000" pitchFamily="50" charset="0"/>
              </a:rPr>
              <a:t>n</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w</a:t>
            </a:r>
            <a:endParaRPr lang="id-ID" sz="3600" b="1" dirty="0">
              <a:solidFill>
                <a:schemeClr val="accent1"/>
              </a:solidFill>
              <a:latin typeface="Montserrat Alternates" panose="00000500000000000000" pitchFamily="50" charset="0"/>
              <a:cs typeface="Poppins" panose="00000500000000000000" pitchFamily="50" charset="0"/>
            </a:endParaRPr>
          </a:p>
        </p:txBody>
      </p:sp>
    </p:spTree>
    <p:extLst>
      <p:ext uri="{BB962C8B-B14F-4D97-AF65-F5344CB8AC3E}">
        <p14:creationId xmlns:p14="http://schemas.microsoft.com/office/powerpoint/2010/main" val="165545184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AA9D042-2889-4819-880D-4C9E432E1AAE}"/>
              </a:ext>
            </a:extLst>
          </p:cNvPr>
          <p:cNvGrpSpPr/>
          <p:nvPr/>
        </p:nvGrpSpPr>
        <p:grpSpPr>
          <a:xfrm>
            <a:off x="2522225" y="3334041"/>
            <a:ext cx="2620497" cy="1072835"/>
            <a:chOff x="1321462" y="3456664"/>
            <a:chExt cx="2277553" cy="932433"/>
          </a:xfrm>
        </p:grpSpPr>
        <p:grpSp>
          <p:nvGrpSpPr>
            <p:cNvPr id="8" name="Group 7">
              <a:extLst>
                <a:ext uri="{FF2B5EF4-FFF2-40B4-BE49-F238E27FC236}">
                  <a16:creationId xmlns:a16="http://schemas.microsoft.com/office/drawing/2014/main" id="{DA27E2FB-4285-4D9A-B1A1-74CE66193BB9}"/>
                </a:ext>
              </a:extLst>
            </p:cNvPr>
            <p:cNvGrpSpPr/>
            <p:nvPr/>
          </p:nvGrpSpPr>
          <p:grpSpPr>
            <a:xfrm>
              <a:off x="1808692" y="3456664"/>
              <a:ext cx="1790323" cy="932433"/>
              <a:chOff x="3913901" y="5865040"/>
              <a:chExt cx="3322518" cy="1730427"/>
            </a:xfrm>
          </p:grpSpPr>
          <p:cxnSp>
            <p:nvCxnSpPr>
              <p:cNvPr id="15" name="直接连接符 84">
                <a:extLst>
                  <a:ext uri="{FF2B5EF4-FFF2-40B4-BE49-F238E27FC236}">
                    <a16:creationId xmlns:a16="http://schemas.microsoft.com/office/drawing/2014/main" id="{B68EF610-9C3D-4243-9F00-4EAF307B5D8E}"/>
                  </a:ext>
                </a:extLst>
              </p:cNvPr>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6" name="弧形 85">
                <a:extLst>
                  <a:ext uri="{FF2B5EF4-FFF2-40B4-BE49-F238E27FC236}">
                    <a16:creationId xmlns:a16="http://schemas.microsoft.com/office/drawing/2014/main" id="{851B3009-1661-46C0-83D0-7DE764ECF2A6}"/>
                  </a:ext>
                </a:extLst>
              </p:cNvPr>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latin typeface="Montserrat" panose="00000500000000000000" pitchFamily="50" charset="0"/>
                </a:endParaRPr>
              </a:p>
            </p:txBody>
          </p:sp>
        </p:grpSp>
        <p:sp>
          <p:nvSpPr>
            <p:cNvPr id="9" name="Freeform: Shape 8">
              <a:extLst>
                <a:ext uri="{FF2B5EF4-FFF2-40B4-BE49-F238E27FC236}">
                  <a16:creationId xmlns:a16="http://schemas.microsoft.com/office/drawing/2014/main" id="{F0C54CEB-46B0-417F-9D77-10444265D835}"/>
                </a:ext>
              </a:extLst>
            </p:cNvPr>
            <p:cNvSpPr/>
            <p:nvPr/>
          </p:nvSpPr>
          <p:spPr>
            <a:xfrm>
              <a:off x="1321462" y="3597551"/>
              <a:ext cx="1333314" cy="678510"/>
            </a:xfrm>
            <a:custGeom>
              <a:avLst/>
              <a:gdLst>
                <a:gd name="connsiteX0" fmla="*/ 221750 w 1521622"/>
                <a:gd name="connsiteY0" fmla="*/ 0 h 550538"/>
                <a:gd name="connsiteX1" fmla="*/ 275269 w 1521622"/>
                <a:gd name="connsiteY1" fmla="*/ 0 h 550538"/>
                <a:gd name="connsiteX2" fmla="*/ 1246353 w 1521622"/>
                <a:gd name="connsiteY2" fmla="*/ 0 h 550538"/>
                <a:gd name="connsiteX3" fmla="*/ 1252052 w 1521622"/>
                <a:gd name="connsiteY3" fmla="*/ 0 h 550538"/>
                <a:gd name="connsiteX4" fmla="*/ 1257736 w 1521622"/>
                <a:gd name="connsiteY4" fmla="*/ 1148 h 550538"/>
                <a:gd name="connsiteX5" fmla="*/ 1301829 w 1521622"/>
                <a:gd name="connsiteY5" fmla="*/ 5593 h 550538"/>
                <a:gd name="connsiteX6" fmla="*/ 1521622 w 1521622"/>
                <a:gd name="connsiteY6" fmla="*/ 275269 h 550538"/>
                <a:gd name="connsiteX7" fmla="*/ 1301829 w 1521622"/>
                <a:gd name="connsiteY7" fmla="*/ 544946 h 550538"/>
                <a:gd name="connsiteX8" fmla="*/ 1257736 w 1521622"/>
                <a:gd name="connsiteY8" fmla="*/ 549391 h 550538"/>
                <a:gd name="connsiteX9" fmla="*/ 1252052 w 1521622"/>
                <a:gd name="connsiteY9" fmla="*/ 550538 h 550538"/>
                <a:gd name="connsiteX10" fmla="*/ 1246353 w 1521622"/>
                <a:gd name="connsiteY10" fmla="*/ 550538 h 550538"/>
                <a:gd name="connsiteX11" fmla="*/ 275269 w 1521622"/>
                <a:gd name="connsiteY11" fmla="*/ 550538 h 550538"/>
                <a:gd name="connsiteX12" fmla="*/ 221750 w 1521622"/>
                <a:gd name="connsiteY12" fmla="*/ 550538 h 550538"/>
                <a:gd name="connsiteX13" fmla="*/ 156867 w 1521622"/>
                <a:gd name="connsiteY13" fmla="*/ 523663 h 550538"/>
                <a:gd name="connsiteX14" fmla="*/ 155947 w 1521622"/>
                <a:gd name="connsiteY14" fmla="*/ 522298 h 550538"/>
                <a:gd name="connsiteX15" fmla="*/ 121363 w 1521622"/>
                <a:gd name="connsiteY15" fmla="*/ 503527 h 550538"/>
                <a:gd name="connsiteX16" fmla="*/ 0 w 1521622"/>
                <a:gd name="connsiteY16" fmla="*/ 275269 h 550538"/>
                <a:gd name="connsiteX17" fmla="*/ 121363 w 1521622"/>
                <a:gd name="connsiteY17" fmla="*/ 47012 h 550538"/>
                <a:gd name="connsiteX18" fmla="*/ 155947 w 1521622"/>
                <a:gd name="connsiteY18" fmla="*/ 28241 h 550538"/>
                <a:gd name="connsiteX19" fmla="*/ 156867 w 1521622"/>
                <a:gd name="connsiteY19" fmla="*/ 26875 h 550538"/>
                <a:gd name="connsiteX20" fmla="*/ 221750 w 1521622"/>
                <a:gd name="connsiteY20" fmla="*/ 0 h 55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1622" h="550538">
                  <a:moveTo>
                    <a:pt x="221750" y="0"/>
                  </a:moveTo>
                  <a:lnTo>
                    <a:pt x="275269" y="0"/>
                  </a:lnTo>
                  <a:lnTo>
                    <a:pt x="1246353" y="0"/>
                  </a:lnTo>
                  <a:lnTo>
                    <a:pt x="1252052" y="0"/>
                  </a:lnTo>
                  <a:lnTo>
                    <a:pt x="1257736" y="1148"/>
                  </a:lnTo>
                  <a:lnTo>
                    <a:pt x="1301829" y="5593"/>
                  </a:lnTo>
                  <a:cubicBezTo>
                    <a:pt x="1427265" y="31260"/>
                    <a:pt x="1521622" y="142246"/>
                    <a:pt x="1521622" y="275269"/>
                  </a:cubicBezTo>
                  <a:cubicBezTo>
                    <a:pt x="1521622" y="408293"/>
                    <a:pt x="1427265" y="519278"/>
                    <a:pt x="1301829" y="544946"/>
                  </a:cubicBezTo>
                  <a:lnTo>
                    <a:pt x="1257736" y="549391"/>
                  </a:lnTo>
                  <a:lnTo>
                    <a:pt x="1252052" y="550538"/>
                  </a:lnTo>
                  <a:lnTo>
                    <a:pt x="1246353" y="550538"/>
                  </a:lnTo>
                  <a:lnTo>
                    <a:pt x="275269" y="550538"/>
                  </a:lnTo>
                  <a:lnTo>
                    <a:pt x="221750" y="550538"/>
                  </a:lnTo>
                  <a:cubicBezTo>
                    <a:pt x="196412" y="550538"/>
                    <a:pt x="173472" y="540268"/>
                    <a:pt x="156867" y="523663"/>
                  </a:cubicBezTo>
                  <a:lnTo>
                    <a:pt x="155947" y="522298"/>
                  </a:lnTo>
                  <a:lnTo>
                    <a:pt x="121363" y="503527"/>
                  </a:lnTo>
                  <a:cubicBezTo>
                    <a:pt x="48141" y="454059"/>
                    <a:pt x="0" y="370286"/>
                    <a:pt x="0" y="275269"/>
                  </a:cubicBezTo>
                  <a:cubicBezTo>
                    <a:pt x="0" y="180252"/>
                    <a:pt x="48141" y="96480"/>
                    <a:pt x="121363" y="47012"/>
                  </a:cubicBezTo>
                  <a:lnTo>
                    <a:pt x="155947" y="28241"/>
                  </a:lnTo>
                  <a:lnTo>
                    <a:pt x="156867" y="26875"/>
                  </a:lnTo>
                  <a:cubicBezTo>
                    <a:pt x="173472" y="10270"/>
                    <a:pt x="196412" y="0"/>
                    <a:pt x="2217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options</a:t>
              </a:r>
            </a:p>
          </p:txBody>
        </p:sp>
      </p:grpSp>
      <p:grpSp>
        <p:nvGrpSpPr>
          <p:cNvPr id="17" name="Group 16">
            <a:extLst>
              <a:ext uri="{FF2B5EF4-FFF2-40B4-BE49-F238E27FC236}">
                <a16:creationId xmlns:a16="http://schemas.microsoft.com/office/drawing/2014/main" id="{95F1E904-B818-4149-BBE2-37B0360BDF8E}"/>
              </a:ext>
            </a:extLst>
          </p:cNvPr>
          <p:cNvGrpSpPr/>
          <p:nvPr/>
        </p:nvGrpSpPr>
        <p:grpSpPr>
          <a:xfrm>
            <a:off x="5328960" y="3334041"/>
            <a:ext cx="2620497" cy="1072835"/>
            <a:chOff x="1321462" y="3456664"/>
            <a:chExt cx="2277553" cy="932433"/>
          </a:xfrm>
        </p:grpSpPr>
        <p:grpSp>
          <p:nvGrpSpPr>
            <p:cNvPr id="18" name="Group 17">
              <a:extLst>
                <a:ext uri="{FF2B5EF4-FFF2-40B4-BE49-F238E27FC236}">
                  <a16:creationId xmlns:a16="http://schemas.microsoft.com/office/drawing/2014/main" id="{76EF39D6-6E76-4418-9D3F-D3D99E697923}"/>
                </a:ext>
              </a:extLst>
            </p:cNvPr>
            <p:cNvGrpSpPr/>
            <p:nvPr/>
          </p:nvGrpSpPr>
          <p:grpSpPr>
            <a:xfrm>
              <a:off x="1808692" y="3456664"/>
              <a:ext cx="1790323" cy="932433"/>
              <a:chOff x="3913901" y="5865040"/>
              <a:chExt cx="3322518" cy="1730427"/>
            </a:xfrm>
          </p:grpSpPr>
          <p:cxnSp>
            <p:nvCxnSpPr>
              <p:cNvPr id="20" name="直接连接符 84">
                <a:extLst>
                  <a:ext uri="{FF2B5EF4-FFF2-40B4-BE49-F238E27FC236}">
                    <a16:creationId xmlns:a16="http://schemas.microsoft.com/office/drawing/2014/main" id="{D4B3DC0F-B477-4DEC-B3F6-C5701C74FD1D}"/>
                  </a:ext>
                </a:extLst>
              </p:cNvPr>
              <p:cNvCxnSpPr/>
              <p:nvPr/>
            </p:nvCxnSpPr>
            <p:spPr>
              <a:xfrm flipV="1">
                <a:off x="5664989" y="6731856"/>
                <a:ext cx="1571430" cy="1"/>
              </a:xfrm>
              <a:prstGeom prst="line">
                <a:avLst/>
              </a:prstGeom>
              <a:noFill/>
              <a:ln w="381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21" name="弧形 85">
                <a:extLst>
                  <a:ext uri="{FF2B5EF4-FFF2-40B4-BE49-F238E27FC236}">
                    <a16:creationId xmlns:a16="http://schemas.microsoft.com/office/drawing/2014/main" id="{8F88036B-B206-49F4-A06C-7BD03C81E390}"/>
                  </a:ext>
                </a:extLst>
              </p:cNvPr>
              <p:cNvSpPr/>
              <p:nvPr/>
            </p:nvSpPr>
            <p:spPr>
              <a:xfrm rot="16200000">
                <a:off x="3913901" y="5865040"/>
                <a:ext cx="1730427" cy="1730428"/>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latin typeface="Montserrat" panose="00000500000000000000" pitchFamily="50" charset="0"/>
                </a:endParaRPr>
              </a:p>
            </p:txBody>
          </p:sp>
        </p:grpSp>
        <p:sp>
          <p:nvSpPr>
            <p:cNvPr id="19" name="Freeform: Shape 18">
              <a:extLst>
                <a:ext uri="{FF2B5EF4-FFF2-40B4-BE49-F238E27FC236}">
                  <a16:creationId xmlns:a16="http://schemas.microsoft.com/office/drawing/2014/main" id="{6ED310E0-7F20-4298-BAF6-CAB76F56C7EA}"/>
                </a:ext>
              </a:extLst>
            </p:cNvPr>
            <p:cNvSpPr/>
            <p:nvPr/>
          </p:nvSpPr>
          <p:spPr>
            <a:xfrm>
              <a:off x="1321462" y="3597551"/>
              <a:ext cx="1333314" cy="678510"/>
            </a:xfrm>
            <a:custGeom>
              <a:avLst/>
              <a:gdLst>
                <a:gd name="connsiteX0" fmla="*/ 221750 w 1521622"/>
                <a:gd name="connsiteY0" fmla="*/ 0 h 550538"/>
                <a:gd name="connsiteX1" fmla="*/ 275269 w 1521622"/>
                <a:gd name="connsiteY1" fmla="*/ 0 h 550538"/>
                <a:gd name="connsiteX2" fmla="*/ 1246353 w 1521622"/>
                <a:gd name="connsiteY2" fmla="*/ 0 h 550538"/>
                <a:gd name="connsiteX3" fmla="*/ 1252052 w 1521622"/>
                <a:gd name="connsiteY3" fmla="*/ 0 h 550538"/>
                <a:gd name="connsiteX4" fmla="*/ 1257736 w 1521622"/>
                <a:gd name="connsiteY4" fmla="*/ 1148 h 550538"/>
                <a:gd name="connsiteX5" fmla="*/ 1301829 w 1521622"/>
                <a:gd name="connsiteY5" fmla="*/ 5593 h 550538"/>
                <a:gd name="connsiteX6" fmla="*/ 1521622 w 1521622"/>
                <a:gd name="connsiteY6" fmla="*/ 275269 h 550538"/>
                <a:gd name="connsiteX7" fmla="*/ 1301829 w 1521622"/>
                <a:gd name="connsiteY7" fmla="*/ 544946 h 550538"/>
                <a:gd name="connsiteX8" fmla="*/ 1257736 w 1521622"/>
                <a:gd name="connsiteY8" fmla="*/ 549391 h 550538"/>
                <a:gd name="connsiteX9" fmla="*/ 1252052 w 1521622"/>
                <a:gd name="connsiteY9" fmla="*/ 550538 h 550538"/>
                <a:gd name="connsiteX10" fmla="*/ 1246353 w 1521622"/>
                <a:gd name="connsiteY10" fmla="*/ 550538 h 550538"/>
                <a:gd name="connsiteX11" fmla="*/ 275269 w 1521622"/>
                <a:gd name="connsiteY11" fmla="*/ 550538 h 550538"/>
                <a:gd name="connsiteX12" fmla="*/ 221750 w 1521622"/>
                <a:gd name="connsiteY12" fmla="*/ 550538 h 550538"/>
                <a:gd name="connsiteX13" fmla="*/ 156867 w 1521622"/>
                <a:gd name="connsiteY13" fmla="*/ 523663 h 550538"/>
                <a:gd name="connsiteX14" fmla="*/ 155947 w 1521622"/>
                <a:gd name="connsiteY14" fmla="*/ 522298 h 550538"/>
                <a:gd name="connsiteX15" fmla="*/ 121363 w 1521622"/>
                <a:gd name="connsiteY15" fmla="*/ 503527 h 550538"/>
                <a:gd name="connsiteX16" fmla="*/ 0 w 1521622"/>
                <a:gd name="connsiteY16" fmla="*/ 275269 h 550538"/>
                <a:gd name="connsiteX17" fmla="*/ 121363 w 1521622"/>
                <a:gd name="connsiteY17" fmla="*/ 47012 h 550538"/>
                <a:gd name="connsiteX18" fmla="*/ 155947 w 1521622"/>
                <a:gd name="connsiteY18" fmla="*/ 28241 h 550538"/>
                <a:gd name="connsiteX19" fmla="*/ 156867 w 1521622"/>
                <a:gd name="connsiteY19" fmla="*/ 26875 h 550538"/>
                <a:gd name="connsiteX20" fmla="*/ 221750 w 1521622"/>
                <a:gd name="connsiteY20" fmla="*/ 0 h 55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1622" h="550538">
                  <a:moveTo>
                    <a:pt x="221750" y="0"/>
                  </a:moveTo>
                  <a:lnTo>
                    <a:pt x="275269" y="0"/>
                  </a:lnTo>
                  <a:lnTo>
                    <a:pt x="1246353" y="0"/>
                  </a:lnTo>
                  <a:lnTo>
                    <a:pt x="1252052" y="0"/>
                  </a:lnTo>
                  <a:lnTo>
                    <a:pt x="1257736" y="1148"/>
                  </a:lnTo>
                  <a:lnTo>
                    <a:pt x="1301829" y="5593"/>
                  </a:lnTo>
                  <a:cubicBezTo>
                    <a:pt x="1427265" y="31260"/>
                    <a:pt x="1521622" y="142246"/>
                    <a:pt x="1521622" y="275269"/>
                  </a:cubicBezTo>
                  <a:cubicBezTo>
                    <a:pt x="1521622" y="408293"/>
                    <a:pt x="1427265" y="519278"/>
                    <a:pt x="1301829" y="544946"/>
                  </a:cubicBezTo>
                  <a:lnTo>
                    <a:pt x="1257736" y="549391"/>
                  </a:lnTo>
                  <a:lnTo>
                    <a:pt x="1252052" y="550538"/>
                  </a:lnTo>
                  <a:lnTo>
                    <a:pt x="1246353" y="550538"/>
                  </a:lnTo>
                  <a:lnTo>
                    <a:pt x="275269" y="550538"/>
                  </a:lnTo>
                  <a:lnTo>
                    <a:pt x="221750" y="550538"/>
                  </a:lnTo>
                  <a:cubicBezTo>
                    <a:pt x="196412" y="550538"/>
                    <a:pt x="173472" y="540268"/>
                    <a:pt x="156867" y="523663"/>
                  </a:cubicBezTo>
                  <a:lnTo>
                    <a:pt x="155947" y="522298"/>
                  </a:lnTo>
                  <a:lnTo>
                    <a:pt x="121363" y="503527"/>
                  </a:lnTo>
                  <a:cubicBezTo>
                    <a:pt x="48141" y="454059"/>
                    <a:pt x="0" y="370286"/>
                    <a:pt x="0" y="275269"/>
                  </a:cubicBezTo>
                  <a:cubicBezTo>
                    <a:pt x="0" y="180252"/>
                    <a:pt x="48141" y="96480"/>
                    <a:pt x="121363" y="47012"/>
                  </a:cubicBezTo>
                  <a:lnTo>
                    <a:pt x="155947" y="28241"/>
                  </a:lnTo>
                  <a:lnTo>
                    <a:pt x="156867" y="26875"/>
                  </a:lnTo>
                  <a:cubicBezTo>
                    <a:pt x="173472" y="10270"/>
                    <a:pt x="196412" y="0"/>
                    <a:pt x="2217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options</a:t>
              </a:r>
            </a:p>
          </p:txBody>
        </p:sp>
      </p:grpSp>
      <p:grpSp>
        <p:nvGrpSpPr>
          <p:cNvPr id="22" name="Group 21">
            <a:extLst>
              <a:ext uri="{FF2B5EF4-FFF2-40B4-BE49-F238E27FC236}">
                <a16:creationId xmlns:a16="http://schemas.microsoft.com/office/drawing/2014/main" id="{69794868-2C1F-40C3-AAB1-207866DB84A0}"/>
              </a:ext>
            </a:extLst>
          </p:cNvPr>
          <p:cNvGrpSpPr/>
          <p:nvPr/>
        </p:nvGrpSpPr>
        <p:grpSpPr>
          <a:xfrm>
            <a:off x="8135695" y="3334042"/>
            <a:ext cx="1633429" cy="1072835"/>
            <a:chOff x="1321462" y="3456665"/>
            <a:chExt cx="1419662" cy="932433"/>
          </a:xfrm>
        </p:grpSpPr>
        <p:sp>
          <p:nvSpPr>
            <p:cNvPr id="26" name="弧形 85">
              <a:extLst>
                <a:ext uri="{FF2B5EF4-FFF2-40B4-BE49-F238E27FC236}">
                  <a16:creationId xmlns:a16="http://schemas.microsoft.com/office/drawing/2014/main" id="{75A89905-FD81-455D-B4F2-7CB6558DB960}"/>
                </a:ext>
              </a:extLst>
            </p:cNvPr>
            <p:cNvSpPr/>
            <p:nvPr/>
          </p:nvSpPr>
          <p:spPr>
            <a:xfrm rot="16200000">
              <a:off x="1808691" y="3456665"/>
              <a:ext cx="932433" cy="932433"/>
            </a:xfrm>
            <a:prstGeom prst="arc">
              <a:avLst>
                <a:gd name="adj1" fmla="val 2657162"/>
                <a:gd name="adj2" fmla="val 817606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latin typeface="Montserrat" panose="00000500000000000000" pitchFamily="50" charset="0"/>
              </a:endParaRPr>
            </a:p>
          </p:txBody>
        </p:sp>
        <p:sp>
          <p:nvSpPr>
            <p:cNvPr id="24" name="Freeform: Shape 23">
              <a:extLst>
                <a:ext uri="{FF2B5EF4-FFF2-40B4-BE49-F238E27FC236}">
                  <a16:creationId xmlns:a16="http://schemas.microsoft.com/office/drawing/2014/main" id="{46988223-2D54-44C3-A56E-8CEF17370608}"/>
                </a:ext>
              </a:extLst>
            </p:cNvPr>
            <p:cNvSpPr/>
            <p:nvPr/>
          </p:nvSpPr>
          <p:spPr>
            <a:xfrm>
              <a:off x="1321462" y="3597551"/>
              <a:ext cx="1333314" cy="678510"/>
            </a:xfrm>
            <a:custGeom>
              <a:avLst/>
              <a:gdLst>
                <a:gd name="connsiteX0" fmla="*/ 221750 w 1521622"/>
                <a:gd name="connsiteY0" fmla="*/ 0 h 550538"/>
                <a:gd name="connsiteX1" fmla="*/ 275269 w 1521622"/>
                <a:gd name="connsiteY1" fmla="*/ 0 h 550538"/>
                <a:gd name="connsiteX2" fmla="*/ 1246353 w 1521622"/>
                <a:gd name="connsiteY2" fmla="*/ 0 h 550538"/>
                <a:gd name="connsiteX3" fmla="*/ 1252052 w 1521622"/>
                <a:gd name="connsiteY3" fmla="*/ 0 h 550538"/>
                <a:gd name="connsiteX4" fmla="*/ 1257736 w 1521622"/>
                <a:gd name="connsiteY4" fmla="*/ 1148 h 550538"/>
                <a:gd name="connsiteX5" fmla="*/ 1301829 w 1521622"/>
                <a:gd name="connsiteY5" fmla="*/ 5593 h 550538"/>
                <a:gd name="connsiteX6" fmla="*/ 1521622 w 1521622"/>
                <a:gd name="connsiteY6" fmla="*/ 275269 h 550538"/>
                <a:gd name="connsiteX7" fmla="*/ 1301829 w 1521622"/>
                <a:gd name="connsiteY7" fmla="*/ 544946 h 550538"/>
                <a:gd name="connsiteX8" fmla="*/ 1257736 w 1521622"/>
                <a:gd name="connsiteY8" fmla="*/ 549391 h 550538"/>
                <a:gd name="connsiteX9" fmla="*/ 1252052 w 1521622"/>
                <a:gd name="connsiteY9" fmla="*/ 550538 h 550538"/>
                <a:gd name="connsiteX10" fmla="*/ 1246353 w 1521622"/>
                <a:gd name="connsiteY10" fmla="*/ 550538 h 550538"/>
                <a:gd name="connsiteX11" fmla="*/ 275269 w 1521622"/>
                <a:gd name="connsiteY11" fmla="*/ 550538 h 550538"/>
                <a:gd name="connsiteX12" fmla="*/ 221750 w 1521622"/>
                <a:gd name="connsiteY12" fmla="*/ 550538 h 550538"/>
                <a:gd name="connsiteX13" fmla="*/ 156867 w 1521622"/>
                <a:gd name="connsiteY13" fmla="*/ 523663 h 550538"/>
                <a:gd name="connsiteX14" fmla="*/ 155947 w 1521622"/>
                <a:gd name="connsiteY14" fmla="*/ 522298 h 550538"/>
                <a:gd name="connsiteX15" fmla="*/ 121363 w 1521622"/>
                <a:gd name="connsiteY15" fmla="*/ 503527 h 550538"/>
                <a:gd name="connsiteX16" fmla="*/ 0 w 1521622"/>
                <a:gd name="connsiteY16" fmla="*/ 275269 h 550538"/>
                <a:gd name="connsiteX17" fmla="*/ 121363 w 1521622"/>
                <a:gd name="connsiteY17" fmla="*/ 47012 h 550538"/>
                <a:gd name="connsiteX18" fmla="*/ 155947 w 1521622"/>
                <a:gd name="connsiteY18" fmla="*/ 28241 h 550538"/>
                <a:gd name="connsiteX19" fmla="*/ 156867 w 1521622"/>
                <a:gd name="connsiteY19" fmla="*/ 26875 h 550538"/>
                <a:gd name="connsiteX20" fmla="*/ 221750 w 1521622"/>
                <a:gd name="connsiteY20" fmla="*/ 0 h 55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1622" h="550538">
                  <a:moveTo>
                    <a:pt x="221750" y="0"/>
                  </a:moveTo>
                  <a:lnTo>
                    <a:pt x="275269" y="0"/>
                  </a:lnTo>
                  <a:lnTo>
                    <a:pt x="1246353" y="0"/>
                  </a:lnTo>
                  <a:lnTo>
                    <a:pt x="1252052" y="0"/>
                  </a:lnTo>
                  <a:lnTo>
                    <a:pt x="1257736" y="1148"/>
                  </a:lnTo>
                  <a:lnTo>
                    <a:pt x="1301829" y="5593"/>
                  </a:lnTo>
                  <a:cubicBezTo>
                    <a:pt x="1427265" y="31260"/>
                    <a:pt x="1521622" y="142246"/>
                    <a:pt x="1521622" y="275269"/>
                  </a:cubicBezTo>
                  <a:cubicBezTo>
                    <a:pt x="1521622" y="408293"/>
                    <a:pt x="1427265" y="519278"/>
                    <a:pt x="1301829" y="544946"/>
                  </a:cubicBezTo>
                  <a:lnTo>
                    <a:pt x="1257736" y="549391"/>
                  </a:lnTo>
                  <a:lnTo>
                    <a:pt x="1252052" y="550538"/>
                  </a:lnTo>
                  <a:lnTo>
                    <a:pt x="1246353" y="550538"/>
                  </a:lnTo>
                  <a:lnTo>
                    <a:pt x="275269" y="550538"/>
                  </a:lnTo>
                  <a:lnTo>
                    <a:pt x="221750" y="550538"/>
                  </a:lnTo>
                  <a:cubicBezTo>
                    <a:pt x="196412" y="550538"/>
                    <a:pt x="173472" y="540268"/>
                    <a:pt x="156867" y="523663"/>
                  </a:cubicBezTo>
                  <a:lnTo>
                    <a:pt x="155947" y="522298"/>
                  </a:lnTo>
                  <a:lnTo>
                    <a:pt x="121363" y="503527"/>
                  </a:lnTo>
                  <a:cubicBezTo>
                    <a:pt x="48141" y="454059"/>
                    <a:pt x="0" y="370286"/>
                    <a:pt x="0" y="275269"/>
                  </a:cubicBezTo>
                  <a:cubicBezTo>
                    <a:pt x="0" y="180252"/>
                    <a:pt x="48141" y="96480"/>
                    <a:pt x="121363" y="47012"/>
                  </a:cubicBezTo>
                  <a:lnTo>
                    <a:pt x="155947" y="28241"/>
                  </a:lnTo>
                  <a:lnTo>
                    <a:pt x="156867" y="26875"/>
                  </a:lnTo>
                  <a:cubicBezTo>
                    <a:pt x="173472" y="10270"/>
                    <a:pt x="196412" y="0"/>
                    <a:pt x="22175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options</a:t>
              </a:r>
            </a:p>
          </p:txBody>
        </p:sp>
      </p:grpSp>
      <p:sp>
        <p:nvSpPr>
          <p:cNvPr id="28" name="TextBox 27">
            <a:extLst>
              <a:ext uri="{FF2B5EF4-FFF2-40B4-BE49-F238E27FC236}">
                <a16:creationId xmlns:a16="http://schemas.microsoft.com/office/drawing/2014/main" id="{4AD2B61C-4FD1-4AFF-B48C-66CE335FAE45}"/>
              </a:ext>
            </a:extLst>
          </p:cNvPr>
          <p:cNvSpPr txBox="1"/>
          <p:nvPr/>
        </p:nvSpPr>
        <p:spPr>
          <a:xfrm>
            <a:off x="2032527" y="4744471"/>
            <a:ext cx="2513474" cy="461647"/>
          </a:xfrm>
          <a:prstGeom prst="rect">
            <a:avLst/>
          </a:prstGeom>
          <a:noFill/>
        </p:spPr>
        <p:txBody>
          <a:bodyPr wrap="square" lIns="91422" tIns="45711" rIns="91422" bIns="45711" rtlCol="0">
            <a:spAutoFit/>
          </a:bodyPr>
          <a:lstStyle/>
          <a:p>
            <a:pPr algn="ctr"/>
            <a:r>
              <a:rPr lang="en-US" sz="1200" dirty="0">
                <a:solidFill>
                  <a:schemeClr val="tx1">
                    <a:lumMod val="50000"/>
                    <a:lumOff val="50000"/>
                  </a:schemeClr>
                </a:solidFill>
                <a:latin typeface="Montserrat" panose="00000500000000000000" pitchFamily="50" charset="0"/>
                <a:ea typeface="Montserrat Light" charset="0"/>
                <a:cs typeface="Montserrat Light" charset="0"/>
              </a:rPr>
              <a:t>A Company Is An Association Or Collection Of Individuals</a:t>
            </a:r>
          </a:p>
        </p:txBody>
      </p:sp>
      <p:sp>
        <p:nvSpPr>
          <p:cNvPr id="29" name="TextBox 28">
            <a:extLst>
              <a:ext uri="{FF2B5EF4-FFF2-40B4-BE49-F238E27FC236}">
                <a16:creationId xmlns:a16="http://schemas.microsoft.com/office/drawing/2014/main" id="{85AC093D-4BF1-44A5-B428-BB9D1C97724E}"/>
              </a:ext>
            </a:extLst>
          </p:cNvPr>
          <p:cNvSpPr txBox="1"/>
          <p:nvPr/>
        </p:nvSpPr>
        <p:spPr>
          <a:xfrm>
            <a:off x="2957301" y="4354960"/>
            <a:ext cx="663928" cy="338536"/>
          </a:xfrm>
          <a:prstGeom prst="rect">
            <a:avLst/>
          </a:prstGeom>
          <a:noFill/>
        </p:spPr>
        <p:txBody>
          <a:bodyPr wrap="none" lIns="91422" tIns="45711" rIns="91422" bIns="45711" rtlCol="0">
            <a:spAutoFit/>
          </a:bodyPr>
          <a:lstStyle/>
          <a:p>
            <a:pPr algn="ctr"/>
            <a:r>
              <a:rPr lang="id-ID" sz="1600" b="1" dirty="0">
                <a:solidFill>
                  <a:schemeClr val="tx1">
                    <a:lumMod val="75000"/>
                    <a:lumOff val="25000"/>
                  </a:schemeClr>
                </a:solidFill>
                <a:latin typeface="Montserrat" panose="00000500000000000000" pitchFamily="50" charset="0"/>
                <a:cs typeface="Lato Regular"/>
              </a:rPr>
              <a:t>2016</a:t>
            </a:r>
            <a:endParaRPr lang="id-ID" sz="4400" b="1" dirty="0">
              <a:solidFill>
                <a:schemeClr val="tx1">
                  <a:lumMod val="75000"/>
                  <a:lumOff val="25000"/>
                </a:schemeClr>
              </a:solidFill>
              <a:latin typeface="Montserrat" panose="00000500000000000000" pitchFamily="50" charset="0"/>
              <a:cs typeface="Lato Regular"/>
            </a:endParaRPr>
          </a:p>
        </p:txBody>
      </p:sp>
      <p:sp>
        <p:nvSpPr>
          <p:cNvPr id="31" name="TextBox 30">
            <a:extLst>
              <a:ext uri="{FF2B5EF4-FFF2-40B4-BE49-F238E27FC236}">
                <a16:creationId xmlns:a16="http://schemas.microsoft.com/office/drawing/2014/main" id="{9347866C-5B7B-4DEA-B48E-85B1CE281A0F}"/>
              </a:ext>
            </a:extLst>
          </p:cNvPr>
          <p:cNvSpPr txBox="1"/>
          <p:nvPr/>
        </p:nvSpPr>
        <p:spPr>
          <a:xfrm>
            <a:off x="5782677" y="3036745"/>
            <a:ext cx="660722" cy="338536"/>
          </a:xfrm>
          <a:prstGeom prst="rect">
            <a:avLst/>
          </a:prstGeom>
          <a:noFill/>
        </p:spPr>
        <p:txBody>
          <a:bodyPr wrap="none" lIns="91422" tIns="45711" rIns="91422" bIns="45711" rtlCol="0">
            <a:spAutoFit/>
          </a:bodyPr>
          <a:lstStyle/>
          <a:p>
            <a:pPr algn="ctr"/>
            <a:r>
              <a:rPr lang="id-ID" sz="1600" b="1" dirty="0">
                <a:solidFill>
                  <a:schemeClr val="tx1">
                    <a:lumMod val="75000"/>
                    <a:lumOff val="25000"/>
                  </a:schemeClr>
                </a:solidFill>
                <a:latin typeface="Montserrat" panose="00000500000000000000" pitchFamily="50" charset="0"/>
                <a:cs typeface="Lato Regular"/>
              </a:rPr>
              <a:t>2017</a:t>
            </a:r>
            <a:endParaRPr lang="id-ID" sz="4400" b="1" dirty="0">
              <a:solidFill>
                <a:schemeClr val="tx1">
                  <a:lumMod val="75000"/>
                  <a:lumOff val="25000"/>
                </a:schemeClr>
              </a:solidFill>
              <a:latin typeface="Montserrat" panose="00000500000000000000" pitchFamily="50" charset="0"/>
              <a:cs typeface="Lato Regular"/>
            </a:endParaRPr>
          </a:p>
        </p:txBody>
      </p:sp>
      <p:sp>
        <p:nvSpPr>
          <p:cNvPr id="32" name="TextBox 31">
            <a:extLst>
              <a:ext uri="{FF2B5EF4-FFF2-40B4-BE49-F238E27FC236}">
                <a16:creationId xmlns:a16="http://schemas.microsoft.com/office/drawing/2014/main" id="{4821C85D-BA33-45C3-8782-365B92FA67A5}"/>
              </a:ext>
            </a:extLst>
          </p:cNvPr>
          <p:cNvSpPr txBox="1"/>
          <p:nvPr/>
        </p:nvSpPr>
        <p:spPr>
          <a:xfrm>
            <a:off x="4851682" y="2461846"/>
            <a:ext cx="2513474" cy="461647"/>
          </a:xfrm>
          <a:prstGeom prst="rect">
            <a:avLst/>
          </a:prstGeom>
          <a:noFill/>
        </p:spPr>
        <p:txBody>
          <a:bodyPr wrap="square" lIns="91422" tIns="45711" rIns="91422" bIns="45711" rtlCol="0">
            <a:spAutoFit/>
          </a:bodyPr>
          <a:lstStyle/>
          <a:p>
            <a:pPr algn="ctr"/>
            <a:r>
              <a:rPr lang="en-US" sz="1200" dirty="0">
                <a:solidFill>
                  <a:schemeClr val="tx1">
                    <a:lumMod val="50000"/>
                    <a:lumOff val="50000"/>
                  </a:schemeClr>
                </a:solidFill>
                <a:latin typeface="Montserrat" panose="00000500000000000000" pitchFamily="50" charset="0"/>
                <a:ea typeface="Montserrat Light" charset="0"/>
                <a:cs typeface="Montserrat Light" charset="0"/>
              </a:rPr>
              <a:t>A Company Is An Association Or Collection Of Individuals</a:t>
            </a:r>
          </a:p>
        </p:txBody>
      </p:sp>
      <p:sp>
        <p:nvSpPr>
          <p:cNvPr id="34" name="TextBox 33">
            <a:extLst>
              <a:ext uri="{FF2B5EF4-FFF2-40B4-BE49-F238E27FC236}">
                <a16:creationId xmlns:a16="http://schemas.microsoft.com/office/drawing/2014/main" id="{2FE2C7C7-0F3F-403E-B487-41643D46A5F6}"/>
              </a:ext>
            </a:extLst>
          </p:cNvPr>
          <p:cNvSpPr txBox="1"/>
          <p:nvPr/>
        </p:nvSpPr>
        <p:spPr>
          <a:xfrm>
            <a:off x="7645998" y="4744444"/>
            <a:ext cx="2513474" cy="461647"/>
          </a:xfrm>
          <a:prstGeom prst="rect">
            <a:avLst/>
          </a:prstGeom>
          <a:noFill/>
        </p:spPr>
        <p:txBody>
          <a:bodyPr wrap="square" lIns="91422" tIns="45711" rIns="91422" bIns="45711" rtlCol="0">
            <a:spAutoFit/>
          </a:bodyPr>
          <a:lstStyle/>
          <a:p>
            <a:pPr algn="ctr"/>
            <a:r>
              <a:rPr lang="en-US" sz="1200" dirty="0">
                <a:solidFill>
                  <a:schemeClr val="tx1">
                    <a:lumMod val="50000"/>
                    <a:lumOff val="50000"/>
                  </a:schemeClr>
                </a:solidFill>
                <a:latin typeface="Montserrat" panose="00000500000000000000" pitchFamily="50" charset="0"/>
                <a:ea typeface="Montserrat Light" charset="0"/>
                <a:cs typeface="Montserrat Light" charset="0"/>
              </a:rPr>
              <a:t>A Company Is An Association Or Collection Of Individuals</a:t>
            </a:r>
          </a:p>
        </p:txBody>
      </p:sp>
      <p:sp>
        <p:nvSpPr>
          <p:cNvPr id="35" name="TextBox 34">
            <a:extLst>
              <a:ext uri="{FF2B5EF4-FFF2-40B4-BE49-F238E27FC236}">
                <a16:creationId xmlns:a16="http://schemas.microsoft.com/office/drawing/2014/main" id="{EC1B3E3A-F504-4748-AEB0-69DC98532D83}"/>
              </a:ext>
            </a:extLst>
          </p:cNvPr>
          <p:cNvSpPr txBox="1"/>
          <p:nvPr/>
        </p:nvSpPr>
        <p:spPr>
          <a:xfrm>
            <a:off x="8567567" y="4354933"/>
            <a:ext cx="670340" cy="338536"/>
          </a:xfrm>
          <a:prstGeom prst="rect">
            <a:avLst/>
          </a:prstGeom>
          <a:noFill/>
        </p:spPr>
        <p:txBody>
          <a:bodyPr wrap="none" lIns="91422" tIns="45711" rIns="91422" bIns="45711" rtlCol="0">
            <a:spAutoFit/>
          </a:bodyPr>
          <a:lstStyle/>
          <a:p>
            <a:pPr algn="ctr"/>
            <a:r>
              <a:rPr lang="id-ID" sz="1600" b="1" dirty="0">
                <a:solidFill>
                  <a:schemeClr val="tx1">
                    <a:lumMod val="75000"/>
                    <a:lumOff val="25000"/>
                  </a:schemeClr>
                </a:solidFill>
                <a:latin typeface="Montserrat" panose="00000500000000000000" pitchFamily="50" charset="0"/>
                <a:cs typeface="Lato Regular"/>
              </a:rPr>
              <a:t>2018</a:t>
            </a:r>
            <a:endParaRPr lang="id-ID" sz="4400" b="1" dirty="0">
              <a:solidFill>
                <a:schemeClr val="tx1">
                  <a:lumMod val="75000"/>
                  <a:lumOff val="25000"/>
                </a:schemeClr>
              </a:solidFill>
              <a:latin typeface="Montserrat" panose="00000500000000000000" pitchFamily="50" charset="0"/>
              <a:cs typeface="Lato Regular"/>
            </a:endParaRPr>
          </a:p>
        </p:txBody>
      </p:sp>
      <p:sp>
        <p:nvSpPr>
          <p:cNvPr id="23" name="Rectangle 22">
            <a:extLst>
              <a:ext uri="{FF2B5EF4-FFF2-40B4-BE49-F238E27FC236}">
                <a16:creationId xmlns:a16="http://schemas.microsoft.com/office/drawing/2014/main" id="{C05A755F-86D4-46A7-94B4-F86B79021C4C}"/>
              </a:ext>
            </a:extLst>
          </p:cNvPr>
          <p:cNvSpPr/>
          <p:nvPr/>
        </p:nvSpPr>
        <p:spPr>
          <a:xfrm>
            <a:off x="332658" y="153807"/>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5" name="Rectangle 24">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7"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30" name="TextBox 29">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270729078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DA949326-7BFF-4CEA-80B4-60BD4A1415B7}"/>
              </a:ext>
            </a:extLst>
          </p:cNvPr>
          <p:cNvGraphicFramePr/>
          <p:nvPr>
            <p:extLst/>
          </p:nvPr>
        </p:nvGraphicFramePr>
        <p:xfrm>
          <a:off x="5414860" y="1817069"/>
          <a:ext cx="6277811" cy="4185208"/>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Rounded Corners 10">
            <a:extLst>
              <a:ext uri="{FF2B5EF4-FFF2-40B4-BE49-F238E27FC236}">
                <a16:creationId xmlns:a16="http://schemas.microsoft.com/office/drawing/2014/main" id="{D65CF452-9D25-4C34-BDAF-2152E6934F50}"/>
              </a:ext>
            </a:extLst>
          </p:cNvPr>
          <p:cNvSpPr/>
          <p:nvPr/>
        </p:nvSpPr>
        <p:spPr>
          <a:xfrm>
            <a:off x="1858617" y="2291815"/>
            <a:ext cx="808668" cy="808666"/>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34k</a:t>
            </a:r>
          </a:p>
        </p:txBody>
      </p:sp>
      <p:sp>
        <p:nvSpPr>
          <p:cNvPr id="12" name="Rectangle: Rounded Corners 11">
            <a:extLst>
              <a:ext uri="{FF2B5EF4-FFF2-40B4-BE49-F238E27FC236}">
                <a16:creationId xmlns:a16="http://schemas.microsoft.com/office/drawing/2014/main" id="{C75631A7-473A-4206-BDAA-4C14C511EEBE}"/>
              </a:ext>
            </a:extLst>
          </p:cNvPr>
          <p:cNvSpPr/>
          <p:nvPr/>
        </p:nvSpPr>
        <p:spPr>
          <a:xfrm>
            <a:off x="1858617" y="4211782"/>
            <a:ext cx="808668" cy="808666"/>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Montserrat" panose="00000500000000000000" pitchFamily="50" charset="0"/>
              </a:rPr>
              <a:t>0,7%</a:t>
            </a:r>
          </a:p>
        </p:txBody>
      </p:sp>
      <p:sp>
        <p:nvSpPr>
          <p:cNvPr id="13" name="Rectangle 12">
            <a:extLst>
              <a:ext uri="{FF2B5EF4-FFF2-40B4-BE49-F238E27FC236}">
                <a16:creationId xmlns:a16="http://schemas.microsoft.com/office/drawing/2014/main" id="{4AA270BA-7940-49BC-9480-F6CAC83BDC93}"/>
              </a:ext>
            </a:extLst>
          </p:cNvPr>
          <p:cNvSpPr/>
          <p:nvPr/>
        </p:nvSpPr>
        <p:spPr>
          <a:xfrm>
            <a:off x="2954747" y="2221475"/>
            <a:ext cx="3263173" cy="1302280"/>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 Amet, Consectetur Adipi Elit, Ed Do Eiusmod Tempor Incididunt Ut Labore Et Dolore</a:t>
            </a:r>
          </a:p>
        </p:txBody>
      </p:sp>
      <p:sp>
        <p:nvSpPr>
          <p:cNvPr id="14" name="Rectangle 13">
            <a:extLst>
              <a:ext uri="{FF2B5EF4-FFF2-40B4-BE49-F238E27FC236}">
                <a16:creationId xmlns:a16="http://schemas.microsoft.com/office/drawing/2014/main" id="{8F22EF02-0830-458F-A90B-EE518A991FBF}"/>
              </a:ext>
            </a:extLst>
          </p:cNvPr>
          <p:cNvSpPr/>
          <p:nvPr/>
        </p:nvSpPr>
        <p:spPr>
          <a:xfrm>
            <a:off x="2954747" y="4141442"/>
            <a:ext cx="3263173" cy="1302280"/>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 Amet, Consectetur Adipi Elit, Ed Do Eiusmod Tempor Incididunt Ut Labore Et Dolore</a:t>
            </a:r>
          </a:p>
        </p:txBody>
      </p:sp>
      <p:sp>
        <p:nvSpPr>
          <p:cNvPr id="7" name="Rectangle 6">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8" name="Rectangle 7">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9"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TextBox 1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131936341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F1185B3-4752-4572-A05C-7EEC8BA99895}"/>
              </a:ext>
            </a:extLst>
          </p:cNvPr>
          <p:cNvGrpSpPr/>
          <p:nvPr/>
        </p:nvGrpSpPr>
        <p:grpSpPr>
          <a:xfrm>
            <a:off x="1491285" y="2221660"/>
            <a:ext cx="3813588" cy="3559567"/>
            <a:chOff x="1280268" y="2503014"/>
            <a:chExt cx="3813588" cy="3559567"/>
          </a:xfrm>
        </p:grpSpPr>
        <p:sp>
          <p:nvSpPr>
            <p:cNvPr id="13" name="Rounded Rectangle 41">
              <a:extLst>
                <a:ext uri="{FF2B5EF4-FFF2-40B4-BE49-F238E27FC236}">
                  <a16:creationId xmlns:a16="http://schemas.microsoft.com/office/drawing/2014/main" id="{E6ED04FF-937E-4FFE-AA0A-6F567632AFA0}"/>
                </a:ext>
              </a:extLst>
            </p:cNvPr>
            <p:cNvSpPr/>
            <p:nvPr/>
          </p:nvSpPr>
          <p:spPr>
            <a:xfrm flipH="1">
              <a:off x="1521765" y="5420351"/>
              <a:ext cx="2627745" cy="4868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1400" dirty="0">
                  <a:solidFill>
                    <a:schemeClr val="bg1"/>
                  </a:solidFill>
                  <a:latin typeface="Montserrat" panose="00000500000000000000" pitchFamily="50" charset="0"/>
                  <a:cs typeface="Montserrat" panose="02000000000000000000" pitchFamily="2" charset="0"/>
                </a:rPr>
                <a:t>60%</a:t>
              </a:r>
            </a:p>
          </p:txBody>
        </p:sp>
        <p:sp>
          <p:nvSpPr>
            <p:cNvPr id="14" name="Rounded Rectangle 42">
              <a:extLst>
                <a:ext uri="{FF2B5EF4-FFF2-40B4-BE49-F238E27FC236}">
                  <a16:creationId xmlns:a16="http://schemas.microsoft.com/office/drawing/2014/main" id="{67AA63A4-C7EE-4BA8-97CC-1B41E9035695}"/>
                </a:ext>
              </a:extLst>
            </p:cNvPr>
            <p:cNvSpPr/>
            <p:nvPr/>
          </p:nvSpPr>
          <p:spPr>
            <a:xfrm flipH="1">
              <a:off x="1521765" y="4498572"/>
              <a:ext cx="3572091" cy="4868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1400" dirty="0">
                  <a:solidFill>
                    <a:schemeClr val="bg1"/>
                  </a:solidFill>
                  <a:latin typeface="Montserrat" panose="00000500000000000000" pitchFamily="50" charset="0"/>
                  <a:cs typeface="Montserrat" panose="02000000000000000000" pitchFamily="2" charset="0"/>
                </a:rPr>
                <a:t>99%</a:t>
              </a:r>
            </a:p>
          </p:txBody>
        </p:sp>
        <p:sp>
          <p:nvSpPr>
            <p:cNvPr id="23" name="Rounded Rectangle 43">
              <a:extLst>
                <a:ext uri="{FF2B5EF4-FFF2-40B4-BE49-F238E27FC236}">
                  <a16:creationId xmlns:a16="http://schemas.microsoft.com/office/drawing/2014/main" id="{8BF250B0-6EBA-4A62-93F6-21B2B4BA0261}"/>
                </a:ext>
              </a:extLst>
            </p:cNvPr>
            <p:cNvSpPr/>
            <p:nvPr/>
          </p:nvSpPr>
          <p:spPr>
            <a:xfrm flipH="1">
              <a:off x="1521763" y="3576792"/>
              <a:ext cx="2903709" cy="4868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1400" dirty="0">
                  <a:solidFill>
                    <a:schemeClr val="bg1"/>
                  </a:solidFill>
                  <a:latin typeface="Montserrat" panose="00000500000000000000" pitchFamily="50" charset="0"/>
                  <a:cs typeface="Montserrat" panose="02000000000000000000" pitchFamily="2" charset="0"/>
                </a:rPr>
                <a:t>71%</a:t>
              </a:r>
            </a:p>
          </p:txBody>
        </p:sp>
        <p:sp>
          <p:nvSpPr>
            <p:cNvPr id="24" name="Rounded Rectangle 44">
              <a:extLst>
                <a:ext uri="{FF2B5EF4-FFF2-40B4-BE49-F238E27FC236}">
                  <a16:creationId xmlns:a16="http://schemas.microsoft.com/office/drawing/2014/main" id="{04A7DE59-2188-4A75-B2EB-25476AD20124}"/>
                </a:ext>
              </a:extLst>
            </p:cNvPr>
            <p:cNvSpPr/>
            <p:nvPr/>
          </p:nvSpPr>
          <p:spPr>
            <a:xfrm flipH="1">
              <a:off x="1804268" y="2763231"/>
              <a:ext cx="2344810" cy="4868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endParaRPr lang="en-US" sz="1400" dirty="0">
                <a:solidFill>
                  <a:schemeClr val="bg1"/>
                </a:solidFill>
                <a:latin typeface="Montserrat" panose="00000500000000000000" pitchFamily="50" charset="0"/>
                <a:cs typeface="Montserrat" panose="02000000000000000000" pitchFamily="2" charset="0"/>
              </a:endParaRPr>
            </a:p>
          </p:txBody>
        </p:sp>
        <p:sp>
          <p:nvSpPr>
            <p:cNvPr id="25" name="Oval 24">
              <a:extLst>
                <a:ext uri="{FF2B5EF4-FFF2-40B4-BE49-F238E27FC236}">
                  <a16:creationId xmlns:a16="http://schemas.microsoft.com/office/drawing/2014/main" id="{53FC321C-C983-468F-B2FD-A54391565C12}"/>
                </a:ext>
              </a:extLst>
            </p:cNvPr>
            <p:cNvSpPr/>
            <p:nvPr/>
          </p:nvSpPr>
          <p:spPr>
            <a:xfrm flipH="1">
              <a:off x="1280268" y="5265018"/>
              <a:ext cx="811635" cy="797563"/>
            </a:xfrm>
            <a:prstGeom prst="ellipse">
              <a:avLst/>
            </a:prstGeom>
            <a:solidFill>
              <a:srgbClr val="FFFFFF"/>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id-ID" sz="1400" b="1" dirty="0">
                <a:solidFill>
                  <a:schemeClr val="bg1"/>
                </a:solidFill>
                <a:latin typeface="Montserrat" panose="00000500000000000000" pitchFamily="50" charset="0"/>
                <a:ea typeface="Questrial" panose="02000000000000000000" pitchFamily="2" charset="0"/>
              </a:endParaRPr>
            </a:p>
          </p:txBody>
        </p:sp>
        <p:sp>
          <p:nvSpPr>
            <p:cNvPr id="26" name="Oval 25">
              <a:extLst>
                <a:ext uri="{FF2B5EF4-FFF2-40B4-BE49-F238E27FC236}">
                  <a16:creationId xmlns:a16="http://schemas.microsoft.com/office/drawing/2014/main" id="{02805859-D276-476A-9A23-568A20AB5411}"/>
                </a:ext>
              </a:extLst>
            </p:cNvPr>
            <p:cNvSpPr/>
            <p:nvPr/>
          </p:nvSpPr>
          <p:spPr>
            <a:xfrm flipH="1">
              <a:off x="1280268" y="4343239"/>
              <a:ext cx="811635" cy="797563"/>
            </a:xfrm>
            <a:prstGeom prst="ellipse">
              <a:avLst/>
            </a:prstGeom>
            <a:solidFill>
              <a:srgbClr val="FFFFFF"/>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ru-RU" sz="1400" dirty="0">
                <a:solidFill>
                  <a:schemeClr val="bg1"/>
                </a:solidFill>
                <a:latin typeface="Montserrat" panose="00000500000000000000" pitchFamily="50" charset="0"/>
              </a:endParaRPr>
            </a:p>
          </p:txBody>
        </p:sp>
        <p:sp>
          <p:nvSpPr>
            <p:cNvPr id="27" name="Oval 26">
              <a:extLst>
                <a:ext uri="{FF2B5EF4-FFF2-40B4-BE49-F238E27FC236}">
                  <a16:creationId xmlns:a16="http://schemas.microsoft.com/office/drawing/2014/main" id="{3352256B-A307-4170-902B-4656B51468FF}"/>
                </a:ext>
              </a:extLst>
            </p:cNvPr>
            <p:cNvSpPr/>
            <p:nvPr/>
          </p:nvSpPr>
          <p:spPr>
            <a:xfrm flipH="1">
              <a:off x="1280268" y="3421459"/>
              <a:ext cx="811635" cy="797563"/>
            </a:xfrm>
            <a:prstGeom prst="ellipse">
              <a:avLst/>
            </a:prstGeom>
            <a:solidFill>
              <a:srgbClr val="FFFFFF"/>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ru-RU" sz="1400" dirty="0">
                <a:solidFill>
                  <a:schemeClr val="bg1"/>
                </a:solidFill>
                <a:latin typeface="Montserrat" panose="00000500000000000000" pitchFamily="50" charset="0"/>
              </a:endParaRPr>
            </a:p>
          </p:txBody>
        </p:sp>
        <p:grpSp>
          <p:nvGrpSpPr>
            <p:cNvPr id="28" name="Group 1047">
              <a:extLst>
                <a:ext uri="{FF2B5EF4-FFF2-40B4-BE49-F238E27FC236}">
                  <a16:creationId xmlns:a16="http://schemas.microsoft.com/office/drawing/2014/main" id="{5EA86607-CB06-4BF5-8173-215122BBCF5A}"/>
                </a:ext>
              </a:extLst>
            </p:cNvPr>
            <p:cNvGrpSpPr>
              <a:grpSpLocks noChangeAspect="1"/>
            </p:cNvGrpSpPr>
            <p:nvPr/>
          </p:nvGrpSpPr>
          <p:grpSpPr bwMode="auto">
            <a:xfrm flipH="1">
              <a:off x="1530273" y="2795800"/>
              <a:ext cx="293514" cy="227906"/>
              <a:chOff x="281" y="748"/>
              <a:chExt cx="4098" cy="3182"/>
            </a:xfrm>
            <a:solidFill>
              <a:schemeClr val="accent1"/>
            </a:solidFill>
          </p:grpSpPr>
          <p:sp>
            <p:nvSpPr>
              <p:cNvPr id="29" name="Freeform 1049">
                <a:extLst>
                  <a:ext uri="{FF2B5EF4-FFF2-40B4-BE49-F238E27FC236}">
                    <a16:creationId xmlns:a16="http://schemas.microsoft.com/office/drawing/2014/main" id="{559CEE24-47DB-4E1A-B054-E8802279B77E}"/>
                  </a:ext>
                </a:extLst>
              </p:cNvPr>
              <p:cNvSpPr>
                <a:spLocks noEditPoints="1"/>
              </p:cNvSpPr>
              <p:nvPr/>
            </p:nvSpPr>
            <p:spPr bwMode="auto">
              <a:xfrm>
                <a:off x="281" y="748"/>
                <a:ext cx="4098" cy="3182"/>
              </a:xfrm>
              <a:custGeom>
                <a:avLst/>
                <a:gdLst>
                  <a:gd name="T0" fmla="*/ 1653 w 4098"/>
                  <a:gd name="T1" fmla="*/ 2299 h 3182"/>
                  <a:gd name="T2" fmla="*/ 1840 w 4098"/>
                  <a:gd name="T3" fmla="*/ 2488 h 3182"/>
                  <a:gd name="T4" fmla="*/ 3386 w 4098"/>
                  <a:gd name="T5" fmla="*/ 565 h 3182"/>
                  <a:gd name="T6" fmla="*/ 3757 w 4098"/>
                  <a:gd name="T7" fmla="*/ 207 h 3182"/>
                  <a:gd name="T8" fmla="*/ 3727 w 4098"/>
                  <a:gd name="T9" fmla="*/ 225 h 3182"/>
                  <a:gd name="T10" fmla="*/ 3595 w 4098"/>
                  <a:gd name="T11" fmla="*/ 544 h 3182"/>
                  <a:gd name="T12" fmla="*/ 3914 w 4098"/>
                  <a:gd name="T13" fmla="*/ 413 h 3182"/>
                  <a:gd name="T14" fmla="*/ 3933 w 4098"/>
                  <a:gd name="T15" fmla="*/ 382 h 3182"/>
                  <a:gd name="T16" fmla="*/ 3933 w 4098"/>
                  <a:gd name="T17" fmla="*/ 346 h 3182"/>
                  <a:gd name="T18" fmla="*/ 3914 w 4098"/>
                  <a:gd name="T19" fmla="*/ 316 h 3182"/>
                  <a:gd name="T20" fmla="*/ 3824 w 4098"/>
                  <a:gd name="T21" fmla="*/ 225 h 3182"/>
                  <a:gd name="T22" fmla="*/ 3793 w 4098"/>
                  <a:gd name="T23" fmla="*/ 207 h 3182"/>
                  <a:gd name="T24" fmla="*/ 163 w 4098"/>
                  <a:gd name="T25" fmla="*/ 162 h 3182"/>
                  <a:gd name="T26" fmla="*/ 3018 w 4098"/>
                  <a:gd name="T27" fmla="*/ 3018 h 3182"/>
                  <a:gd name="T28" fmla="*/ 1942 w 4098"/>
                  <a:gd name="T29" fmla="*/ 2617 h 3182"/>
                  <a:gd name="T30" fmla="*/ 1911 w 4098"/>
                  <a:gd name="T31" fmla="*/ 2637 h 3182"/>
                  <a:gd name="T32" fmla="*/ 1442 w 4098"/>
                  <a:gd name="T33" fmla="*/ 2791 h 3182"/>
                  <a:gd name="T34" fmla="*/ 1408 w 4098"/>
                  <a:gd name="T35" fmla="*/ 2789 h 3182"/>
                  <a:gd name="T36" fmla="*/ 1372 w 4098"/>
                  <a:gd name="T37" fmla="*/ 2768 h 3182"/>
                  <a:gd name="T38" fmla="*/ 1350 w 4098"/>
                  <a:gd name="T39" fmla="*/ 2730 h 3182"/>
                  <a:gd name="T40" fmla="*/ 1352 w 4098"/>
                  <a:gd name="T41" fmla="*/ 2685 h 3182"/>
                  <a:gd name="T42" fmla="*/ 1511 w 4098"/>
                  <a:gd name="T43" fmla="*/ 2212 h 3182"/>
                  <a:gd name="T44" fmla="*/ 3018 w 4098"/>
                  <a:gd name="T45" fmla="*/ 703 h 3182"/>
                  <a:gd name="T46" fmla="*/ 163 w 4098"/>
                  <a:gd name="T47" fmla="*/ 162 h 3182"/>
                  <a:gd name="T48" fmla="*/ 3100 w 4098"/>
                  <a:gd name="T49" fmla="*/ 0 h 3182"/>
                  <a:gd name="T50" fmla="*/ 3141 w 4098"/>
                  <a:gd name="T51" fmla="*/ 11 h 3182"/>
                  <a:gd name="T52" fmla="*/ 3170 w 4098"/>
                  <a:gd name="T53" fmla="*/ 39 h 3182"/>
                  <a:gd name="T54" fmla="*/ 3182 w 4098"/>
                  <a:gd name="T55" fmla="*/ 82 h 3182"/>
                  <a:gd name="T56" fmla="*/ 3611 w 4098"/>
                  <a:gd name="T57" fmla="*/ 109 h 3182"/>
                  <a:gd name="T58" fmla="*/ 3670 w 4098"/>
                  <a:gd name="T59" fmla="*/ 67 h 3182"/>
                  <a:gd name="T60" fmla="*/ 3738 w 4098"/>
                  <a:gd name="T61" fmla="*/ 44 h 3182"/>
                  <a:gd name="T62" fmla="*/ 3811 w 4098"/>
                  <a:gd name="T63" fmla="*/ 44 h 3182"/>
                  <a:gd name="T64" fmla="*/ 3881 w 4098"/>
                  <a:gd name="T65" fmla="*/ 67 h 3182"/>
                  <a:gd name="T66" fmla="*/ 3939 w 4098"/>
                  <a:gd name="T67" fmla="*/ 109 h 3182"/>
                  <a:gd name="T68" fmla="*/ 4055 w 4098"/>
                  <a:gd name="T69" fmla="*/ 228 h 3182"/>
                  <a:gd name="T70" fmla="*/ 4087 w 4098"/>
                  <a:gd name="T71" fmla="*/ 293 h 3182"/>
                  <a:gd name="T72" fmla="*/ 4098 w 4098"/>
                  <a:gd name="T73" fmla="*/ 365 h 3182"/>
                  <a:gd name="T74" fmla="*/ 4087 w 4098"/>
                  <a:gd name="T75" fmla="*/ 437 h 3182"/>
                  <a:gd name="T76" fmla="*/ 4055 w 4098"/>
                  <a:gd name="T77" fmla="*/ 500 h 3182"/>
                  <a:gd name="T78" fmla="*/ 3182 w 4098"/>
                  <a:gd name="T79" fmla="*/ 1377 h 3182"/>
                  <a:gd name="T80" fmla="*/ 3178 w 4098"/>
                  <a:gd name="T81" fmla="*/ 3121 h 3182"/>
                  <a:gd name="T82" fmla="*/ 3158 w 4098"/>
                  <a:gd name="T83" fmla="*/ 3157 h 3182"/>
                  <a:gd name="T84" fmla="*/ 3122 w 4098"/>
                  <a:gd name="T85" fmla="*/ 3178 h 3182"/>
                  <a:gd name="T86" fmla="*/ 82 w 4098"/>
                  <a:gd name="T87" fmla="*/ 3182 h 3182"/>
                  <a:gd name="T88" fmla="*/ 41 w 4098"/>
                  <a:gd name="T89" fmla="*/ 3171 h 3182"/>
                  <a:gd name="T90" fmla="*/ 11 w 4098"/>
                  <a:gd name="T91" fmla="*/ 3141 h 3182"/>
                  <a:gd name="T92" fmla="*/ 0 w 4098"/>
                  <a:gd name="T93" fmla="*/ 3100 h 3182"/>
                  <a:gd name="T94" fmla="*/ 2 w 4098"/>
                  <a:gd name="T95" fmla="*/ 59 h 3182"/>
                  <a:gd name="T96" fmla="*/ 24 w 4098"/>
                  <a:gd name="T97" fmla="*/ 23 h 3182"/>
                  <a:gd name="T98" fmla="*/ 60 w 4098"/>
                  <a:gd name="T99" fmla="*/ 2 h 3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98" h="3182">
                    <a:moveTo>
                      <a:pt x="3386" y="565"/>
                    </a:moveTo>
                    <a:lnTo>
                      <a:pt x="1653" y="2299"/>
                    </a:lnTo>
                    <a:lnTo>
                      <a:pt x="1558" y="2582"/>
                    </a:lnTo>
                    <a:lnTo>
                      <a:pt x="1840" y="2488"/>
                    </a:lnTo>
                    <a:lnTo>
                      <a:pt x="3574" y="754"/>
                    </a:lnTo>
                    <a:lnTo>
                      <a:pt x="3386" y="565"/>
                    </a:lnTo>
                    <a:close/>
                    <a:moveTo>
                      <a:pt x="3775" y="205"/>
                    </a:moveTo>
                    <a:lnTo>
                      <a:pt x="3757" y="207"/>
                    </a:lnTo>
                    <a:lnTo>
                      <a:pt x="3740" y="213"/>
                    </a:lnTo>
                    <a:lnTo>
                      <a:pt x="3727" y="225"/>
                    </a:lnTo>
                    <a:lnTo>
                      <a:pt x="3502" y="449"/>
                    </a:lnTo>
                    <a:lnTo>
                      <a:pt x="3595" y="544"/>
                    </a:lnTo>
                    <a:lnTo>
                      <a:pt x="3689" y="638"/>
                    </a:lnTo>
                    <a:lnTo>
                      <a:pt x="3914" y="413"/>
                    </a:lnTo>
                    <a:lnTo>
                      <a:pt x="3925" y="398"/>
                    </a:lnTo>
                    <a:lnTo>
                      <a:pt x="3933" y="382"/>
                    </a:lnTo>
                    <a:lnTo>
                      <a:pt x="3935" y="365"/>
                    </a:lnTo>
                    <a:lnTo>
                      <a:pt x="3933" y="346"/>
                    </a:lnTo>
                    <a:lnTo>
                      <a:pt x="3925" y="330"/>
                    </a:lnTo>
                    <a:lnTo>
                      <a:pt x="3914" y="316"/>
                    </a:lnTo>
                    <a:lnTo>
                      <a:pt x="3914" y="316"/>
                    </a:lnTo>
                    <a:lnTo>
                      <a:pt x="3824" y="225"/>
                    </a:lnTo>
                    <a:lnTo>
                      <a:pt x="3809" y="213"/>
                    </a:lnTo>
                    <a:lnTo>
                      <a:pt x="3793" y="207"/>
                    </a:lnTo>
                    <a:lnTo>
                      <a:pt x="3775" y="205"/>
                    </a:lnTo>
                    <a:close/>
                    <a:moveTo>
                      <a:pt x="163" y="162"/>
                    </a:moveTo>
                    <a:lnTo>
                      <a:pt x="163" y="3018"/>
                    </a:lnTo>
                    <a:lnTo>
                      <a:pt x="3018" y="3018"/>
                    </a:lnTo>
                    <a:lnTo>
                      <a:pt x="3018" y="1541"/>
                    </a:lnTo>
                    <a:lnTo>
                      <a:pt x="1942" y="2617"/>
                    </a:lnTo>
                    <a:lnTo>
                      <a:pt x="1929" y="2628"/>
                    </a:lnTo>
                    <a:lnTo>
                      <a:pt x="1911" y="2637"/>
                    </a:lnTo>
                    <a:lnTo>
                      <a:pt x="1455" y="2788"/>
                    </a:lnTo>
                    <a:lnTo>
                      <a:pt x="1442" y="2791"/>
                    </a:lnTo>
                    <a:lnTo>
                      <a:pt x="1429" y="2792"/>
                    </a:lnTo>
                    <a:lnTo>
                      <a:pt x="1408" y="2789"/>
                    </a:lnTo>
                    <a:lnTo>
                      <a:pt x="1388" y="2782"/>
                    </a:lnTo>
                    <a:lnTo>
                      <a:pt x="1372" y="2768"/>
                    </a:lnTo>
                    <a:lnTo>
                      <a:pt x="1357" y="2750"/>
                    </a:lnTo>
                    <a:lnTo>
                      <a:pt x="1350" y="2730"/>
                    </a:lnTo>
                    <a:lnTo>
                      <a:pt x="1347" y="2708"/>
                    </a:lnTo>
                    <a:lnTo>
                      <a:pt x="1352" y="2685"/>
                    </a:lnTo>
                    <a:lnTo>
                      <a:pt x="1504" y="2229"/>
                    </a:lnTo>
                    <a:lnTo>
                      <a:pt x="1511" y="2212"/>
                    </a:lnTo>
                    <a:lnTo>
                      <a:pt x="1524" y="2197"/>
                    </a:lnTo>
                    <a:lnTo>
                      <a:pt x="3018" y="703"/>
                    </a:lnTo>
                    <a:lnTo>
                      <a:pt x="3018" y="162"/>
                    </a:lnTo>
                    <a:lnTo>
                      <a:pt x="163" y="162"/>
                    </a:lnTo>
                    <a:close/>
                    <a:moveTo>
                      <a:pt x="82" y="0"/>
                    </a:moveTo>
                    <a:lnTo>
                      <a:pt x="3100" y="0"/>
                    </a:lnTo>
                    <a:lnTo>
                      <a:pt x="3122" y="2"/>
                    </a:lnTo>
                    <a:lnTo>
                      <a:pt x="3141" y="11"/>
                    </a:lnTo>
                    <a:lnTo>
                      <a:pt x="3158" y="23"/>
                    </a:lnTo>
                    <a:lnTo>
                      <a:pt x="3170" y="39"/>
                    </a:lnTo>
                    <a:lnTo>
                      <a:pt x="3178" y="59"/>
                    </a:lnTo>
                    <a:lnTo>
                      <a:pt x="3182" y="82"/>
                    </a:lnTo>
                    <a:lnTo>
                      <a:pt x="3182" y="539"/>
                    </a:lnTo>
                    <a:lnTo>
                      <a:pt x="3611" y="109"/>
                    </a:lnTo>
                    <a:lnTo>
                      <a:pt x="3639" y="85"/>
                    </a:lnTo>
                    <a:lnTo>
                      <a:pt x="3670" y="67"/>
                    </a:lnTo>
                    <a:lnTo>
                      <a:pt x="3703" y="53"/>
                    </a:lnTo>
                    <a:lnTo>
                      <a:pt x="3738" y="44"/>
                    </a:lnTo>
                    <a:lnTo>
                      <a:pt x="3775" y="42"/>
                    </a:lnTo>
                    <a:lnTo>
                      <a:pt x="3811" y="44"/>
                    </a:lnTo>
                    <a:lnTo>
                      <a:pt x="3847" y="53"/>
                    </a:lnTo>
                    <a:lnTo>
                      <a:pt x="3881" y="67"/>
                    </a:lnTo>
                    <a:lnTo>
                      <a:pt x="3910" y="85"/>
                    </a:lnTo>
                    <a:lnTo>
                      <a:pt x="3939" y="109"/>
                    </a:lnTo>
                    <a:lnTo>
                      <a:pt x="4030" y="201"/>
                    </a:lnTo>
                    <a:lnTo>
                      <a:pt x="4055" y="228"/>
                    </a:lnTo>
                    <a:lnTo>
                      <a:pt x="4073" y="259"/>
                    </a:lnTo>
                    <a:lnTo>
                      <a:pt x="4087" y="293"/>
                    </a:lnTo>
                    <a:lnTo>
                      <a:pt x="4096" y="328"/>
                    </a:lnTo>
                    <a:lnTo>
                      <a:pt x="4098" y="365"/>
                    </a:lnTo>
                    <a:lnTo>
                      <a:pt x="4096" y="401"/>
                    </a:lnTo>
                    <a:lnTo>
                      <a:pt x="4087" y="437"/>
                    </a:lnTo>
                    <a:lnTo>
                      <a:pt x="4073" y="469"/>
                    </a:lnTo>
                    <a:lnTo>
                      <a:pt x="4055" y="500"/>
                    </a:lnTo>
                    <a:lnTo>
                      <a:pt x="4030" y="529"/>
                    </a:lnTo>
                    <a:lnTo>
                      <a:pt x="3182" y="1377"/>
                    </a:lnTo>
                    <a:lnTo>
                      <a:pt x="3182" y="3100"/>
                    </a:lnTo>
                    <a:lnTo>
                      <a:pt x="3178" y="3121"/>
                    </a:lnTo>
                    <a:lnTo>
                      <a:pt x="3170" y="3141"/>
                    </a:lnTo>
                    <a:lnTo>
                      <a:pt x="3158" y="3157"/>
                    </a:lnTo>
                    <a:lnTo>
                      <a:pt x="3141" y="3171"/>
                    </a:lnTo>
                    <a:lnTo>
                      <a:pt x="3122" y="3178"/>
                    </a:lnTo>
                    <a:lnTo>
                      <a:pt x="3100" y="3182"/>
                    </a:lnTo>
                    <a:lnTo>
                      <a:pt x="82" y="3182"/>
                    </a:lnTo>
                    <a:lnTo>
                      <a:pt x="60" y="3178"/>
                    </a:lnTo>
                    <a:lnTo>
                      <a:pt x="41" y="3171"/>
                    </a:lnTo>
                    <a:lnTo>
                      <a:pt x="24" y="3157"/>
                    </a:lnTo>
                    <a:lnTo>
                      <a:pt x="11" y="3141"/>
                    </a:lnTo>
                    <a:lnTo>
                      <a:pt x="2" y="3121"/>
                    </a:lnTo>
                    <a:lnTo>
                      <a:pt x="0" y="3100"/>
                    </a:lnTo>
                    <a:lnTo>
                      <a:pt x="0" y="82"/>
                    </a:lnTo>
                    <a:lnTo>
                      <a:pt x="2" y="59"/>
                    </a:lnTo>
                    <a:lnTo>
                      <a:pt x="11" y="39"/>
                    </a:lnTo>
                    <a:lnTo>
                      <a:pt x="24" y="23"/>
                    </a:lnTo>
                    <a:lnTo>
                      <a:pt x="41" y="11"/>
                    </a:lnTo>
                    <a:lnTo>
                      <a:pt x="6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0" name="Freeform 1050">
                <a:extLst>
                  <a:ext uri="{FF2B5EF4-FFF2-40B4-BE49-F238E27FC236}">
                    <a16:creationId xmlns:a16="http://schemas.microsoft.com/office/drawing/2014/main" id="{B6C40DC3-0494-4979-8CF8-E8707187F2A2}"/>
                  </a:ext>
                </a:extLst>
              </p:cNvPr>
              <p:cNvSpPr>
                <a:spLocks/>
              </p:cNvSpPr>
              <p:nvPr/>
            </p:nvSpPr>
            <p:spPr bwMode="auto">
              <a:xfrm>
                <a:off x="2668" y="1258"/>
                <a:ext cx="241" cy="163"/>
              </a:xfrm>
              <a:custGeom>
                <a:avLst/>
                <a:gdLst>
                  <a:gd name="T0" fmla="*/ 82 w 241"/>
                  <a:gd name="T1" fmla="*/ 0 h 163"/>
                  <a:gd name="T2" fmla="*/ 159 w 241"/>
                  <a:gd name="T3" fmla="*/ 0 h 163"/>
                  <a:gd name="T4" fmla="*/ 181 w 241"/>
                  <a:gd name="T5" fmla="*/ 3 h 163"/>
                  <a:gd name="T6" fmla="*/ 201 w 241"/>
                  <a:gd name="T7" fmla="*/ 11 h 163"/>
                  <a:gd name="T8" fmla="*/ 217 w 241"/>
                  <a:gd name="T9" fmla="*/ 24 h 163"/>
                  <a:gd name="T10" fmla="*/ 230 w 241"/>
                  <a:gd name="T11" fmla="*/ 40 h 163"/>
                  <a:gd name="T12" fmla="*/ 238 w 241"/>
                  <a:gd name="T13" fmla="*/ 60 h 163"/>
                  <a:gd name="T14" fmla="*/ 241 w 241"/>
                  <a:gd name="T15" fmla="*/ 81 h 163"/>
                  <a:gd name="T16" fmla="*/ 238 w 241"/>
                  <a:gd name="T17" fmla="*/ 103 h 163"/>
                  <a:gd name="T18" fmla="*/ 230 w 241"/>
                  <a:gd name="T19" fmla="*/ 123 h 163"/>
                  <a:gd name="T20" fmla="*/ 217 w 241"/>
                  <a:gd name="T21" fmla="*/ 139 h 163"/>
                  <a:gd name="T22" fmla="*/ 201 w 241"/>
                  <a:gd name="T23" fmla="*/ 152 h 163"/>
                  <a:gd name="T24" fmla="*/ 181 w 241"/>
                  <a:gd name="T25" fmla="*/ 160 h 163"/>
                  <a:gd name="T26" fmla="*/ 159 w 241"/>
                  <a:gd name="T27" fmla="*/ 163 h 163"/>
                  <a:gd name="T28" fmla="*/ 82 w 241"/>
                  <a:gd name="T29" fmla="*/ 163 h 163"/>
                  <a:gd name="T30" fmla="*/ 59 w 241"/>
                  <a:gd name="T31" fmla="*/ 160 h 163"/>
                  <a:gd name="T32" fmla="*/ 41 w 241"/>
                  <a:gd name="T33" fmla="*/ 152 h 163"/>
                  <a:gd name="T34" fmla="*/ 23 w 241"/>
                  <a:gd name="T35" fmla="*/ 139 h 163"/>
                  <a:gd name="T36" fmla="*/ 11 w 241"/>
                  <a:gd name="T37" fmla="*/ 123 h 163"/>
                  <a:gd name="T38" fmla="*/ 2 w 241"/>
                  <a:gd name="T39" fmla="*/ 103 h 163"/>
                  <a:gd name="T40" fmla="*/ 0 w 241"/>
                  <a:gd name="T41" fmla="*/ 81 h 163"/>
                  <a:gd name="T42" fmla="*/ 2 w 241"/>
                  <a:gd name="T43" fmla="*/ 60 h 163"/>
                  <a:gd name="T44" fmla="*/ 11 w 241"/>
                  <a:gd name="T45" fmla="*/ 40 h 163"/>
                  <a:gd name="T46" fmla="*/ 23 w 241"/>
                  <a:gd name="T47" fmla="*/ 24 h 163"/>
                  <a:gd name="T48" fmla="*/ 41 w 241"/>
                  <a:gd name="T49" fmla="*/ 11 h 163"/>
                  <a:gd name="T50" fmla="*/ 59 w 241"/>
                  <a:gd name="T51" fmla="*/ 3 h 163"/>
                  <a:gd name="T52" fmla="*/ 82 w 241"/>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1" h="163">
                    <a:moveTo>
                      <a:pt x="82" y="0"/>
                    </a:moveTo>
                    <a:lnTo>
                      <a:pt x="159" y="0"/>
                    </a:lnTo>
                    <a:lnTo>
                      <a:pt x="181" y="3"/>
                    </a:lnTo>
                    <a:lnTo>
                      <a:pt x="201" y="11"/>
                    </a:lnTo>
                    <a:lnTo>
                      <a:pt x="217" y="24"/>
                    </a:lnTo>
                    <a:lnTo>
                      <a:pt x="230" y="40"/>
                    </a:lnTo>
                    <a:lnTo>
                      <a:pt x="238" y="60"/>
                    </a:lnTo>
                    <a:lnTo>
                      <a:pt x="241" y="81"/>
                    </a:lnTo>
                    <a:lnTo>
                      <a:pt x="238" y="103"/>
                    </a:lnTo>
                    <a:lnTo>
                      <a:pt x="230" y="123"/>
                    </a:lnTo>
                    <a:lnTo>
                      <a:pt x="217" y="139"/>
                    </a:lnTo>
                    <a:lnTo>
                      <a:pt x="201" y="152"/>
                    </a:lnTo>
                    <a:lnTo>
                      <a:pt x="181" y="160"/>
                    </a:lnTo>
                    <a:lnTo>
                      <a:pt x="159" y="163"/>
                    </a:lnTo>
                    <a:lnTo>
                      <a:pt x="82" y="163"/>
                    </a:lnTo>
                    <a:lnTo>
                      <a:pt x="59" y="160"/>
                    </a:lnTo>
                    <a:lnTo>
                      <a:pt x="41" y="152"/>
                    </a:lnTo>
                    <a:lnTo>
                      <a:pt x="23" y="139"/>
                    </a:lnTo>
                    <a:lnTo>
                      <a:pt x="11" y="123"/>
                    </a:lnTo>
                    <a:lnTo>
                      <a:pt x="2" y="103"/>
                    </a:lnTo>
                    <a:lnTo>
                      <a:pt x="0" y="81"/>
                    </a:lnTo>
                    <a:lnTo>
                      <a:pt x="2" y="60"/>
                    </a:lnTo>
                    <a:lnTo>
                      <a:pt x="11" y="40"/>
                    </a:lnTo>
                    <a:lnTo>
                      <a:pt x="23" y="24"/>
                    </a:lnTo>
                    <a:lnTo>
                      <a:pt x="41" y="11"/>
                    </a:lnTo>
                    <a:lnTo>
                      <a:pt x="59" y="3"/>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1" name="Freeform 1051">
                <a:extLst>
                  <a:ext uri="{FF2B5EF4-FFF2-40B4-BE49-F238E27FC236}">
                    <a16:creationId xmlns:a16="http://schemas.microsoft.com/office/drawing/2014/main" id="{1D408D69-717D-4407-BCC0-4855C3ACABFD}"/>
                  </a:ext>
                </a:extLst>
              </p:cNvPr>
              <p:cNvSpPr>
                <a:spLocks/>
              </p:cNvSpPr>
              <p:nvPr/>
            </p:nvSpPr>
            <p:spPr bwMode="auto">
              <a:xfrm>
                <a:off x="826" y="1258"/>
                <a:ext cx="1651" cy="163"/>
              </a:xfrm>
              <a:custGeom>
                <a:avLst/>
                <a:gdLst>
                  <a:gd name="T0" fmla="*/ 81 w 1651"/>
                  <a:gd name="T1" fmla="*/ 0 h 163"/>
                  <a:gd name="T2" fmla="*/ 1569 w 1651"/>
                  <a:gd name="T3" fmla="*/ 0 h 163"/>
                  <a:gd name="T4" fmla="*/ 1591 w 1651"/>
                  <a:gd name="T5" fmla="*/ 3 h 163"/>
                  <a:gd name="T6" fmla="*/ 1610 w 1651"/>
                  <a:gd name="T7" fmla="*/ 11 h 163"/>
                  <a:gd name="T8" fmla="*/ 1627 w 1651"/>
                  <a:gd name="T9" fmla="*/ 24 h 163"/>
                  <a:gd name="T10" fmla="*/ 1639 w 1651"/>
                  <a:gd name="T11" fmla="*/ 40 h 163"/>
                  <a:gd name="T12" fmla="*/ 1648 w 1651"/>
                  <a:gd name="T13" fmla="*/ 60 h 163"/>
                  <a:gd name="T14" fmla="*/ 1651 w 1651"/>
                  <a:gd name="T15" fmla="*/ 81 h 163"/>
                  <a:gd name="T16" fmla="*/ 1648 w 1651"/>
                  <a:gd name="T17" fmla="*/ 103 h 163"/>
                  <a:gd name="T18" fmla="*/ 1639 w 1651"/>
                  <a:gd name="T19" fmla="*/ 123 h 163"/>
                  <a:gd name="T20" fmla="*/ 1627 w 1651"/>
                  <a:gd name="T21" fmla="*/ 139 h 163"/>
                  <a:gd name="T22" fmla="*/ 1610 w 1651"/>
                  <a:gd name="T23" fmla="*/ 152 h 163"/>
                  <a:gd name="T24" fmla="*/ 1591 w 1651"/>
                  <a:gd name="T25" fmla="*/ 160 h 163"/>
                  <a:gd name="T26" fmla="*/ 1569 w 1651"/>
                  <a:gd name="T27" fmla="*/ 163 h 163"/>
                  <a:gd name="T28" fmla="*/ 81 w 1651"/>
                  <a:gd name="T29" fmla="*/ 163 h 163"/>
                  <a:gd name="T30" fmla="*/ 60 w 1651"/>
                  <a:gd name="T31" fmla="*/ 160 h 163"/>
                  <a:gd name="T32" fmla="*/ 40 w 1651"/>
                  <a:gd name="T33" fmla="*/ 152 h 163"/>
                  <a:gd name="T34" fmla="*/ 24 w 1651"/>
                  <a:gd name="T35" fmla="*/ 139 h 163"/>
                  <a:gd name="T36" fmla="*/ 11 w 1651"/>
                  <a:gd name="T37" fmla="*/ 123 h 163"/>
                  <a:gd name="T38" fmla="*/ 3 w 1651"/>
                  <a:gd name="T39" fmla="*/ 103 h 163"/>
                  <a:gd name="T40" fmla="*/ 0 w 1651"/>
                  <a:gd name="T41" fmla="*/ 81 h 163"/>
                  <a:gd name="T42" fmla="*/ 3 w 1651"/>
                  <a:gd name="T43" fmla="*/ 60 h 163"/>
                  <a:gd name="T44" fmla="*/ 11 w 1651"/>
                  <a:gd name="T45" fmla="*/ 40 h 163"/>
                  <a:gd name="T46" fmla="*/ 24 w 1651"/>
                  <a:gd name="T47" fmla="*/ 24 h 163"/>
                  <a:gd name="T48" fmla="*/ 40 w 1651"/>
                  <a:gd name="T49" fmla="*/ 11 h 163"/>
                  <a:gd name="T50" fmla="*/ 60 w 1651"/>
                  <a:gd name="T51" fmla="*/ 3 h 163"/>
                  <a:gd name="T52" fmla="*/ 81 w 1651"/>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1" h="163">
                    <a:moveTo>
                      <a:pt x="81" y="0"/>
                    </a:moveTo>
                    <a:lnTo>
                      <a:pt x="1569" y="0"/>
                    </a:lnTo>
                    <a:lnTo>
                      <a:pt x="1591" y="3"/>
                    </a:lnTo>
                    <a:lnTo>
                      <a:pt x="1610" y="11"/>
                    </a:lnTo>
                    <a:lnTo>
                      <a:pt x="1627" y="24"/>
                    </a:lnTo>
                    <a:lnTo>
                      <a:pt x="1639" y="40"/>
                    </a:lnTo>
                    <a:lnTo>
                      <a:pt x="1648" y="60"/>
                    </a:lnTo>
                    <a:lnTo>
                      <a:pt x="1651" y="81"/>
                    </a:lnTo>
                    <a:lnTo>
                      <a:pt x="1648" y="103"/>
                    </a:lnTo>
                    <a:lnTo>
                      <a:pt x="1639" y="123"/>
                    </a:lnTo>
                    <a:lnTo>
                      <a:pt x="1627" y="139"/>
                    </a:lnTo>
                    <a:lnTo>
                      <a:pt x="1610" y="152"/>
                    </a:lnTo>
                    <a:lnTo>
                      <a:pt x="1591" y="160"/>
                    </a:lnTo>
                    <a:lnTo>
                      <a:pt x="1569" y="163"/>
                    </a:lnTo>
                    <a:lnTo>
                      <a:pt x="81" y="163"/>
                    </a:lnTo>
                    <a:lnTo>
                      <a:pt x="60" y="160"/>
                    </a:lnTo>
                    <a:lnTo>
                      <a:pt x="40" y="152"/>
                    </a:lnTo>
                    <a:lnTo>
                      <a:pt x="24" y="139"/>
                    </a:lnTo>
                    <a:lnTo>
                      <a:pt x="11" y="123"/>
                    </a:lnTo>
                    <a:lnTo>
                      <a:pt x="3" y="103"/>
                    </a:lnTo>
                    <a:lnTo>
                      <a:pt x="0" y="81"/>
                    </a:lnTo>
                    <a:lnTo>
                      <a:pt x="3" y="60"/>
                    </a:lnTo>
                    <a:lnTo>
                      <a:pt x="11" y="40"/>
                    </a:lnTo>
                    <a:lnTo>
                      <a:pt x="24" y="24"/>
                    </a:lnTo>
                    <a:lnTo>
                      <a:pt x="40" y="11"/>
                    </a:lnTo>
                    <a:lnTo>
                      <a:pt x="60" y="3"/>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2" name="Freeform 1052">
                <a:extLst>
                  <a:ext uri="{FF2B5EF4-FFF2-40B4-BE49-F238E27FC236}">
                    <a16:creationId xmlns:a16="http://schemas.microsoft.com/office/drawing/2014/main" id="{13A25F67-1ECC-45F7-A033-634B8C09026A}"/>
                  </a:ext>
                </a:extLst>
              </p:cNvPr>
              <p:cNvSpPr>
                <a:spLocks/>
              </p:cNvSpPr>
              <p:nvPr/>
            </p:nvSpPr>
            <p:spPr bwMode="auto">
              <a:xfrm>
                <a:off x="826" y="1734"/>
                <a:ext cx="1572" cy="163"/>
              </a:xfrm>
              <a:custGeom>
                <a:avLst/>
                <a:gdLst>
                  <a:gd name="T0" fmla="*/ 81 w 1572"/>
                  <a:gd name="T1" fmla="*/ 0 h 163"/>
                  <a:gd name="T2" fmla="*/ 1492 w 1572"/>
                  <a:gd name="T3" fmla="*/ 0 h 163"/>
                  <a:gd name="T4" fmla="*/ 1513 w 1572"/>
                  <a:gd name="T5" fmla="*/ 2 h 163"/>
                  <a:gd name="T6" fmla="*/ 1533 w 1572"/>
                  <a:gd name="T7" fmla="*/ 11 h 163"/>
                  <a:gd name="T8" fmla="*/ 1549 w 1572"/>
                  <a:gd name="T9" fmla="*/ 24 h 163"/>
                  <a:gd name="T10" fmla="*/ 1561 w 1572"/>
                  <a:gd name="T11" fmla="*/ 40 h 163"/>
                  <a:gd name="T12" fmla="*/ 1570 w 1572"/>
                  <a:gd name="T13" fmla="*/ 60 h 163"/>
                  <a:gd name="T14" fmla="*/ 1572 w 1572"/>
                  <a:gd name="T15" fmla="*/ 81 h 163"/>
                  <a:gd name="T16" fmla="*/ 1570 w 1572"/>
                  <a:gd name="T17" fmla="*/ 103 h 163"/>
                  <a:gd name="T18" fmla="*/ 1561 w 1572"/>
                  <a:gd name="T19" fmla="*/ 123 h 163"/>
                  <a:gd name="T20" fmla="*/ 1549 w 1572"/>
                  <a:gd name="T21" fmla="*/ 139 h 163"/>
                  <a:gd name="T22" fmla="*/ 1533 w 1572"/>
                  <a:gd name="T23" fmla="*/ 151 h 163"/>
                  <a:gd name="T24" fmla="*/ 1513 w 1572"/>
                  <a:gd name="T25" fmla="*/ 160 h 163"/>
                  <a:gd name="T26" fmla="*/ 1492 w 1572"/>
                  <a:gd name="T27" fmla="*/ 163 h 163"/>
                  <a:gd name="T28" fmla="*/ 81 w 1572"/>
                  <a:gd name="T29" fmla="*/ 163 h 163"/>
                  <a:gd name="T30" fmla="*/ 60 w 1572"/>
                  <a:gd name="T31" fmla="*/ 160 h 163"/>
                  <a:gd name="T32" fmla="*/ 40 w 1572"/>
                  <a:gd name="T33" fmla="*/ 151 h 163"/>
                  <a:gd name="T34" fmla="*/ 24 w 1572"/>
                  <a:gd name="T35" fmla="*/ 139 h 163"/>
                  <a:gd name="T36" fmla="*/ 11 w 1572"/>
                  <a:gd name="T37" fmla="*/ 123 h 163"/>
                  <a:gd name="T38" fmla="*/ 3 w 1572"/>
                  <a:gd name="T39" fmla="*/ 103 h 163"/>
                  <a:gd name="T40" fmla="*/ 0 w 1572"/>
                  <a:gd name="T41" fmla="*/ 81 h 163"/>
                  <a:gd name="T42" fmla="*/ 3 w 1572"/>
                  <a:gd name="T43" fmla="*/ 60 h 163"/>
                  <a:gd name="T44" fmla="*/ 11 w 1572"/>
                  <a:gd name="T45" fmla="*/ 40 h 163"/>
                  <a:gd name="T46" fmla="*/ 24 w 1572"/>
                  <a:gd name="T47" fmla="*/ 24 h 163"/>
                  <a:gd name="T48" fmla="*/ 40 w 1572"/>
                  <a:gd name="T49" fmla="*/ 11 h 163"/>
                  <a:gd name="T50" fmla="*/ 60 w 1572"/>
                  <a:gd name="T51" fmla="*/ 2 h 163"/>
                  <a:gd name="T52" fmla="*/ 81 w 1572"/>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2" h="163">
                    <a:moveTo>
                      <a:pt x="81" y="0"/>
                    </a:moveTo>
                    <a:lnTo>
                      <a:pt x="1492" y="0"/>
                    </a:lnTo>
                    <a:lnTo>
                      <a:pt x="1513" y="2"/>
                    </a:lnTo>
                    <a:lnTo>
                      <a:pt x="1533" y="11"/>
                    </a:lnTo>
                    <a:lnTo>
                      <a:pt x="1549" y="24"/>
                    </a:lnTo>
                    <a:lnTo>
                      <a:pt x="1561" y="40"/>
                    </a:lnTo>
                    <a:lnTo>
                      <a:pt x="1570" y="60"/>
                    </a:lnTo>
                    <a:lnTo>
                      <a:pt x="1572" y="81"/>
                    </a:lnTo>
                    <a:lnTo>
                      <a:pt x="1570" y="103"/>
                    </a:lnTo>
                    <a:lnTo>
                      <a:pt x="1561" y="123"/>
                    </a:lnTo>
                    <a:lnTo>
                      <a:pt x="1549" y="139"/>
                    </a:lnTo>
                    <a:lnTo>
                      <a:pt x="1533" y="151"/>
                    </a:lnTo>
                    <a:lnTo>
                      <a:pt x="1513" y="160"/>
                    </a:lnTo>
                    <a:lnTo>
                      <a:pt x="1492" y="163"/>
                    </a:lnTo>
                    <a:lnTo>
                      <a:pt x="81" y="163"/>
                    </a:lnTo>
                    <a:lnTo>
                      <a:pt x="60" y="160"/>
                    </a:lnTo>
                    <a:lnTo>
                      <a:pt x="40" y="151"/>
                    </a:lnTo>
                    <a:lnTo>
                      <a:pt x="24" y="139"/>
                    </a:lnTo>
                    <a:lnTo>
                      <a:pt x="11" y="123"/>
                    </a:lnTo>
                    <a:lnTo>
                      <a:pt x="3" y="103"/>
                    </a:lnTo>
                    <a:lnTo>
                      <a:pt x="0" y="81"/>
                    </a:lnTo>
                    <a:lnTo>
                      <a:pt x="3" y="60"/>
                    </a:lnTo>
                    <a:lnTo>
                      <a:pt x="11" y="40"/>
                    </a:lnTo>
                    <a:lnTo>
                      <a:pt x="24" y="24"/>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3" name="Freeform 1053">
                <a:extLst>
                  <a:ext uri="{FF2B5EF4-FFF2-40B4-BE49-F238E27FC236}">
                    <a16:creationId xmlns:a16="http://schemas.microsoft.com/office/drawing/2014/main" id="{97A4C9F2-2CA4-46F3-BA28-CFE3745B0CC6}"/>
                  </a:ext>
                </a:extLst>
              </p:cNvPr>
              <p:cNvSpPr>
                <a:spLocks/>
              </p:cNvSpPr>
              <p:nvPr/>
            </p:nvSpPr>
            <p:spPr bwMode="auto">
              <a:xfrm>
                <a:off x="826" y="2210"/>
                <a:ext cx="1062" cy="162"/>
              </a:xfrm>
              <a:custGeom>
                <a:avLst/>
                <a:gdLst>
                  <a:gd name="T0" fmla="*/ 81 w 1062"/>
                  <a:gd name="T1" fmla="*/ 0 h 162"/>
                  <a:gd name="T2" fmla="*/ 981 w 1062"/>
                  <a:gd name="T3" fmla="*/ 0 h 162"/>
                  <a:gd name="T4" fmla="*/ 1002 w 1062"/>
                  <a:gd name="T5" fmla="*/ 2 h 162"/>
                  <a:gd name="T6" fmla="*/ 1022 w 1062"/>
                  <a:gd name="T7" fmla="*/ 11 h 162"/>
                  <a:gd name="T8" fmla="*/ 1038 w 1062"/>
                  <a:gd name="T9" fmla="*/ 23 h 162"/>
                  <a:gd name="T10" fmla="*/ 1051 w 1062"/>
                  <a:gd name="T11" fmla="*/ 39 h 162"/>
                  <a:gd name="T12" fmla="*/ 1059 w 1062"/>
                  <a:gd name="T13" fmla="*/ 59 h 162"/>
                  <a:gd name="T14" fmla="*/ 1062 w 1062"/>
                  <a:gd name="T15" fmla="*/ 80 h 162"/>
                  <a:gd name="T16" fmla="*/ 1059 w 1062"/>
                  <a:gd name="T17" fmla="*/ 103 h 162"/>
                  <a:gd name="T18" fmla="*/ 1051 w 1062"/>
                  <a:gd name="T19" fmla="*/ 123 h 162"/>
                  <a:gd name="T20" fmla="*/ 1038 w 1062"/>
                  <a:gd name="T21" fmla="*/ 139 h 162"/>
                  <a:gd name="T22" fmla="*/ 1022 w 1062"/>
                  <a:gd name="T23" fmla="*/ 151 h 162"/>
                  <a:gd name="T24" fmla="*/ 1002 w 1062"/>
                  <a:gd name="T25" fmla="*/ 160 h 162"/>
                  <a:gd name="T26" fmla="*/ 981 w 1062"/>
                  <a:gd name="T27" fmla="*/ 162 h 162"/>
                  <a:gd name="T28" fmla="*/ 81 w 1062"/>
                  <a:gd name="T29" fmla="*/ 162 h 162"/>
                  <a:gd name="T30" fmla="*/ 60 w 1062"/>
                  <a:gd name="T31" fmla="*/ 160 h 162"/>
                  <a:gd name="T32" fmla="*/ 40 w 1062"/>
                  <a:gd name="T33" fmla="*/ 151 h 162"/>
                  <a:gd name="T34" fmla="*/ 24 w 1062"/>
                  <a:gd name="T35" fmla="*/ 139 h 162"/>
                  <a:gd name="T36" fmla="*/ 11 w 1062"/>
                  <a:gd name="T37" fmla="*/ 123 h 162"/>
                  <a:gd name="T38" fmla="*/ 3 w 1062"/>
                  <a:gd name="T39" fmla="*/ 103 h 162"/>
                  <a:gd name="T40" fmla="*/ 0 w 1062"/>
                  <a:gd name="T41" fmla="*/ 80 h 162"/>
                  <a:gd name="T42" fmla="*/ 3 w 1062"/>
                  <a:gd name="T43" fmla="*/ 59 h 162"/>
                  <a:gd name="T44" fmla="*/ 11 w 1062"/>
                  <a:gd name="T45" fmla="*/ 39 h 162"/>
                  <a:gd name="T46" fmla="*/ 24 w 1062"/>
                  <a:gd name="T47" fmla="*/ 23 h 162"/>
                  <a:gd name="T48" fmla="*/ 40 w 1062"/>
                  <a:gd name="T49" fmla="*/ 11 h 162"/>
                  <a:gd name="T50" fmla="*/ 60 w 1062"/>
                  <a:gd name="T51" fmla="*/ 2 h 162"/>
                  <a:gd name="T52" fmla="*/ 81 w 1062"/>
                  <a:gd name="T5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62" h="162">
                    <a:moveTo>
                      <a:pt x="81" y="0"/>
                    </a:moveTo>
                    <a:lnTo>
                      <a:pt x="981" y="0"/>
                    </a:lnTo>
                    <a:lnTo>
                      <a:pt x="1002" y="2"/>
                    </a:lnTo>
                    <a:lnTo>
                      <a:pt x="1022" y="11"/>
                    </a:lnTo>
                    <a:lnTo>
                      <a:pt x="1038" y="23"/>
                    </a:lnTo>
                    <a:lnTo>
                      <a:pt x="1051" y="39"/>
                    </a:lnTo>
                    <a:lnTo>
                      <a:pt x="1059" y="59"/>
                    </a:lnTo>
                    <a:lnTo>
                      <a:pt x="1062" y="80"/>
                    </a:lnTo>
                    <a:lnTo>
                      <a:pt x="1059" y="103"/>
                    </a:lnTo>
                    <a:lnTo>
                      <a:pt x="1051" y="123"/>
                    </a:lnTo>
                    <a:lnTo>
                      <a:pt x="1038" y="139"/>
                    </a:lnTo>
                    <a:lnTo>
                      <a:pt x="1022" y="151"/>
                    </a:lnTo>
                    <a:lnTo>
                      <a:pt x="1002" y="160"/>
                    </a:lnTo>
                    <a:lnTo>
                      <a:pt x="981" y="162"/>
                    </a:lnTo>
                    <a:lnTo>
                      <a:pt x="81" y="162"/>
                    </a:lnTo>
                    <a:lnTo>
                      <a:pt x="60" y="160"/>
                    </a:lnTo>
                    <a:lnTo>
                      <a:pt x="40" y="151"/>
                    </a:lnTo>
                    <a:lnTo>
                      <a:pt x="24" y="139"/>
                    </a:lnTo>
                    <a:lnTo>
                      <a:pt x="11" y="123"/>
                    </a:lnTo>
                    <a:lnTo>
                      <a:pt x="3" y="103"/>
                    </a:lnTo>
                    <a:lnTo>
                      <a:pt x="0" y="80"/>
                    </a:lnTo>
                    <a:lnTo>
                      <a:pt x="3" y="59"/>
                    </a:lnTo>
                    <a:lnTo>
                      <a:pt x="11" y="39"/>
                    </a:lnTo>
                    <a:lnTo>
                      <a:pt x="24" y="23"/>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4" name="Freeform 1054">
                <a:extLst>
                  <a:ext uri="{FF2B5EF4-FFF2-40B4-BE49-F238E27FC236}">
                    <a16:creationId xmlns:a16="http://schemas.microsoft.com/office/drawing/2014/main" id="{9616EB3A-AB8F-4837-98A8-A6E1813BC9EE}"/>
                  </a:ext>
                </a:extLst>
              </p:cNvPr>
              <p:cNvSpPr>
                <a:spLocks/>
              </p:cNvSpPr>
              <p:nvPr/>
            </p:nvSpPr>
            <p:spPr bwMode="auto">
              <a:xfrm>
                <a:off x="826" y="2677"/>
                <a:ext cx="673" cy="162"/>
              </a:xfrm>
              <a:custGeom>
                <a:avLst/>
                <a:gdLst>
                  <a:gd name="T0" fmla="*/ 81 w 673"/>
                  <a:gd name="T1" fmla="*/ 0 h 162"/>
                  <a:gd name="T2" fmla="*/ 591 w 673"/>
                  <a:gd name="T3" fmla="*/ 0 h 162"/>
                  <a:gd name="T4" fmla="*/ 614 w 673"/>
                  <a:gd name="T5" fmla="*/ 2 h 162"/>
                  <a:gd name="T6" fmla="*/ 633 w 673"/>
                  <a:gd name="T7" fmla="*/ 11 h 162"/>
                  <a:gd name="T8" fmla="*/ 650 w 673"/>
                  <a:gd name="T9" fmla="*/ 23 h 162"/>
                  <a:gd name="T10" fmla="*/ 662 w 673"/>
                  <a:gd name="T11" fmla="*/ 39 h 162"/>
                  <a:gd name="T12" fmla="*/ 671 w 673"/>
                  <a:gd name="T13" fmla="*/ 59 h 162"/>
                  <a:gd name="T14" fmla="*/ 673 w 673"/>
                  <a:gd name="T15" fmla="*/ 80 h 162"/>
                  <a:gd name="T16" fmla="*/ 671 w 673"/>
                  <a:gd name="T17" fmla="*/ 103 h 162"/>
                  <a:gd name="T18" fmla="*/ 662 w 673"/>
                  <a:gd name="T19" fmla="*/ 123 h 162"/>
                  <a:gd name="T20" fmla="*/ 650 w 673"/>
                  <a:gd name="T21" fmla="*/ 139 h 162"/>
                  <a:gd name="T22" fmla="*/ 632 w 673"/>
                  <a:gd name="T23" fmla="*/ 151 h 162"/>
                  <a:gd name="T24" fmla="*/ 614 w 673"/>
                  <a:gd name="T25" fmla="*/ 160 h 162"/>
                  <a:gd name="T26" fmla="*/ 591 w 673"/>
                  <a:gd name="T27" fmla="*/ 162 h 162"/>
                  <a:gd name="T28" fmla="*/ 81 w 673"/>
                  <a:gd name="T29" fmla="*/ 162 h 162"/>
                  <a:gd name="T30" fmla="*/ 60 w 673"/>
                  <a:gd name="T31" fmla="*/ 160 h 162"/>
                  <a:gd name="T32" fmla="*/ 40 w 673"/>
                  <a:gd name="T33" fmla="*/ 151 h 162"/>
                  <a:gd name="T34" fmla="*/ 24 w 673"/>
                  <a:gd name="T35" fmla="*/ 139 h 162"/>
                  <a:gd name="T36" fmla="*/ 11 w 673"/>
                  <a:gd name="T37" fmla="*/ 123 h 162"/>
                  <a:gd name="T38" fmla="*/ 3 w 673"/>
                  <a:gd name="T39" fmla="*/ 103 h 162"/>
                  <a:gd name="T40" fmla="*/ 0 w 673"/>
                  <a:gd name="T41" fmla="*/ 80 h 162"/>
                  <a:gd name="T42" fmla="*/ 3 w 673"/>
                  <a:gd name="T43" fmla="*/ 59 h 162"/>
                  <a:gd name="T44" fmla="*/ 11 w 673"/>
                  <a:gd name="T45" fmla="*/ 39 h 162"/>
                  <a:gd name="T46" fmla="*/ 24 w 673"/>
                  <a:gd name="T47" fmla="*/ 23 h 162"/>
                  <a:gd name="T48" fmla="*/ 40 w 673"/>
                  <a:gd name="T49" fmla="*/ 11 h 162"/>
                  <a:gd name="T50" fmla="*/ 60 w 673"/>
                  <a:gd name="T51" fmla="*/ 2 h 162"/>
                  <a:gd name="T52" fmla="*/ 81 w 673"/>
                  <a:gd name="T5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3" h="162">
                    <a:moveTo>
                      <a:pt x="81" y="0"/>
                    </a:moveTo>
                    <a:lnTo>
                      <a:pt x="591" y="0"/>
                    </a:lnTo>
                    <a:lnTo>
                      <a:pt x="614" y="2"/>
                    </a:lnTo>
                    <a:lnTo>
                      <a:pt x="633" y="11"/>
                    </a:lnTo>
                    <a:lnTo>
                      <a:pt x="650" y="23"/>
                    </a:lnTo>
                    <a:lnTo>
                      <a:pt x="662" y="39"/>
                    </a:lnTo>
                    <a:lnTo>
                      <a:pt x="671" y="59"/>
                    </a:lnTo>
                    <a:lnTo>
                      <a:pt x="673" y="80"/>
                    </a:lnTo>
                    <a:lnTo>
                      <a:pt x="671" y="103"/>
                    </a:lnTo>
                    <a:lnTo>
                      <a:pt x="662" y="123"/>
                    </a:lnTo>
                    <a:lnTo>
                      <a:pt x="650" y="139"/>
                    </a:lnTo>
                    <a:lnTo>
                      <a:pt x="632" y="151"/>
                    </a:lnTo>
                    <a:lnTo>
                      <a:pt x="614" y="160"/>
                    </a:lnTo>
                    <a:lnTo>
                      <a:pt x="591" y="162"/>
                    </a:lnTo>
                    <a:lnTo>
                      <a:pt x="81" y="162"/>
                    </a:lnTo>
                    <a:lnTo>
                      <a:pt x="60" y="160"/>
                    </a:lnTo>
                    <a:lnTo>
                      <a:pt x="40" y="151"/>
                    </a:lnTo>
                    <a:lnTo>
                      <a:pt x="24" y="139"/>
                    </a:lnTo>
                    <a:lnTo>
                      <a:pt x="11" y="123"/>
                    </a:lnTo>
                    <a:lnTo>
                      <a:pt x="3" y="103"/>
                    </a:lnTo>
                    <a:lnTo>
                      <a:pt x="0" y="80"/>
                    </a:lnTo>
                    <a:lnTo>
                      <a:pt x="3" y="59"/>
                    </a:lnTo>
                    <a:lnTo>
                      <a:pt x="11" y="39"/>
                    </a:lnTo>
                    <a:lnTo>
                      <a:pt x="24" y="23"/>
                    </a:lnTo>
                    <a:lnTo>
                      <a:pt x="40" y="11"/>
                    </a:lnTo>
                    <a:lnTo>
                      <a:pt x="60" y="2"/>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grpSp>
        <p:sp>
          <p:nvSpPr>
            <p:cNvPr id="35" name="Freeform 940">
              <a:extLst>
                <a:ext uri="{FF2B5EF4-FFF2-40B4-BE49-F238E27FC236}">
                  <a16:creationId xmlns:a16="http://schemas.microsoft.com/office/drawing/2014/main" id="{2031EDF1-DD3A-447C-9BD2-7A65F1486816}"/>
                </a:ext>
              </a:extLst>
            </p:cNvPr>
            <p:cNvSpPr>
              <a:spLocks/>
            </p:cNvSpPr>
            <p:nvPr/>
          </p:nvSpPr>
          <p:spPr bwMode="auto">
            <a:xfrm flipH="1">
              <a:off x="1670479" y="5617352"/>
              <a:ext cx="14213" cy="36179"/>
            </a:xfrm>
            <a:custGeom>
              <a:avLst/>
              <a:gdLst>
                <a:gd name="T0" fmla="*/ 49 w 197"/>
                <a:gd name="T1" fmla="*/ 0 h 505"/>
                <a:gd name="T2" fmla="*/ 149 w 197"/>
                <a:gd name="T3" fmla="*/ 0 h 505"/>
                <a:gd name="T4" fmla="*/ 163 w 197"/>
                <a:gd name="T5" fmla="*/ 1 h 505"/>
                <a:gd name="T6" fmla="*/ 175 w 197"/>
                <a:gd name="T7" fmla="*/ 6 h 505"/>
                <a:gd name="T8" fmla="*/ 186 w 197"/>
                <a:gd name="T9" fmla="*/ 14 h 505"/>
                <a:gd name="T10" fmla="*/ 194 w 197"/>
                <a:gd name="T11" fmla="*/ 27 h 505"/>
                <a:gd name="T12" fmla="*/ 197 w 197"/>
                <a:gd name="T13" fmla="*/ 42 h 505"/>
                <a:gd name="T14" fmla="*/ 197 w 197"/>
                <a:gd name="T15" fmla="*/ 56 h 505"/>
                <a:gd name="T16" fmla="*/ 192 w 197"/>
                <a:gd name="T17" fmla="*/ 70 h 505"/>
                <a:gd name="T18" fmla="*/ 138 w 197"/>
                <a:gd name="T19" fmla="*/ 151 h 505"/>
                <a:gd name="T20" fmla="*/ 163 w 197"/>
                <a:gd name="T21" fmla="*/ 363 h 505"/>
                <a:gd name="T22" fmla="*/ 114 w 197"/>
                <a:gd name="T23" fmla="*/ 495 h 505"/>
                <a:gd name="T24" fmla="*/ 109 w 197"/>
                <a:gd name="T25" fmla="*/ 501 h 505"/>
                <a:gd name="T26" fmla="*/ 103 w 197"/>
                <a:gd name="T27" fmla="*/ 505 h 505"/>
                <a:gd name="T28" fmla="*/ 96 w 197"/>
                <a:gd name="T29" fmla="*/ 505 h 505"/>
                <a:gd name="T30" fmla="*/ 89 w 197"/>
                <a:gd name="T31" fmla="*/ 501 h 505"/>
                <a:gd name="T32" fmla="*/ 85 w 197"/>
                <a:gd name="T33" fmla="*/ 495 h 505"/>
                <a:gd name="T34" fmla="*/ 35 w 197"/>
                <a:gd name="T35" fmla="*/ 363 h 505"/>
                <a:gd name="T36" fmla="*/ 60 w 197"/>
                <a:gd name="T37" fmla="*/ 151 h 505"/>
                <a:gd name="T38" fmla="*/ 7 w 197"/>
                <a:gd name="T39" fmla="*/ 70 h 505"/>
                <a:gd name="T40" fmla="*/ 1 w 197"/>
                <a:gd name="T41" fmla="*/ 56 h 505"/>
                <a:gd name="T42" fmla="*/ 0 w 197"/>
                <a:gd name="T43" fmla="*/ 42 h 505"/>
                <a:gd name="T44" fmla="*/ 5 w 197"/>
                <a:gd name="T45" fmla="*/ 27 h 505"/>
                <a:gd name="T46" fmla="*/ 13 w 197"/>
                <a:gd name="T47" fmla="*/ 14 h 505"/>
                <a:gd name="T48" fmla="*/ 23 w 197"/>
                <a:gd name="T49" fmla="*/ 6 h 505"/>
                <a:gd name="T50" fmla="*/ 35 w 197"/>
                <a:gd name="T51" fmla="*/ 1 h 505"/>
                <a:gd name="T52" fmla="*/ 49 w 197"/>
                <a:gd name="T53"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7" h="505">
                  <a:moveTo>
                    <a:pt x="49" y="0"/>
                  </a:moveTo>
                  <a:lnTo>
                    <a:pt x="149" y="0"/>
                  </a:lnTo>
                  <a:lnTo>
                    <a:pt x="163" y="1"/>
                  </a:lnTo>
                  <a:lnTo>
                    <a:pt x="175" y="6"/>
                  </a:lnTo>
                  <a:lnTo>
                    <a:pt x="186" y="14"/>
                  </a:lnTo>
                  <a:lnTo>
                    <a:pt x="194" y="27"/>
                  </a:lnTo>
                  <a:lnTo>
                    <a:pt x="197" y="42"/>
                  </a:lnTo>
                  <a:lnTo>
                    <a:pt x="197" y="56"/>
                  </a:lnTo>
                  <a:lnTo>
                    <a:pt x="192" y="70"/>
                  </a:lnTo>
                  <a:lnTo>
                    <a:pt x="138" y="151"/>
                  </a:lnTo>
                  <a:lnTo>
                    <a:pt x="163" y="363"/>
                  </a:lnTo>
                  <a:lnTo>
                    <a:pt x="114" y="495"/>
                  </a:lnTo>
                  <a:lnTo>
                    <a:pt x="109" y="501"/>
                  </a:lnTo>
                  <a:lnTo>
                    <a:pt x="103" y="505"/>
                  </a:lnTo>
                  <a:lnTo>
                    <a:pt x="96" y="505"/>
                  </a:lnTo>
                  <a:lnTo>
                    <a:pt x="89" y="501"/>
                  </a:lnTo>
                  <a:lnTo>
                    <a:pt x="85" y="495"/>
                  </a:lnTo>
                  <a:lnTo>
                    <a:pt x="35" y="363"/>
                  </a:lnTo>
                  <a:lnTo>
                    <a:pt x="60" y="151"/>
                  </a:lnTo>
                  <a:lnTo>
                    <a:pt x="7" y="70"/>
                  </a:lnTo>
                  <a:lnTo>
                    <a:pt x="1" y="56"/>
                  </a:lnTo>
                  <a:lnTo>
                    <a:pt x="0" y="42"/>
                  </a:lnTo>
                  <a:lnTo>
                    <a:pt x="5" y="27"/>
                  </a:lnTo>
                  <a:lnTo>
                    <a:pt x="13" y="14"/>
                  </a:lnTo>
                  <a:lnTo>
                    <a:pt x="23" y="6"/>
                  </a:lnTo>
                  <a:lnTo>
                    <a:pt x="35" y="1"/>
                  </a:lnTo>
                  <a:lnTo>
                    <a:pt x="4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grpSp>
          <p:nvGrpSpPr>
            <p:cNvPr id="36" name="Group 1136">
              <a:extLst>
                <a:ext uri="{FF2B5EF4-FFF2-40B4-BE49-F238E27FC236}">
                  <a16:creationId xmlns:a16="http://schemas.microsoft.com/office/drawing/2014/main" id="{D045C66B-64FA-43DF-A291-CE5A356EF044}"/>
                </a:ext>
              </a:extLst>
            </p:cNvPr>
            <p:cNvGrpSpPr>
              <a:grpSpLocks noChangeAspect="1"/>
            </p:cNvGrpSpPr>
            <p:nvPr/>
          </p:nvGrpSpPr>
          <p:grpSpPr bwMode="auto">
            <a:xfrm flipH="1">
              <a:off x="1670997" y="3805181"/>
              <a:ext cx="35931" cy="56476"/>
              <a:chOff x="3641" y="2153"/>
              <a:chExt cx="404" cy="635"/>
            </a:xfrm>
            <a:solidFill>
              <a:schemeClr val="accent2"/>
            </a:solidFill>
          </p:grpSpPr>
          <p:sp>
            <p:nvSpPr>
              <p:cNvPr id="37" name="Freeform 1138">
                <a:extLst>
                  <a:ext uri="{FF2B5EF4-FFF2-40B4-BE49-F238E27FC236}">
                    <a16:creationId xmlns:a16="http://schemas.microsoft.com/office/drawing/2014/main" id="{CF234B47-27A1-415E-861C-2E8192AC36ED}"/>
                  </a:ext>
                </a:extLst>
              </p:cNvPr>
              <p:cNvSpPr>
                <a:spLocks/>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8" name="Freeform 1139">
                <a:extLst>
                  <a:ext uri="{FF2B5EF4-FFF2-40B4-BE49-F238E27FC236}">
                    <a16:creationId xmlns:a16="http://schemas.microsoft.com/office/drawing/2014/main" id="{B9F7EB8E-23A1-4D4E-BCA0-28FB72E1FD8C}"/>
                  </a:ext>
                </a:extLst>
              </p:cNvPr>
              <p:cNvSpPr>
                <a:spLocks/>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39" name="Freeform 1141">
                <a:extLst>
                  <a:ext uri="{FF2B5EF4-FFF2-40B4-BE49-F238E27FC236}">
                    <a16:creationId xmlns:a16="http://schemas.microsoft.com/office/drawing/2014/main" id="{64B39862-608A-4CED-9183-56FC479F3A51}"/>
                  </a:ext>
                </a:extLst>
              </p:cNvPr>
              <p:cNvSpPr>
                <a:spLocks/>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grpSp>
        <p:sp>
          <p:nvSpPr>
            <p:cNvPr id="40" name="Oval 39">
              <a:extLst>
                <a:ext uri="{FF2B5EF4-FFF2-40B4-BE49-F238E27FC236}">
                  <a16:creationId xmlns:a16="http://schemas.microsoft.com/office/drawing/2014/main" id="{E28B4AA5-C4D1-49D5-813F-32AE98A5E5A1}"/>
                </a:ext>
              </a:extLst>
            </p:cNvPr>
            <p:cNvSpPr/>
            <p:nvPr/>
          </p:nvSpPr>
          <p:spPr>
            <a:xfrm flipH="1">
              <a:off x="1280268" y="2503014"/>
              <a:ext cx="811635" cy="797563"/>
            </a:xfrm>
            <a:prstGeom prst="ellipse">
              <a:avLst/>
            </a:prstGeom>
            <a:solidFill>
              <a:srgbClr val="FFFFFF"/>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pPr algn="ctr"/>
              <a:endParaRPr lang="ru-RU" sz="1400" dirty="0">
                <a:solidFill>
                  <a:schemeClr val="bg1"/>
                </a:solidFill>
                <a:latin typeface="Montserrat" panose="00000500000000000000" pitchFamily="50" charset="0"/>
              </a:endParaRPr>
            </a:p>
          </p:txBody>
        </p:sp>
        <p:sp>
          <p:nvSpPr>
            <p:cNvPr id="41" name="TextBox 40">
              <a:extLst>
                <a:ext uri="{FF2B5EF4-FFF2-40B4-BE49-F238E27FC236}">
                  <a16:creationId xmlns:a16="http://schemas.microsoft.com/office/drawing/2014/main" id="{2A578FCF-1E31-4D6A-8083-7415FA5F7027}"/>
                </a:ext>
              </a:extLst>
            </p:cNvPr>
            <p:cNvSpPr txBox="1"/>
            <p:nvPr/>
          </p:nvSpPr>
          <p:spPr>
            <a:xfrm>
              <a:off x="2132115" y="2844280"/>
              <a:ext cx="2344808" cy="255134"/>
            </a:xfrm>
            <a:prstGeom prst="rect">
              <a:avLst/>
            </a:prstGeom>
            <a:noFill/>
          </p:spPr>
          <p:txBody>
            <a:bodyPr wrap="square" rtlCol="0">
              <a:spAutoFit/>
            </a:bodyPr>
            <a:lstStyle/>
            <a:p>
              <a:r>
                <a:rPr lang="en-US" sz="1058" dirty="0">
                  <a:solidFill>
                    <a:schemeClr val="bg1"/>
                  </a:solidFill>
                  <a:latin typeface="Montserrat" panose="00000500000000000000" pitchFamily="50" charset="0"/>
                  <a:ea typeface="Montserrat Light" charset="0"/>
                  <a:cs typeface="Montserrat Light" charset="0"/>
                </a:rPr>
                <a:t>A Company Is An</a:t>
              </a:r>
            </a:p>
          </p:txBody>
        </p:sp>
        <p:sp>
          <p:nvSpPr>
            <p:cNvPr id="42" name="TextBox 41">
              <a:extLst>
                <a:ext uri="{FF2B5EF4-FFF2-40B4-BE49-F238E27FC236}">
                  <a16:creationId xmlns:a16="http://schemas.microsoft.com/office/drawing/2014/main" id="{31E77F5C-3581-4D91-B330-78A074024A4E}"/>
                </a:ext>
              </a:extLst>
            </p:cNvPr>
            <p:cNvSpPr txBox="1"/>
            <p:nvPr/>
          </p:nvSpPr>
          <p:spPr>
            <a:xfrm>
              <a:off x="2119364" y="3672307"/>
              <a:ext cx="2344808" cy="255134"/>
            </a:xfrm>
            <a:prstGeom prst="rect">
              <a:avLst/>
            </a:prstGeom>
            <a:noFill/>
          </p:spPr>
          <p:txBody>
            <a:bodyPr wrap="square" rtlCol="0">
              <a:spAutoFit/>
            </a:bodyPr>
            <a:lstStyle/>
            <a:p>
              <a:r>
                <a:rPr lang="en-US" sz="1058" dirty="0">
                  <a:solidFill>
                    <a:schemeClr val="bg1"/>
                  </a:solidFill>
                  <a:latin typeface="Montserrat" panose="00000500000000000000" pitchFamily="50" charset="0"/>
                  <a:ea typeface="Montserrat Light" charset="0"/>
                  <a:cs typeface="Montserrat Light" charset="0"/>
                </a:rPr>
                <a:t>A Company Is An Association</a:t>
              </a:r>
            </a:p>
          </p:txBody>
        </p:sp>
        <p:sp>
          <p:nvSpPr>
            <p:cNvPr id="43" name="TextBox 42">
              <a:extLst>
                <a:ext uri="{FF2B5EF4-FFF2-40B4-BE49-F238E27FC236}">
                  <a16:creationId xmlns:a16="http://schemas.microsoft.com/office/drawing/2014/main" id="{027CBB96-10BA-4B9A-B40B-1DFE658CC7FF}"/>
                </a:ext>
              </a:extLst>
            </p:cNvPr>
            <p:cNvSpPr txBox="1"/>
            <p:nvPr/>
          </p:nvSpPr>
          <p:spPr>
            <a:xfrm>
              <a:off x="2081819" y="4594902"/>
              <a:ext cx="2344808" cy="255134"/>
            </a:xfrm>
            <a:prstGeom prst="rect">
              <a:avLst/>
            </a:prstGeom>
            <a:noFill/>
          </p:spPr>
          <p:txBody>
            <a:bodyPr wrap="square" rtlCol="0">
              <a:spAutoFit/>
            </a:bodyPr>
            <a:lstStyle/>
            <a:p>
              <a:r>
                <a:rPr lang="en-US" sz="1058" dirty="0">
                  <a:solidFill>
                    <a:schemeClr val="bg1"/>
                  </a:solidFill>
                  <a:latin typeface="Montserrat" panose="00000500000000000000" pitchFamily="50" charset="0"/>
                  <a:ea typeface="Montserrat Light" charset="0"/>
                  <a:cs typeface="Montserrat Light" charset="0"/>
                </a:rPr>
                <a:t>A Company Is An Association</a:t>
              </a:r>
            </a:p>
          </p:txBody>
        </p:sp>
        <p:sp>
          <p:nvSpPr>
            <p:cNvPr id="44" name="TextBox 43">
              <a:extLst>
                <a:ext uri="{FF2B5EF4-FFF2-40B4-BE49-F238E27FC236}">
                  <a16:creationId xmlns:a16="http://schemas.microsoft.com/office/drawing/2014/main" id="{2BFE0170-28AA-4E05-9067-01FBA32F37AE}"/>
                </a:ext>
              </a:extLst>
            </p:cNvPr>
            <p:cNvSpPr txBox="1"/>
            <p:nvPr/>
          </p:nvSpPr>
          <p:spPr>
            <a:xfrm>
              <a:off x="2044274" y="5517497"/>
              <a:ext cx="2344808" cy="255134"/>
            </a:xfrm>
            <a:prstGeom prst="rect">
              <a:avLst/>
            </a:prstGeom>
            <a:noFill/>
          </p:spPr>
          <p:txBody>
            <a:bodyPr wrap="square" rtlCol="0">
              <a:spAutoFit/>
            </a:bodyPr>
            <a:lstStyle/>
            <a:p>
              <a:r>
                <a:rPr lang="en-US" sz="1058" dirty="0">
                  <a:solidFill>
                    <a:schemeClr val="bg1"/>
                  </a:solidFill>
                  <a:latin typeface="Montserrat" panose="00000500000000000000" pitchFamily="50" charset="0"/>
                  <a:ea typeface="Montserrat Light" charset="0"/>
                  <a:cs typeface="Montserrat Light" charset="0"/>
                </a:rPr>
                <a:t>A Company Is An Association</a:t>
              </a:r>
            </a:p>
          </p:txBody>
        </p:sp>
        <p:grpSp>
          <p:nvGrpSpPr>
            <p:cNvPr id="45" name="Group 434">
              <a:extLst>
                <a:ext uri="{FF2B5EF4-FFF2-40B4-BE49-F238E27FC236}">
                  <a16:creationId xmlns:a16="http://schemas.microsoft.com/office/drawing/2014/main" id="{3C97F58D-DF24-487E-910A-225AF744D855}"/>
                </a:ext>
              </a:extLst>
            </p:cNvPr>
            <p:cNvGrpSpPr>
              <a:grpSpLocks noChangeAspect="1"/>
            </p:cNvGrpSpPr>
            <p:nvPr/>
          </p:nvGrpSpPr>
          <p:grpSpPr bwMode="auto">
            <a:xfrm>
              <a:off x="1532012" y="2774131"/>
              <a:ext cx="330716" cy="257753"/>
              <a:chOff x="2129" y="83"/>
              <a:chExt cx="485" cy="378"/>
            </a:xfrm>
            <a:solidFill>
              <a:schemeClr val="accent3"/>
            </a:solidFill>
          </p:grpSpPr>
          <p:sp>
            <p:nvSpPr>
              <p:cNvPr id="46" name="Freeform 436">
                <a:extLst>
                  <a:ext uri="{FF2B5EF4-FFF2-40B4-BE49-F238E27FC236}">
                    <a16:creationId xmlns:a16="http://schemas.microsoft.com/office/drawing/2014/main" id="{B67646E2-57DB-4C9A-9210-20DD01A07BAF}"/>
                  </a:ext>
                </a:extLst>
              </p:cNvPr>
              <p:cNvSpPr>
                <a:spLocks noEditPoints="1"/>
              </p:cNvSpPr>
              <p:nvPr/>
            </p:nvSpPr>
            <p:spPr bwMode="auto">
              <a:xfrm>
                <a:off x="2129" y="83"/>
                <a:ext cx="485" cy="378"/>
              </a:xfrm>
              <a:custGeom>
                <a:avLst/>
                <a:gdLst>
                  <a:gd name="T0" fmla="*/ 244 w 3392"/>
                  <a:gd name="T1" fmla="*/ 2122 h 2647"/>
                  <a:gd name="T2" fmla="*/ 244 w 3392"/>
                  <a:gd name="T3" fmla="*/ 2342 h 2647"/>
                  <a:gd name="T4" fmla="*/ 3148 w 3392"/>
                  <a:gd name="T5" fmla="*/ 2342 h 2647"/>
                  <a:gd name="T6" fmla="*/ 3148 w 3392"/>
                  <a:gd name="T7" fmla="*/ 2122 h 2647"/>
                  <a:gd name="T8" fmla="*/ 244 w 3392"/>
                  <a:gd name="T9" fmla="*/ 2122 h 2647"/>
                  <a:gd name="T10" fmla="*/ 244 w 3392"/>
                  <a:gd name="T11" fmla="*/ 239 h 2647"/>
                  <a:gd name="T12" fmla="*/ 244 w 3392"/>
                  <a:gd name="T13" fmla="*/ 1779 h 2647"/>
                  <a:gd name="T14" fmla="*/ 3148 w 3392"/>
                  <a:gd name="T15" fmla="*/ 1779 h 2647"/>
                  <a:gd name="T16" fmla="*/ 3148 w 3392"/>
                  <a:gd name="T17" fmla="*/ 239 h 2647"/>
                  <a:gd name="T18" fmla="*/ 244 w 3392"/>
                  <a:gd name="T19" fmla="*/ 239 h 2647"/>
                  <a:gd name="T20" fmla="*/ 0 w 3392"/>
                  <a:gd name="T21" fmla="*/ 0 h 2647"/>
                  <a:gd name="T22" fmla="*/ 3392 w 3392"/>
                  <a:gd name="T23" fmla="*/ 0 h 2647"/>
                  <a:gd name="T24" fmla="*/ 3392 w 3392"/>
                  <a:gd name="T25" fmla="*/ 2647 h 2647"/>
                  <a:gd name="T26" fmla="*/ 0 w 3392"/>
                  <a:gd name="T27" fmla="*/ 2647 h 2647"/>
                  <a:gd name="T28" fmla="*/ 0 w 3392"/>
                  <a:gd name="T29" fmla="*/ 0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92" h="2647">
                    <a:moveTo>
                      <a:pt x="244" y="2122"/>
                    </a:moveTo>
                    <a:lnTo>
                      <a:pt x="244" y="2342"/>
                    </a:lnTo>
                    <a:lnTo>
                      <a:pt x="3148" y="2342"/>
                    </a:lnTo>
                    <a:lnTo>
                      <a:pt x="3148" y="2122"/>
                    </a:lnTo>
                    <a:lnTo>
                      <a:pt x="244" y="2122"/>
                    </a:lnTo>
                    <a:close/>
                    <a:moveTo>
                      <a:pt x="244" y="239"/>
                    </a:moveTo>
                    <a:lnTo>
                      <a:pt x="244" y="1779"/>
                    </a:lnTo>
                    <a:lnTo>
                      <a:pt x="3148" y="1779"/>
                    </a:lnTo>
                    <a:lnTo>
                      <a:pt x="3148" y="239"/>
                    </a:lnTo>
                    <a:lnTo>
                      <a:pt x="244" y="239"/>
                    </a:lnTo>
                    <a:close/>
                    <a:moveTo>
                      <a:pt x="0" y="0"/>
                    </a:moveTo>
                    <a:lnTo>
                      <a:pt x="3392" y="0"/>
                    </a:lnTo>
                    <a:lnTo>
                      <a:pt x="3392" y="2647"/>
                    </a:lnTo>
                    <a:lnTo>
                      <a:pt x="0" y="264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47" name="Freeform 437">
                <a:extLst>
                  <a:ext uri="{FF2B5EF4-FFF2-40B4-BE49-F238E27FC236}">
                    <a16:creationId xmlns:a16="http://schemas.microsoft.com/office/drawing/2014/main" id="{564D030E-93CD-4298-ACB9-26BCA89F484F}"/>
                  </a:ext>
                </a:extLst>
              </p:cNvPr>
              <p:cNvSpPr>
                <a:spLocks/>
              </p:cNvSpPr>
              <p:nvPr/>
            </p:nvSpPr>
            <p:spPr bwMode="auto">
              <a:xfrm>
                <a:off x="2302" y="156"/>
                <a:ext cx="149" cy="143"/>
              </a:xfrm>
              <a:custGeom>
                <a:avLst/>
                <a:gdLst>
                  <a:gd name="T0" fmla="*/ 0 w 1038"/>
                  <a:gd name="T1" fmla="*/ 0 h 1001"/>
                  <a:gd name="T2" fmla="*/ 1038 w 1038"/>
                  <a:gd name="T3" fmla="*/ 500 h 1001"/>
                  <a:gd name="T4" fmla="*/ 0 w 1038"/>
                  <a:gd name="T5" fmla="*/ 1001 h 1001"/>
                  <a:gd name="T6" fmla="*/ 0 w 1038"/>
                  <a:gd name="T7" fmla="*/ 0 h 1001"/>
                </a:gdLst>
                <a:ahLst/>
                <a:cxnLst>
                  <a:cxn ang="0">
                    <a:pos x="T0" y="T1"/>
                  </a:cxn>
                  <a:cxn ang="0">
                    <a:pos x="T2" y="T3"/>
                  </a:cxn>
                  <a:cxn ang="0">
                    <a:pos x="T4" y="T5"/>
                  </a:cxn>
                  <a:cxn ang="0">
                    <a:pos x="T6" y="T7"/>
                  </a:cxn>
                </a:cxnLst>
                <a:rect l="0" t="0" r="r" b="b"/>
                <a:pathLst>
                  <a:path w="1038" h="1001">
                    <a:moveTo>
                      <a:pt x="0" y="0"/>
                    </a:moveTo>
                    <a:lnTo>
                      <a:pt x="1038" y="500"/>
                    </a:lnTo>
                    <a:lnTo>
                      <a:pt x="0" y="100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grpSp>
        <p:sp>
          <p:nvSpPr>
            <p:cNvPr id="48" name="Freeform 308">
              <a:extLst>
                <a:ext uri="{FF2B5EF4-FFF2-40B4-BE49-F238E27FC236}">
                  <a16:creationId xmlns:a16="http://schemas.microsoft.com/office/drawing/2014/main" id="{1F418D1D-A5C5-4711-B22C-215BFFCA4411}"/>
                </a:ext>
              </a:extLst>
            </p:cNvPr>
            <p:cNvSpPr>
              <a:spLocks noEditPoints="1"/>
            </p:cNvSpPr>
            <p:nvPr/>
          </p:nvSpPr>
          <p:spPr bwMode="auto">
            <a:xfrm>
              <a:off x="1530829" y="3658665"/>
              <a:ext cx="312681" cy="318656"/>
            </a:xfrm>
            <a:custGeom>
              <a:avLst/>
              <a:gdLst>
                <a:gd name="T0" fmla="*/ 978 w 3296"/>
                <a:gd name="T1" fmla="*/ 2054 h 3357"/>
                <a:gd name="T2" fmla="*/ 615 w 3296"/>
                <a:gd name="T3" fmla="*/ 2121 h 3357"/>
                <a:gd name="T4" fmla="*/ 552 w 3296"/>
                <a:gd name="T5" fmla="*/ 2172 h 3357"/>
                <a:gd name="T6" fmla="*/ 537 w 3296"/>
                <a:gd name="T7" fmla="*/ 2268 h 3357"/>
                <a:gd name="T8" fmla="*/ 584 w 3296"/>
                <a:gd name="T9" fmla="*/ 2342 h 3357"/>
                <a:gd name="T10" fmla="*/ 667 w 3296"/>
                <a:gd name="T11" fmla="*/ 2361 h 3357"/>
                <a:gd name="T12" fmla="*/ 742 w 3296"/>
                <a:gd name="T13" fmla="*/ 2344 h 3357"/>
                <a:gd name="T14" fmla="*/ 1207 w 3296"/>
                <a:gd name="T15" fmla="*/ 2282 h 3357"/>
                <a:gd name="T16" fmla="*/ 1610 w 3296"/>
                <a:gd name="T17" fmla="*/ 2299 h 3357"/>
                <a:gd name="T18" fmla="*/ 1965 w 3296"/>
                <a:gd name="T19" fmla="*/ 2383 h 3357"/>
                <a:gd name="T20" fmla="*/ 2280 w 3296"/>
                <a:gd name="T21" fmla="*/ 2531 h 3357"/>
                <a:gd name="T22" fmla="*/ 2358 w 3296"/>
                <a:gd name="T23" fmla="*/ 2559 h 3357"/>
                <a:gd name="T24" fmla="*/ 2439 w 3296"/>
                <a:gd name="T25" fmla="*/ 2526 h 3357"/>
                <a:gd name="T26" fmla="*/ 2474 w 3296"/>
                <a:gd name="T27" fmla="*/ 2441 h 3357"/>
                <a:gd name="T28" fmla="*/ 2454 w 3296"/>
                <a:gd name="T29" fmla="*/ 2362 h 3357"/>
                <a:gd name="T30" fmla="*/ 2400 w 3296"/>
                <a:gd name="T31" fmla="*/ 2316 h 3357"/>
                <a:gd name="T32" fmla="*/ 2043 w 3296"/>
                <a:gd name="T33" fmla="*/ 2147 h 3357"/>
                <a:gd name="T34" fmla="*/ 1647 w 3296"/>
                <a:gd name="T35" fmla="*/ 2054 h 3357"/>
                <a:gd name="T36" fmla="*/ 1301 w 3296"/>
                <a:gd name="T37" fmla="*/ 1419 h 3357"/>
                <a:gd name="T38" fmla="*/ 999 w 3296"/>
                <a:gd name="T39" fmla="*/ 1434 h 3357"/>
                <a:gd name="T40" fmla="*/ 746 w 3296"/>
                <a:gd name="T41" fmla="*/ 1477 h 3357"/>
                <a:gd name="T42" fmla="*/ 546 w 3296"/>
                <a:gd name="T43" fmla="*/ 1531 h 3357"/>
                <a:gd name="T44" fmla="*/ 475 w 3296"/>
                <a:gd name="T45" fmla="*/ 1599 h 3357"/>
                <a:gd name="T46" fmla="*/ 461 w 3296"/>
                <a:gd name="T47" fmla="*/ 1708 h 3357"/>
                <a:gd name="T48" fmla="*/ 522 w 3296"/>
                <a:gd name="T49" fmla="*/ 1800 h 3357"/>
                <a:gd name="T50" fmla="*/ 622 w 3296"/>
                <a:gd name="T51" fmla="*/ 1825 h 3357"/>
                <a:gd name="T52" fmla="*/ 692 w 3296"/>
                <a:gd name="T53" fmla="*/ 1805 h 3357"/>
                <a:gd name="T54" fmla="*/ 1012 w 3296"/>
                <a:gd name="T55" fmla="*/ 1743 h 3357"/>
                <a:gd name="T56" fmla="*/ 1409 w 3296"/>
                <a:gd name="T57" fmla="*/ 1728 h 3357"/>
                <a:gd name="T58" fmla="*/ 1839 w 3296"/>
                <a:gd name="T59" fmla="*/ 1784 h 3357"/>
                <a:gd name="T60" fmla="*/ 2222 w 3296"/>
                <a:gd name="T61" fmla="*/ 1904 h 3357"/>
                <a:gd name="T62" fmla="*/ 2484 w 3296"/>
                <a:gd name="T63" fmla="*/ 2038 h 3357"/>
                <a:gd name="T64" fmla="*/ 2560 w 3296"/>
                <a:gd name="T65" fmla="*/ 2061 h 3357"/>
                <a:gd name="T66" fmla="*/ 2663 w 3296"/>
                <a:gd name="T67" fmla="*/ 2018 h 3357"/>
                <a:gd name="T68" fmla="*/ 2704 w 3296"/>
                <a:gd name="T69" fmla="*/ 1914 h 3357"/>
                <a:gd name="T70" fmla="*/ 2669 w 3296"/>
                <a:gd name="T71" fmla="*/ 1805 h 3357"/>
                <a:gd name="T72" fmla="*/ 2428 w 3296"/>
                <a:gd name="T73" fmla="*/ 1661 h 3357"/>
                <a:gd name="T74" fmla="*/ 2003 w 3296"/>
                <a:gd name="T75" fmla="*/ 1508 h 3357"/>
                <a:gd name="T76" fmla="*/ 1541 w 3296"/>
                <a:gd name="T77" fmla="*/ 1429 h 3357"/>
                <a:gd name="T78" fmla="*/ 1220 w 3296"/>
                <a:gd name="T79" fmla="*/ 774 h 3357"/>
                <a:gd name="T80" fmla="*/ 771 w 3296"/>
                <a:gd name="T81" fmla="*/ 816 h 3357"/>
                <a:gd name="T82" fmla="*/ 440 w 3296"/>
                <a:gd name="T83" fmla="*/ 896 h 3357"/>
                <a:gd name="T84" fmla="*/ 364 w 3296"/>
                <a:gd name="T85" fmla="*/ 957 h 3357"/>
                <a:gd name="T86" fmla="*/ 333 w 3296"/>
                <a:gd name="T87" fmla="*/ 1067 h 3357"/>
                <a:gd name="T88" fmla="*/ 373 w 3296"/>
                <a:gd name="T89" fmla="*/ 1184 h 3357"/>
                <a:gd name="T90" fmla="*/ 475 w 3296"/>
                <a:gd name="T91" fmla="*/ 1245 h 3357"/>
                <a:gd name="T92" fmla="*/ 580 w 3296"/>
                <a:gd name="T93" fmla="*/ 1233 h 3357"/>
                <a:gd name="T94" fmla="*/ 911 w 3296"/>
                <a:gd name="T95" fmla="*/ 1164 h 3357"/>
                <a:gd name="T96" fmla="*/ 1340 w 3296"/>
                <a:gd name="T97" fmla="*/ 1136 h 3357"/>
                <a:gd name="T98" fmla="*/ 1741 w 3296"/>
                <a:gd name="T99" fmla="*/ 1160 h 3357"/>
                <a:gd name="T100" fmla="*/ 2126 w 3296"/>
                <a:gd name="T101" fmla="*/ 1229 h 3357"/>
                <a:gd name="T102" fmla="*/ 2473 w 3296"/>
                <a:gd name="T103" fmla="*/ 1342 h 3357"/>
                <a:gd name="T104" fmla="*/ 2714 w 3296"/>
                <a:gd name="T105" fmla="*/ 1464 h 3357"/>
                <a:gd name="T106" fmla="*/ 2790 w 3296"/>
                <a:gd name="T107" fmla="*/ 1482 h 3357"/>
                <a:gd name="T108" fmla="*/ 2900 w 3296"/>
                <a:gd name="T109" fmla="*/ 1442 h 3357"/>
                <a:gd name="T110" fmla="*/ 2960 w 3296"/>
                <a:gd name="T111" fmla="*/ 1339 h 3357"/>
                <a:gd name="T112" fmla="*/ 2948 w 3296"/>
                <a:gd name="T113" fmla="*/ 1221 h 3357"/>
                <a:gd name="T114" fmla="*/ 2888 w 3296"/>
                <a:gd name="T115" fmla="*/ 1148 h 3357"/>
                <a:gd name="T116" fmla="*/ 2601 w 3296"/>
                <a:gd name="T117" fmla="*/ 1002 h 3357"/>
                <a:gd name="T118" fmla="*/ 2203 w 3296"/>
                <a:gd name="T119" fmla="*/ 872 h 3357"/>
                <a:gd name="T120" fmla="*/ 1775 w 3296"/>
                <a:gd name="T121" fmla="*/ 797 h 3357"/>
                <a:gd name="T122" fmla="*/ 1339 w 3296"/>
                <a:gd name="T123" fmla="*/ 773 h 3357"/>
                <a:gd name="T124" fmla="*/ 0 w 3296"/>
                <a:gd name="T125" fmla="*/ 3357 h 3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96" h="3357">
                  <a:moveTo>
                    <a:pt x="1327" y="2033"/>
                  </a:moveTo>
                  <a:lnTo>
                    <a:pt x="1209" y="2035"/>
                  </a:lnTo>
                  <a:lnTo>
                    <a:pt x="1093" y="2042"/>
                  </a:lnTo>
                  <a:lnTo>
                    <a:pt x="978" y="2054"/>
                  </a:lnTo>
                  <a:lnTo>
                    <a:pt x="863" y="2071"/>
                  </a:lnTo>
                  <a:lnTo>
                    <a:pt x="750" y="2091"/>
                  </a:lnTo>
                  <a:lnTo>
                    <a:pt x="635" y="2115"/>
                  </a:lnTo>
                  <a:lnTo>
                    <a:pt x="615" y="2121"/>
                  </a:lnTo>
                  <a:lnTo>
                    <a:pt x="597" y="2129"/>
                  </a:lnTo>
                  <a:lnTo>
                    <a:pt x="579" y="2141"/>
                  </a:lnTo>
                  <a:lnTo>
                    <a:pt x="564" y="2155"/>
                  </a:lnTo>
                  <a:lnTo>
                    <a:pt x="552" y="2172"/>
                  </a:lnTo>
                  <a:lnTo>
                    <a:pt x="542" y="2193"/>
                  </a:lnTo>
                  <a:lnTo>
                    <a:pt x="537" y="2217"/>
                  </a:lnTo>
                  <a:lnTo>
                    <a:pt x="535" y="2245"/>
                  </a:lnTo>
                  <a:lnTo>
                    <a:pt x="537" y="2268"/>
                  </a:lnTo>
                  <a:lnTo>
                    <a:pt x="544" y="2289"/>
                  </a:lnTo>
                  <a:lnTo>
                    <a:pt x="553" y="2309"/>
                  </a:lnTo>
                  <a:lnTo>
                    <a:pt x="567" y="2327"/>
                  </a:lnTo>
                  <a:lnTo>
                    <a:pt x="584" y="2342"/>
                  </a:lnTo>
                  <a:lnTo>
                    <a:pt x="604" y="2353"/>
                  </a:lnTo>
                  <a:lnTo>
                    <a:pt x="627" y="2360"/>
                  </a:lnTo>
                  <a:lnTo>
                    <a:pt x="652" y="2362"/>
                  </a:lnTo>
                  <a:lnTo>
                    <a:pt x="667" y="2361"/>
                  </a:lnTo>
                  <a:lnTo>
                    <a:pt x="685" y="2358"/>
                  </a:lnTo>
                  <a:lnTo>
                    <a:pt x="704" y="2354"/>
                  </a:lnTo>
                  <a:lnTo>
                    <a:pt x="724" y="2349"/>
                  </a:lnTo>
                  <a:lnTo>
                    <a:pt x="742" y="2344"/>
                  </a:lnTo>
                  <a:lnTo>
                    <a:pt x="856" y="2322"/>
                  </a:lnTo>
                  <a:lnTo>
                    <a:pt x="971" y="2304"/>
                  </a:lnTo>
                  <a:lnTo>
                    <a:pt x="1088" y="2291"/>
                  </a:lnTo>
                  <a:lnTo>
                    <a:pt x="1207" y="2282"/>
                  </a:lnTo>
                  <a:lnTo>
                    <a:pt x="1326" y="2280"/>
                  </a:lnTo>
                  <a:lnTo>
                    <a:pt x="1421" y="2282"/>
                  </a:lnTo>
                  <a:lnTo>
                    <a:pt x="1516" y="2288"/>
                  </a:lnTo>
                  <a:lnTo>
                    <a:pt x="1610" y="2299"/>
                  </a:lnTo>
                  <a:lnTo>
                    <a:pt x="1701" y="2314"/>
                  </a:lnTo>
                  <a:lnTo>
                    <a:pt x="1791" y="2333"/>
                  </a:lnTo>
                  <a:lnTo>
                    <a:pt x="1879" y="2355"/>
                  </a:lnTo>
                  <a:lnTo>
                    <a:pt x="1965" y="2383"/>
                  </a:lnTo>
                  <a:lnTo>
                    <a:pt x="2048" y="2413"/>
                  </a:lnTo>
                  <a:lnTo>
                    <a:pt x="2128" y="2449"/>
                  </a:lnTo>
                  <a:lnTo>
                    <a:pt x="2206" y="2488"/>
                  </a:lnTo>
                  <a:lnTo>
                    <a:pt x="2280" y="2531"/>
                  </a:lnTo>
                  <a:lnTo>
                    <a:pt x="2300" y="2543"/>
                  </a:lnTo>
                  <a:lnTo>
                    <a:pt x="2319" y="2551"/>
                  </a:lnTo>
                  <a:lnTo>
                    <a:pt x="2338" y="2557"/>
                  </a:lnTo>
                  <a:lnTo>
                    <a:pt x="2358" y="2559"/>
                  </a:lnTo>
                  <a:lnTo>
                    <a:pt x="2381" y="2557"/>
                  </a:lnTo>
                  <a:lnTo>
                    <a:pt x="2402" y="2550"/>
                  </a:lnTo>
                  <a:lnTo>
                    <a:pt x="2422" y="2540"/>
                  </a:lnTo>
                  <a:lnTo>
                    <a:pt x="2439" y="2526"/>
                  </a:lnTo>
                  <a:lnTo>
                    <a:pt x="2453" y="2508"/>
                  </a:lnTo>
                  <a:lnTo>
                    <a:pt x="2465" y="2489"/>
                  </a:lnTo>
                  <a:lnTo>
                    <a:pt x="2471" y="2465"/>
                  </a:lnTo>
                  <a:lnTo>
                    <a:pt x="2474" y="2441"/>
                  </a:lnTo>
                  <a:lnTo>
                    <a:pt x="2473" y="2417"/>
                  </a:lnTo>
                  <a:lnTo>
                    <a:pt x="2469" y="2396"/>
                  </a:lnTo>
                  <a:lnTo>
                    <a:pt x="2463" y="2378"/>
                  </a:lnTo>
                  <a:lnTo>
                    <a:pt x="2454" y="2362"/>
                  </a:lnTo>
                  <a:lnTo>
                    <a:pt x="2444" y="2350"/>
                  </a:lnTo>
                  <a:lnTo>
                    <a:pt x="2431" y="2337"/>
                  </a:lnTo>
                  <a:lnTo>
                    <a:pt x="2417" y="2326"/>
                  </a:lnTo>
                  <a:lnTo>
                    <a:pt x="2400" y="2316"/>
                  </a:lnTo>
                  <a:lnTo>
                    <a:pt x="2315" y="2267"/>
                  </a:lnTo>
                  <a:lnTo>
                    <a:pt x="2226" y="2222"/>
                  </a:lnTo>
                  <a:lnTo>
                    <a:pt x="2136" y="2182"/>
                  </a:lnTo>
                  <a:lnTo>
                    <a:pt x="2043" y="2147"/>
                  </a:lnTo>
                  <a:lnTo>
                    <a:pt x="1947" y="2116"/>
                  </a:lnTo>
                  <a:lnTo>
                    <a:pt x="1849" y="2091"/>
                  </a:lnTo>
                  <a:lnTo>
                    <a:pt x="1749" y="2070"/>
                  </a:lnTo>
                  <a:lnTo>
                    <a:pt x="1647" y="2054"/>
                  </a:lnTo>
                  <a:lnTo>
                    <a:pt x="1542" y="2042"/>
                  </a:lnTo>
                  <a:lnTo>
                    <a:pt x="1435" y="2035"/>
                  </a:lnTo>
                  <a:lnTo>
                    <a:pt x="1327" y="2033"/>
                  </a:lnTo>
                  <a:close/>
                  <a:moveTo>
                    <a:pt x="1301" y="1419"/>
                  </a:moveTo>
                  <a:lnTo>
                    <a:pt x="1219" y="1420"/>
                  </a:lnTo>
                  <a:lnTo>
                    <a:pt x="1142" y="1423"/>
                  </a:lnTo>
                  <a:lnTo>
                    <a:pt x="1068" y="1428"/>
                  </a:lnTo>
                  <a:lnTo>
                    <a:pt x="999" y="1434"/>
                  </a:lnTo>
                  <a:lnTo>
                    <a:pt x="932" y="1443"/>
                  </a:lnTo>
                  <a:lnTo>
                    <a:pt x="867" y="1454"/>
                  </a:lnTo>
                  <a:lnTo>
                    <a:pt x="806" y="1465"/>
                  </a:lnTo>
                  <a:lnTo>
                    <a:pt x="746" y="1477"/>
                  </a:lnTo>
                  <a:lnTo>
                    <a:pt x="687" y="1491"/>
                  </a:lnTo>
                  <a:lnTo>
                    <a:pt x="630" y="1505"/>
                  </a:lnTo>
                  <a:lnTo>
                    <a:pt x="573" y="1521"/>
                  </a:lnTo>
                  <a:lnTo>
                    <a:pt x="546" y="1531"/>
                  </a:lnTo>
                  <a:lnTo>
                    <a:pt x="523" y="1544"/>
                  </a:lnTo>
                  <a:lnTo>
                    <a:pt x="503" y="1560"/>
                  </a:lnTo>
                  <a:lnTo>
                    <a:pt x="487" y="1578"/>
                  </a:lnTo>
                  <a:lnTo>
                    <a:pt x="475" y="1599"/>
                  </a:lnTo>
                  <a:lnTo>
                    <a:pt x="465" y="1623"/>
                  </a:lnTo>
                  <a:lnTo>
                    <a:pt x="460" y="1650"/>
                  </a:lnTo>
                  <a:lnTo>
                    <a:pt x="458" y="1678"/>
                  </a:lnTo>
                  <a:lnTo>
                    <a:pt x="461" y="1708"/>
                  </a:lnTo>
                  <a:lnTo>
                    <a:pt x="470" y="1736"/>
                  </a:lnTo>
                  <a:lnTo>
                    <a:pt x="483" y="1761"/>
                  </a:lnTo>
                  <a:lnTo>
                    <a:pt x="501" y="1782"/>
                  </a:lnTo>
                  <a:lnTo>
                    <a:pt x="522" y="1800"/>
                  </a:lnTo>
                  <a:lnTo>
                    <a:pt x="547" y="1814"/>
                  </a:lnTo>
                  <a:lnTo>
                    <a:pt x="574" y="1823"/>
                  </a:lnTo>
                  <a:lnTo>
                    <a:pt x="603" y="1826"/>
                  </a:lnTo>
                  <a:lnTo>
                    <a:pt x="622" y="1825"/>
                  </a:lnTo>
                  <a:lnTo>
                    <a:pt x="638" y="1822"/>
                  </a:lnTo>
                  <a:lnTo>
                    <a:pt x="655" y="1816"/>
                  </a:lnTo>
                  <a:lnTo>
                    <a:pt x="673" y="1811"/>
                  </a:lnTo>
                  <a:lnTo>
                    <a:pt x="692" y="1805"/>
                  </a:lnTo>
                  <a:lnTo>
                    <a:pt x="766" y="1785"/>
                  </a:lnTo>
                  <a:lnTo>
                    <a:pt x="843" y="1770"/>
                  </a:lnTo>
                  <a:lnTo>
                    <a:pt x="926" y="1755"/>
                  </a:lnTo>
                  <a:lnTo>
                    <a:pt x="1012" y="1743"/>
                  </a:lnTo>
                  <a:lnTo>
                    <a:pt x="1103" y="1734"/>
                  </a:lnTo>
                  <a:lnTo>
                    <a:pt x="1197" y="1728"/>
                  </a:lnTo>
                  <a:lnTo>
                    <a:pt x="1295" y="1726"/>
                  </a:lnTo>
                  <a:lnTo>
                    <a:pt x="1409" y="1728"/>
                  </a:lnTo>
                  <a:lnTo>
                    <a:pt x="1519" y="1736"/>
                  </a:lnTo>
                  <a:lnTo>
                    <a:pt x="1629" y="1747"/>
                  </a:lnTo>
                  <a:lnTo>
                    <a:pt x="1735" y="1764"/>
                  </a:lnTo>
                  <a:lnTo>
                    <a:pt x="1839" y="1784"/>
                  </a:lnTo>
                  <a:lnTo>
                    <a:pt x="1940" y="1809"/>
                  </a:lnTo>
                  <a:lnTo>
                    <a:pt x="2038" y="1837"/>
                  </a:lnTo>
                  <a:lnTo>
                    <a:pt x="2131" y="1869"/>
                  </a:lnTo>
                  <a:lnTo>
                    <a:pt x="2222" y="1904"/>
                  </a:lnTo>
                  <a:lnTo>
                    <a:pt x="2308" y="1942"/>
                  </a:lnTo>
                  <a:lnTo>
                    <a:pt x="2390" y="1984"/>
                  </a:lnTo>
                  <a:lnTo>
                    <a:pt x="2468" y="2028"/>
                  </a:lnTo>
                  <a:lnTo>
                    <a:pt x="2484" y="2038"/>
                  </a:lnTo>
                  <a:lnTo>
                    <a:pt x="2500" y="2046"/>
                  </a:lnTo>
                  <a:lnTo>
                    <a:pt x="2518" y="2054"/>
                  </a:lnTo>
                  <a:lnTo>
                    <a:pt x="2538" y="2059"/>
                  </a:lnTo>
                  <a:lnTo>
                    <a:pt x="2560" y="2061"/>
                  </a:lnTo>
                  <a:lnTo>
                    <a:pt x="2590" y="2058"/>
                  </a:lnTo>
                  <a:lnTo>
                    <a:pt x="2617" y="2050"/>
                  </a:lnTo>
                  <a:lnTo>
                    <a:pt x="2641" y="2036"/>
                  </a:lnTo>
                  <a:lnTo>
                    <a:pt x="2663" y="2018"/>
                  </a:lnTo>
                  <a:lnTo>
                    <a:pt x="2680" y="1997"/>
                  </a:lnTo>
                  <a:lnTo>
                    <a:pt x="2693" y="1971"/>
                  </a:lnTo>
                  <a:lnTo>
                    <a:pt x="2701" y="1944"/>
                  </a:lnTo>
                  <a:lnTo>
                    <a:pt x="2704" y="1914"/>
                  </a:lnTo>
                  <a:lnTo>
                    <a:pt x="2702" y="1882"/>
                  </a:lnTo>
                  <a:lnTo>
                    <a:pt x="2696" y="1853"/>
                  </a:lnTo>
                  <a:lnTo>
                    <a:pt x="2685" y="1828"/>
                  </a:lnTo>
                  <a:lnTo>
                    <a:pt x="2669" y="1805"/>
                  </a:lnTo>
                  <a:lnTo>
                    <a:pt x="2648" y="1783"/>
                  </a:lnTo>
                  <a:lnTo>
                    <a:pt x="2620" y="1765"/>
                  </a:lnTo>
                  <a:lnTo>
                    <a:pt x="2526" y="1711"/>
                  </a:lnTo>
                  <a:lnTo>
                    <a:pt x="2428" y="1661"/>
                  </a:lnTo>
                  <a:lnTo>
                    <a:pt x="2326" y="1617"/>
                  </a:lnTo>
                  <a:lnTo>
                    <a:pt x="2222" y="1575"/>
                  </a:lnTo>
                  <a:lnTo>
                    <a:pt x="2114" y="1539"/>
                  </a:lnTo>
                  <a:lnTo>
                    <a:pt x="2003" y="1508"/>
                  </a:lnTo>
                  <a:lnTo>
                    <a:pt x="1891" y="1481"/>
                  </a:lnTo>
                  <a:lnTo>
                    <a:pt x="1776" y="1459"/>
                  </a:lnTo>
                  <a:lnTo>
                    <a:pt x="1660" y="1441"/>
                  </a:lnTo>
                  <a:lnTo>
                    <a:pt x="1541" y="1429"/>
                  </a:lnTo>
                  <a:lnTo>
                    <a:pt x="1421" y="1421"/>
                  </a:lnTo>
                  <a:lnTo>
                    <a:pt x="1301" y="1419"/>
                  </a:lnTo>
                  <a:close/>
                  <a:moveTo>
                    <a:pt x="1339" y="773"/>
                  </a:moveTo>
                  <a:lnTo>
                    <a:pt x="1220" y="774"/>
                  </a:lnTo>
                  <a:lnTo>
                    <a:pt x="1104" y="779"/>
                  </a:lnTo>
                  <a:lnTo>
                    <a:pt x="990" y="787"/>
                  </a:lnTo>
                  <a:lnTo>
                    <a:pt x="879" y="800"/>
                  </a:lnTo>
                  <a:lnTo>
                    <a:pt x="771" y="816"/>
                  </a:lnTo>
                  <a:lnTo>
                    <a:pt x="665" y="836"/>
                  </a:lnTo>
                  <a:lnTo>
                    <a:pt x="562" y="861"/>
                  </a:lnTo>
                  <a:lnTo>
                    <a:pt x="462" y="888"/>
                  </a:lnTo>
                  <a:lnTo>
                    <a:pt x="440" y="896"/>
                  </a:lnTo>
                  <a:lnTo>
                    <a:pt x="419" y="907"/>
                  </a:lnTo>
                  <a:lnTo>
                    <a:pt x="399" y="921"/>
                  </a:lnTo>
                  <a:lnTo>
                    <a:pt x="381" y="937"/>
                  </a:lnTo>
                  <a:lnTo>
                    <a:pt x="364" y="957"/>
                  </a:lnTo>
                  <a:lnTo>
                    <a:pt x="352" y="980"/>
                  </a:lnTo>
                  <a:lnTo>
                    <a:pt x="342" y="1006"/>
                  </a:lnTo>
                  <a:lnTo>
                    <a:pt x="335" y="1036"/>
                  </a:lnTo>
                  <a:lnTo>
                    <a:pt x="333" y="1067"/>
                  </a:lnTo>
                  <a:lnTo>
                    <a:pt x="335" y="1100"/>
                  </a:lnTo>
                  <a:lnTo>
                    <a:pt x="344" y="1131"/>
                  </a:lnTo>
                  <a:lnTo>
                    <a:pt x="356" y="1159"/>
                  </a:lnTo>
                  <a:lnTo>
                    <a:pt x="373" y="1184"/>
                  </a:lnTo>
                  <a:lnTo>
                    <a:pt x="394" y="1205"/>
                  </a:lnTo>
                  <a:lnTo>
                    <a:pt x="418" y="1223"/>
                  </a:lnTo>
                  <a:lnTo>
                    <a:pt x="446" y="1236"/>
                  </a:lnTo>
                  <a:lnTo>
                    <a:pt x="475" y="1245"/>
                  </a:lnTo>
                  <a:lnTo>
                    <a:pt x="507" y="1247"/>
                  </a:lnTo>
                  <a:lnTo>
                    <a:pt x="532" y="1245"/>
                  </a:lnTo>
                  <a:lnTo>
                    <a:pt x="557" y="1239"/>
                  </a:lnTo>
                  <a:lnTo>
                    <a:pt x="580" y="1233"/>
                  </a:lnTo>
                  <a:lnTo>
                    <a:pt x="602" y="1227"/>
                  </a:lnTo>
                  <a:lnTo>
                    <a:pt x="703" y="1201"/>
                  </a:lnTo>
                  <a:lnTo>
                    <a:pt x="806" y="1181"/>
                  </a:lnTo>
                  <a:lnTo>
                    <a:pt x="911" y="1164"/>
                  </a:lnTo>
                  <a:lnTo>
                    <a:pt x="1017" y="1151"/>
                  </a:lnTo>
                  <a:lnTo>
                    <a:pt x="1125" y="1143"/>
                  </a:lnTo>
                  <a:lnTo>
                    <a:pt x="1232" y="1137"/>
                  </a:lnTo>
                  <a:lnTo>
                    <a:pt x="1340" y="1136"/>
                  </a:lnTo>
                  <a:lnTo>
                    <a:pt x="1440" y="1137"/>
                  </a:lnTo>
                  <a:lnTo>
                    <a:pt x="1541" y="1142"/>
                  </a:lnTo>
                  <a:lnTo>
                    <a:pt x="1641" y="1149"/>
                  </a:lnTo>
                  <a:lnTo>
                    <a:pt x="1741" y="1160"/>
                  </a:lnTo>
                  <a:lnTo>
                    <a:pt x="1839" y="1172"/>
                  </a:lnTo>
                  <a:lnTo>
                    <a:pt x="1937" y="1188"/>
                  </a:lnTo>
                  <a:lnTo>
                    <a:pt x="2033" y="1207"/>
                  </a:lnTo>
                  <a:lnTo>
                    <a:pt x="2126" y="1229"/>
                  </a:lnTo>
                  <a:lnTo>
                    <a:pt x="2217" y="1253"/>
                  </a:lnTo>
                  <a:lnTo>
                    <a:pt x="2305" y="1280"/>
                  </a:lnTo>
                  <a:lnTo>
                    <a:pt x="2391" y="1309"/>
                  </a:lnTo>
                  <a:lnTo>
                    <a:pt x="2473" y="1342"/>
                  </a:lnTo>
                  <a:lnTo>
                    <a:pt x="2551" y="1376"/>
                  </a:lnTo>
                  <a:lnTo>
                    <a:pt x="2625" y="1413"/>
                  </a:lnTo>
                  <a:lnTo>
                    <a:pt x="2695" y="1454"/>
                  </a:lnTo>
                  <a:lnTo>
                    <a:pt x="2714" y="1464"/>
                  </a:lnTo>
                  <a:lnTo>
                    <a:pt x="2732" y="1472"/>
                  </a:lnTo>
                  <a:lnTo>
                    <a:pt x="2750" y="1478"/>
                  </a:lnTo>
                  <a:lnTo>
                    <a:pt x="2769" y="1481"/>
                  </a:lnTo>
                  <a:lnTo>
                    <a:pt x="2790" y="1482"/>
                  </a:lnTo>
                  <a:lnTo>
                    <a:pt x="2820" y="1480"/>
                  </a:lnTo>
                  <a:lnTo>
                    <a:pt x="2849" y="1472"/>
                  </a:lnTo>
                  <a:lnTo>
                    <a:pt x="2876" y="1459"/>
                  </a:lnTo>
                  <a:lnTo>
                    <a:pt x="2900" y="1442"/>
                  </a:lnTo>
                  <a:lnTo>
                    <a:pt x="2922" y="1422"/>
                  </a:lnTo>
                  <a:lnTo>
                    <a:pt x="2938" y="1397"/>
                  </a:lnTo>
                  <a:lnTo>
                    <a:pt x="2952" y="1370"/>
                  </a:lnTo>
                  <a:lnTo>
                    <a:pt x="2960" y="1339"/>
                  </a:lnTo>
                  <a:lnTo>
                    <a:pt x="2963" y="1306"/>
                  </a:lnTo>
                  <a:lnTo>
                    <a:pt x="2961" y="1274"/>
                  </a:lnTo>
                  <a:lnTo>
                    <a:pt x="2956" y="1246"/>
                  </a:lnTo>
                  <a:lnTo>
                    <a:pt x="2948" y="1221"/>
                  </a:lnTo>
                  <a:lnTo>
                    <a:pt x="2936" y="1199"/>
                  </a:lnTo>
                  <a:lnTo>
                    <a:pt x="2923" y="1180"/>
                  </a:lnTo>
                  <a:lnTo>
                    <a:pt x="2907" y="1163"/>
                  </a:lnTo>
                  <a:lnTo>
                    <a:pt x="2888" y="1148"/>
                  </a:lnTo>
                  <a:lnTo>
                    <a:pt x="2869" y="1135"/>
                  </a:lnTo>
                  <a:lnTo>
                    <a:pt x="2783" y="1087"/>
                  </a:lnTo>
                  <a:lnTo>
                    <a:pt x="2694" y="1042"/>
                  </a:lnTo>
                  <a:lnTo>
                    <a:pt x="2601" y="1002"/>
                  </a:lnTo>
                  <a:lnTo>
                    <a:pt x="2505" y="965"/>
                  </a:lnTo>
                  <a:lnTo>
                    <a:pt x="2407" y="931"/>
                  </a:lnTo>
                  <a:lnTo>
                    <a:pt x="2306" y="900"/>
                  </a:lnTo>
                  <a:lnTo>
                    <a:pt x="2203" y="872"/>
                  </a:lnTo>
                  <a:lnTo>
                    <a:pt x="2098" y="849"/>
                  </a:lnTo>
                  <a:lnTo>
                    <a:pt x="1991" y="828"/>
                  </a:lnTo>
                  <a:lnTo>
                    <a:pt x="1884" y="811"/>
                  </a:lnTo>
                  <a:lnTo>
                    <a:pt x="1775" y="797"/>
                  </a:lnTo>
                  <a:lnTo>
                    <a:pt x="1666" y="786"/>
                  </a:lnTo>
                  <a:lnTo>
                    <a:pt x="1557" y="778"/>
                  </a:lnTo>
                  <a:lnTo>
                    <a:pt x="1447" y="774"/>
                  </a:lnTo>
                  <a:lnTo>
                    <a:pt x="1339" y="773"/>
                  </a:lnTo>
                  <a:close/>
                  <a:moveTo>
                    <a:pt x="1652" y="0"/>
                  </a:moveTo>
                  <a:lnTo>
                    <a:pt x="3296" y="0"/>
                  </a:lnTo>
                  <a:lnTo>
                    <a:pt x="3296" y="3357"/>
                  </a:lnTo>
                  <a:lnTo>
                    <a:pt x="0" y="3357"/>
                  </a:lnTo>
                  <a:lnTo>
                    <a:pt x="0" y="0"/>
                  </a:lnTo>
                  <a:lnTo>
                    <a:pt x="1652"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latin typeface="Montserrat" panose="00000500000000000000" pitchFamily="50" charset="0"/>
              </a:endParaRPr>
            </a:p>
          </p:txBody>
        </p:sp>
        <p:sp>
          <p:nvSpPr>
            <p:cNvPr id="49" name="Freeform 100">
              <a:extLst>
                <a:ext uri="{FF2B5EF4-FFF2-40B4-BE49-F238E27FC236}">
                  <a16:creationId xmlns:a16="http://schemas.microsoft.com/office/drawing/2014/main" id="{AC8C5191-B294-443A-9502-69665BC12EBE}"/>
                </a:ext>
              </a:extLst>
            </p:cNvPr>
            <p:cNvSpPr>
              <a:spLocks/>
            </p:cNvSpPr>
            <p:nvPr/>
          </p:nvSpPr>
          <p:spPr bwMode="auto">
            <a:xfrm>
              <a:off x="1505543" y="5447179"/>
              <a:ext cx="334163" cy="376523"/>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solidFill>
                <a:latin typeface="Montserrat" panose="00000500000000000000" pitchFamily="50" charset="0"/>
              </a:endParaRPr>
            </a:p>
          </p:txBody>
        </p:sp>
        <p:sp>
          <p:nvSpPr>
            <p:cNvPr id="50" name="Freeform 104">
              <a:extLst>
                <a:ext uri="{FF2B5EF4-FFF2-40B4-BE49-F238E27FC236}">
                  <a16:creationId xmlns:a16="http://schemas.microsoft.com/office/drawing/2014/main" id="{F0DD0151-2751-4DB1-A3F2-AB65BCC32196}"/>
                </a:ext>
              </a:extLst>
            </p:cNvPr>
            <p:cNvSpPr>
              <a:spLocks noEditPoints="1"/>
            </p:cNvSpPr>
            <p:nvPr/>
          </p:nvSpPr>
          <p:spPr bwMode="auto">
            <a:xfrm>
              <a:off x="1501782" y="4518728"/>
              <a:ext cx="364756" cy="355344"/>
            </a:xfrm>
            <a:custGeom>
              <a:avLst/>
              <a:gdLst/>
              <a:ahLst/>
              <a:cxnLst>
                <a:cxn ang="0">
                  <a:pos x="243" y="45"/>
                </a:cxn>
                <a:cxn ang="0">
                  <a:pos x="243" y="20"/>
                </a:cxn>
                <a:cxn ang="0">
                  <a:pos x="238" y="6"/>
                </a:cxn>
                <a:cxn ang="0">
                  <a:pos x="221" y="0"/>
                </a:cxn>
                <a:cxn ang="0">
                  <a:pos x="214" y="2"/>
                </a:cxn>
                <a:cxn ang="0">
                  <a:pos x="203" y="13"/>
                </a:cxn>
                <a:cxn ang="0">
                  <a:pos x="202" y="45"/>
                </a:cxn>
                <a:cxn ang="0">
                  <a:pos x="109" y="20"/>
                </a:cxn>
                <a:cxn ang="0">
                  <a:pos x="107" y="13"/>
                </a:cxn>
                <a:cxn ang="0">
                  <a:pos x="96" y="2"/>
                </a:cxn>
                <a:cxn ang="0">
                  <a:pos x="87" y="0"/>
                </a:cxn>
                <a:cxn ang="0">
                  <a:pos x="73" y="6"/>
                </a:cxn>
                <a:cxn ang="0">
                  <a:pos x="67" y="20"/>
                </a:cxn>
                <a:cxn ang="0">
                  <a:pos x="17" y="45"/>
                </a:cxn>
                <a:cxn ang="0">
                  <a:pos x="9" y="47"/>
                </a:cxn>
                <a:cxn ang="0">
                  <a:pos x="2" y="54"/>
                </a:cxn>
                <a:cxn ang="0">
                  <a:pos x="0" y="287"/>
                </a:cxn>
                <a:cxn ang="0">
                  <a:pos x="2" y="292"/>
                </a:cxn>
                <a:cxn ang="0">
                  <a:pos x="9" y="301"/>
                </a:cxn>
                <a:cxn ang="0">
                  <a:pos x="294" y="301"/>
                </a:cxn>
                <a:cxn ang="0">
                  <a:pos x="301" y="301"/>
                </a:cxn>
                <a:cxn ang="0">
                  <a:pos x="308" y="292"/>
                </a:cxn>
                <a:cxn ang="0">
                  <a:pos x="310" y="62"/>
                </a:cxn>
                <a:cxn ang="0">
                  <a:pos x="308" y="54"/>
                </a:cxn>
                <a:cxn ang="0">
                  <a:pos x="301" y="47"/>
                </a:cxn>
                <a:cxn ang="0">
                  <a:pos x="294" y="45"/>
                </a:cxn>
                <a:cxn ang="0">
                  <a:pos x="145" y="156"/>
                </a:cxn>
                <a:cxn ang="0">
                  <a:pos x="96" y="114"/>
                </a:cxn>
                <a:cxn ang="0">
                  <a:pos x="165" y="114"/>
                </a:cxn>
                <a:cxn ang="0">
                  <a:pos x="214" y="156"/>
                </a:cxn>
                <a:cxn ang="0">
                  <a:pos x="165" y="114"/>
                </a:cxn>
                <a:cxn ang="0">
                  <a:pos x="75" y="156"/>
                </a:cxn>
                <a:cxn ang="0">
                  <a:pos x="31" y="114"/>
                </a:cxn>
                <a:cxn ang="0">
                  <a:pos x="75" y="178"/>
                </a:cxn>
                <a:cxn ang="0">
                  <a:pos x="31" y="209"/>
                </a:cxn>
                <a:cxn ang="0">
                  <a:pos x="75" y="178"/>
                </a:cxn>
                <a:cxn ang="0">
                  <a:pos x="145" y="178"/>
                </a:cxn>
                <a:cxn ang="0">
                  <a:pos x="96" y="209"/>
                </a:cxn>
                <a:cxn ang="0">
                  <a:pos x="145" y="229"/>
                </a:cxn>
                <a:cxn ang="0">
                  <a:pos x="96" y="270"/>
                </a:cxn>
                <a:cxn ang="0">
                  <a:pos x="145" y="229"/>
                </a:cxn>
                <a:cxn ang="0">
                  <a:pos x="214" y="229"/>
                </a:cxn>
                <a:cxn ang="0">
                  <a:pos x="165" y="270"/>
                </a:cxn>
                <a:cxn ang="0">
                  <a:pos x="165" y="209"/>
                </a:cxn>
                <a:cxn ang="0">
                  <a:pos x="214" y="178"/>
                </a:cxn>
                <a:cxn ang="0">
                  <a:pos x="165" y="209"/>
                </a:cxn>
                <a:cxn ang="0">
                  <a:pos x="279" y="178"/>
                </a:cxn>
                <a:cxn ang="0">
                  <a:pos x="236" y="209"/>
                </a:cxn>
                <a:cxn ang="0">
                  <a:pos x="236" y="156"/>
                </a:cxn>
                <a:cxn ang="0">
                  <a:pos x="279" y="114"/>
                </a:cxn>
                <a:cxn ang="0">
                  <a:pos x="236" y="156"/>
                </a:cxn>
                <a:cxn ang="0">
                  <a:pos x="75" y="229"/>
                </a:cxn>
                <a:cxn ang="0">
                  <a:pos x="31" y="270"/>
                </a:cxn>
                <a:cxn ang="0">
                  <a:pos x="236" y="270"/>
                </a:cxn>
                <a:cxn ang="0">
                  <a:pos x="279" y="229"/>
                </a:cxn>
                <a:cxn ang="0">
                  <a:pos x="236" y="270"/>
                </a:cxn>
              </a:cxnLst>
              <a:rect l="0" t="0" r="r" b="b"/>
              <a:pathLst>
                <a:path w="310" h="301">
                  <a:moveTo>
                    <a:pt x="294" y="45"/>
                  </a:moveTo>
                  <a:lnTo>
                    <a:pt x="243" y="45"/>
                  </a:lnTo>
                  <a:lnTo>
                    <a:pt x="243" y="20"/>
                  </a:lnTo>
                  <a:lnTo>
                    <a:pt x="243" y="20"/>
                  </a:lnTo>
                  <a:lnTo>
                    <a:pt x="241" y="13"/>
                  </a:lnTo>
                  <a:lnTo>
                    <a:pt x="238" y="6"/>
                  </a:lnTo>
                  <a:lnTo>
                    <a:pt x="231" y="2"/>
                  </a:lnTo>
                  <a:lnTo>
                    <a:pt x="221" y="0"/>
                  </a:lnTo>
                  <a:lnTo>
                    <a:pt x="221" y="0"/>
                  </a:lnTo>
                  <a:lnTo>
                    <a:pt x="214" y="2"/>
                  </a:lnTo>
                  <a:lnTo>
                    <a:pt x="207" y="6"/>
                  </a:lnTo>
                  <a:lnTo>
                    <a:pt x="203" y="13"/>
                  </a:lnTo>
                  <a:lnTo>
                    <a:pt x="202" y="20"/>
                  </a:lnTo>
                  <a:lnTo>
                    <a:pt x="202" y="45"/>
                  </a:lnTo>
                  <a:lnTo>
                    <a:pt x="109" y="45"/>
                  </a:lnTo>
                  <a:lnTo>
                    <a:pt x="109" y="20"/>
                  </a:lnTo>
                  <a:lnTo>
                    <a:pt x="109" y="20"/>
                  </a:lnTo>
                  <a:lnTo>
                    <a:pt x="107" y="13"/>
                  </a:lnTo>
                  <a:lnTo>
                    <a:pt x="102" y="6"/>
                  </a:lnTo>
                  <a:lnTo>
                    <a:pt x="96" y="2"/>
                  </a:lnTo>
                  <a:lnTo>
                    <a:pt x="87" y="0"/>
                  </a:lnTo>
                  <a:lnTo>
                    <a:pt x="87" y="0"/>
                  </a:lnTo>
                  <a:lnTo>
                    <a:pt x="80" y="2"/>
                  </a:lnTo>
                  <a:lnTo>
                    <a:pt x="73" y="6"/>
                  </a:lnTo>
                  <a:lnTo>
                    <a:pt x="69" y="13"/>
                  </a:lnTo>
                  <a:lnTo>
                    <a:pt x="67" y="20"/>
                  </a:lnTo>
                  <a:lnTo>
                    <a:pt x="67" y="45"/>
                  </a:lnTo>
                  <a:lnTo>
                    <a:pt x="17" y="45"/>
                  </a:lnTo>
                  <a:lnTo>
                    <a:pt x="17" y="45"/>
                  </a:lnTo>
                  <a:lnTo>
                    <a:pt x="9" y="47"/>
                  </a:lnTo>
                  <a:lnTo>
                    <a:pt x="4" y="51"/>
                  </a:lnTo>
                  <a:lnTo>
                    <a:pt x="2" y="54"/>
                  </a:lnTo>
                  <a:lnTo>
                    <a:pt x="0" y="62"/>
                  </a:lnTo>
                  <a:lnTo>
                    <a:pt x="0" y="287"/>
                  </a:lnTo>
                  <a:lnTo>
                    <a:pt x="0" y="287"/>
                  </a:lnTo>
                  <a:lnTo>
                    <a:pt x="2" y="292"/>
                  </a:lnTo>
                  <a:lnTo>
                    <a:pt x="4" y="297"/>
                  </a:lnTo>
                  <a:lnTo>
                    <a:pt x="9" y="301"/>
                  </a:lnTo>
                  <a:lnTo>
                    <a:pt x="17" y="301"/>
                  </a:lnTo>
                  <a:lnTo>
                    <a:pt x="294" y="301"/>
                  </a:lnTo>
                  <a:lnTo>
                    <a:pt x="294" y="301"/>
                  </a:lnTo>
                  <a:lnTo>
                    <a:pt x="301" y="301"/>
                  </a:lnTo>
                  <a:lnTo>
                    <a:pt x="305" y="297"/>
                  </a:lnTo>
                  <a:lnTo>
                    <a:pt x="308" y="292"/>
                  </a:lnTo>
                  <a:lnTo>
                    <a:pt x="310" y="287"/>
                  </a:lnTo>
                  <a:lnTo>
                    <a:pt x="310" y="62"/>
                  </a:lnTo>
                  <a:lnTo>
                    <a:pt x="310" y="62"/>
                  </a:lnTo>
                  <a:lnTo>
                    <a:pt x="308" y="54"/>
                  </a:lnTo>
                  <a:lnTo>
                    <a:pt x="305" y="51"/>
                  </a:lnTo>
                  <a:lnTo>
                    <a:pt x="301" y="47"/>
                  </a:lnTo>
                  <a:lnTo>
                    <a:pt x="294" y="45"/>
                  </a:lnTo>
                  <a:lnTo>
                    <a:pt x="294" y="45"/>
                  </a:lnTo>
                  <a:close/>
                  <a:moveTo>
                    <a:pt x="145" y="114"/>
                  </a:moveTo>
                  <a:lnTo>
                    <a:pt x="145" y="156"/>
                  </a:lnTo>
                  <a:lnTo>
                    <a:pt x="96" y="156"/>
                  </a:lnTo>
                  <a:lnTo>
                    <a:pt x="96" y="114"/>
                  </a:lnTo>
                  <a:lnTo>
                    <a:pt x="145" y="114"/>
                  </a:lnTo>
                  <a:close/>
                  <a:moveTo>
                    <a:pt x="165" y="114"/>
                  </a:moveTo>
                  <a:lnTo>
                    <a:pt x="214" y="114"/>
                  </a:lnTo>
                  <a:lnTo>
                    <a:pt x="214" y="156"/>
                  </a:lnTo>
                  <a:lnTo>
                    <a:pt x="165" y="156"/>
                  </a:lnTo>
                  <a:lnTo>
                    <a:pt x="165" y="114"/>
                  </a:lnTo>
                  <a:close/>
                  <a:moveTo>
                    <a:pt x="75" y="114"/>
                  </a:moveTo>
                  <a:lnTo>
                    <a:pt x="75" y="156"/>
                  </a:lnTo>
                  <a:lnTo>
                    <a:pt x="31" y="156"/>
                  </a:lnTo>
                  <a:lnTo>
                    <a:pt x="31" y="114"/>
                  </a:lnTo>
                  <a:lnTo>
                    <a:pt x="75" y="114"/>
                  </a:lnTo>
                  <a:close/>
                  <a:moveTo>
                    <a:pt x="75" y="178"/>
                  </a:moveTo>
                  <a:lnTo>
                    <a:pt x="75" y="209"/>
                  </a:lnTo>
                  <a:lnTo>
                    <a:pt x="31" y="209"/>
                  </a:lnTo>
                  <a:lnTo>
                    <a:pt x="31" y="178"/>
                  </a:lnTo>
                  <a:lnTo>
                    <a:pt x="75" y="178"/>
                  </a:lnTo>
                  <a:close/>
                  <a:moveTo>
                    <a:pt x="96" y="178"/>
                  </a:moveTo>
                  <a:lnTo>
                    <a:pt x="145" y="178"/>
                  </a:lnTo>
                  <a:lnTo>
                    <a:pt x="145" y="209"/>
                  </a:lnTo>
                  <a:lnTo>
                    <a:pt x="96" y="209"/>
                  </a:lnTo>
                  <a:lnTo>
                    <a:pt x="96" y="178"/>
                  </a:lnTo>
                  <a:close/>
                  <a:moveTo>
                    <a:pt x="145" y="229"/>
                  </a:moveTo>
                  <a:lnTo>
                    <a:pt x="145" y="270"/>
                  </a:lnTo>
                  <a:lnTo>
                    <a:pt x="96" y="270"/>
                  </a:lnTo>
                  <a:lnTo>
                    <a:pt x="96" y="229"/>
                  </a:lnTo>
                  <a:lnTo>
                    <a:pt x="145" y="229"/>
                  </a:lnTo>
                  <a:close/>
                  <a:moveTo>
                    <a:pt x="165" y="229"/>
                  </a:moveTo>
                  <a:lnTo>
                    <a:pt x="214" y="229"/>
                  </a:lnTo>
                  <a:lnTo>
                    <a:pt x="214" y="270"/>
                  </a:lnTo>
                  <a:lnTo>
                    <a:pt x="165" y="270"/>
                  </a:lnTo>
                  <a:lnTo>
                    <a:pt x="165" y="229"/>
                  </a:lnTo>
                  <a:close/>
                  <a:moveTo>
                    <a:pt x="165" y="209"/>
                  </a:moveTo>
                  <a:lnTo>
                    <a:pt x="165" y="178"/>
                  </a:lnTo>
                  <a:lnTo>
                    <a:pt x="214" y="178"/>
                  </a:lnTo>
                  <a:lnTo>
                    <a:pt x="214" y="209"/>
                  </a:lnTo>
                  <a:lnTo>
                    <a:pt x="165" y="209"/>
                  </a:lnTo>
                  <a:close/>
                  <a:moveTo>
                    <a:pt x="236" y="178"/>
                  </a:moveTo>
                  <a:lnTo>
                    <a:pt x="279" y="178"/>
                  </a:lnTo>
                  <a:lnTo>
                    <a:pt x="279" y="209"/>
                  </a:lnTo>
                  <a:lnTo>
                    <a:pt x="236" y="209"/>
                  </a:lnTo>
                  <a:lnTo>
                    <a:pt x="236" y="178"/>
                  </a:lnTo>
                  <a:close/>
                  <a:moveTo>
                    <a:pt x="236" y="156"/>
                  </a:moveTo>
                  <a:lnTo>
                    <a:pt x="236" y="114"/>
                  </a:lnTo>
                  <a:lnTo>
                    <a:pt x="279" y="114"/>
                  </a:lnTo>
                  <a:lnTo>
                    <a:pt x="279" y="156"/>
                  </a:lnTo>
                  <a:lnTo>
                    <a:pt x="236" y="156"/>
                  </a:lnTo>
                  <a:close/>
                  <a:moveTo>
                    <a:pt x="31" y="229"/>
                  </a:moveTo>
                  <a:lnTo>
                    <a:pt x="75" y="229"/>
                  </a:lnTo>
                  <a:lnTo>
                    <a:pt x="75" y="270"/>
                  </a:lnTo>
                  <a:lnTo>
                    <a:pt x="31" y="270"/>
                  </a:lnTo>
                  <a:lnTo>
                    <a:pt x="31" y="229"/>
                  </a:lnTo>
                  <a:close/>
                  <a:moveTo>
                    <a:pt x="236" y="270"/>
                  </a:moveTo>
                  <a:lnTo>
                    <a:pt x="236" y="229"/>
                  </a:lnTo>
                  <a:lnTo>
                    <a:pt x="279" y="229"/>
                  </a:lnTo>
                  <a:lnTo>
                    <a:pt x="279" y="270"/>
                  </a:lnTo>
                  <a:lnTo>
                    <a:pt x="236" y="270"/>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solidFill>
                <a:latin typeface="Montserrat" panose="00000500000000000000" pitchFamily="50" charset="0"/>
              </a:endParaRPr>
            </a:p>
          </p:txBody>
        </p:sp>
      </p:grpSp>
      <p:sp>
        <p:nvSpPr>
          <p:cNvPr id="51" name="Rectangle 50">
            <a:extLst>
              <a:ext uri="{FF2B5EF4-FFF2-40B4-BE49-F238E27FC236}">
                <a16:creationId xmlns:a16="http://schemas.microsoft.com/office/drawing/2014/main" id="{44FFC163-ADBE-45DD-AC6B-3711EE8794B0}"/>
              </a:ext>
            </a:extLst>
          </p:cNvPr>
          <p:cNvSpPr/>
          <p:nvPr/>
        </p:nvSpPr>
        <p:spPr>
          <a:xfrm>
            <a:off x="5828873" y="2483513"/>
            <a:ext cx="4976625" cy="686726"/>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a:t>
            </a:r>
          </a:p>
        </p:txBody>
      </p:sp>
      <p:sp>
        <p:nvSpPr>
          <p:cNvPr id="52" name="Rectangle 51">
            <a:extLst>
              <a:ext uri="{FF2B5EF4-FFF2-40B4-BE49-F238E27FC236}">
                <a16:creationId xmlns:a16="http://schemas.microsoft.com/office/drawing/2014/main" id="{41DAB685-7474-4C2D-AED4-05601D24A57B}"/>
              </a:ext>
            </a:extLst>
          </p:cNvPr>
          <p:cNvSpPr/>
          <p:nvPr/>
        </p:nvSpPr>
        <p:spPr>
          <a:xfrm>
            <a:off x="5828872" y="3248324"/>
            <a:ext cx="4976625" cy="686726"/>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a:t>
            </a:r>
          </a:p>
        </p:txBody>
      </p:sp>
      <p:sp>
        <p:nvSpPr>
          <p:cNvPr id="53" name="Rectangle 52">
            <a:extLst>
              <a:ext uri="{FF2B5EF4-FFF2-40B4-BE49-F238E27FC236}">
                <a16:creationId xmlns:a16="http://schemas.microsoft.com/office/drawing/2014/main" id="{3678E3E1-64FB-47C8-9CCD-3FAD35D21182}"/>
              </a:ext>
            </a:extLst>
          </p:cNvPr>
          <p:cNvSpPr/>
          <p:nvPr/>
        </p:nvSpPr>
        <p:spPr>
          <a:xfrm>
            <a:off x="5828872" y="4238946"/>
            <a:ext cx="4976625" cy="686726"/>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a:t>
            </a:r>
          </a:p>
        </p:txBody>
      </p:sp>
      <p:sp>
        <p:nvSpPr>
          <p:cNvPr id="54" name="Rectangle 53">
            <a:extLst>
              <a:ext uri="{FF2B5EF4-FFF2-40B4-BE49-F238E27FC236}">
                <a16:creationId xmlns:a16="http://schemas.microsoft.com/office/drawing/2014/main" id="{E3B0D607-2605-4396-81B5-2A2913BAAB60}"/>
              </a:ext>
            </a:extLst>
          </p:cNvPr>
          <p:cNvSpPr/>
          <p:nvPr/>
        </p:nvSpPr>
        <p:spPr>
          <a:xfrm>
            <a:off x="5828871" y="5129546"/>
            <a:ext cx="4976625" cy="686726"/>
          </a:xfrm>
          <a:prstGeom prst="rect">
            <a:avLst/>
          </a:prstGeom>
          <a:ln>
            <a:noFill/>
          </a:ln>
        </p:spPr>
        <p:txBody>
          <a:bodyPr wrap="square">
            <a:spAutoFit/>
          </a:bodyPr>
          <a:lstStyle/>
          <a:p>
            <a:pPr>
              <a:lnSpc>
                <a:spcPts val="1600"/>
              </a:lnSpc>
            </a:pPr>
            <a:r>
              <a:rPr lang="id-ID" sz="1000" dirty="0">
                <a:solidFill>
                  <a:schemeClr val="bg1">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a:t>
            </a:r>
          </a:p>
        </p:txBody>
      </p:sp>
      <p:sp>
        <p:nvSpPr>
          <p:cNvPr id="55" name="Rectangle 5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56" name="Rectangle 5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57"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58" name="TextBox 57">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402055503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67002A87-495B-4AC8-8B04-F36C045BFBD3}"/>
              </a:ext>
            </a:extLst>
          </p:cNvPr>
          <p:cNvSpPr/>
          <p:nvPr/>
        </p:nvSpPr>
        <p:spPr>
          <a:xfrm>
            <a:off x="1365240" y="2402009"/>
            <a:ext cx="3274284" cy="32742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1351">
              <a:latin typeface="Montserrat" panose="00000500000000000000" pitchFamily="50" charset="0"/>
            </a:endParaRPr>
          </a:p>
        </p:txBody>
      </p:sp>
      <p:sp>
        <p:nvSpPr>
          <p:cNvPr id="6" name="Freeform 6">
            <a:extLst>
              <a:ext uri="{FF2B5EF4-FFF2-40B4-BE49-F238E27FC236}">
                <a16:creationId xmlns:a16="http://schemas.microsoft.com/office/drawing/2014/main" id="{3AA4E3B4-931A-4B20-B1DE-7914DA467501}"/>
              </a:ext>
            </a:extLst>
          </p:cNvPr>
          <p:cNvSpPr>
            <a:spLocks noEditPoints="1"/>
          </p:cNvSpPr>
          <p:nvPr/>
        </p:nvSpPr>
        <p:spPr bwMode="auto">
          <a:xfrm>
            <a:off x="2124779" y="3088047"/>
            <a:ext cx="1645861" cy="1820760"/>
          </a:xfrm>
          <a:custGeom>
            <a:avLst/>
            <a:gdLst>
              <a:gd name="T0" fmla="*/ 1566 w 3301"/>
              <a:gd name="T1" fmla="*/ 3519 h 3654"/>
              <a:gd name="T2" fmla="*/ 267 w 3301"/>
              <a:gd name="T3" fmla="*/ 2726 h 3654"/>
              <a:gd name="T4" fmla="*/ 586 w 3301"/>
              <a:gd name="T5" fmla="*/ 3048 h 3654"/>
              <a:gd name="T6" fmla="*/ 1581 w 3301"/>
              <a:gd name="T7" fmla="*/ 2744 h 3654"/>
              <a:gd name="T8" fmla="*/ 1767 w 3301"/>
              <a:gd name="T9" fmla="*/ 2621 h 3654"/>
              <a:gd name="T10" fmla="*/ 815 w 3301"/>
              <a:gd name="T11" fmla="*/ 3107 h 3654"/>
              <a:gd name="T12" fmla="*/ 1391 w 3301"/>
              <a:gd name="T13" fmla="*/ 682 h 3654"/>
              <a:gd name="T14" fmla="*/ 2342 w 3301"/>
              <a:gd name="T15" fmla="*/ 592 h 3654"/>
              <a:gd name="T16" fmla="*/ 2673 w 3301"/>
              <a:gd name="T17" fmla="*/ 1035 h 3654"/>
              <a:gd name="T18" fmla="*/ 2717 w 3301"/>
              <a:gd name="T19" fmla="*/ 918 h 3654"/>
              <a:gd name="T20" fmla="*/ 2709 w 3301"/>
              <a:gd name="T21" fmla="*/ 789 h 3654"/>
              <a:gd name="T22" fmla="*/ 2649 w 3301"/>
              <a:gd name="T23" fmla="*/ 681 h 3654"/>
              <a:gd name="T24" fmla="*/ 2550 w 3301"/>
              <a:gd name="T25" fmla="*/ 608 h 3654"/>
              <a:gd name="T26" fmla="*/ 2426 w 3301"/>
              <a:gd name="T27" fmla="*/ 580 h 3654"/>
              <a:gd name="T28" fmla="*/ 2913 w 3301"/>
              <a:gd name="T29" fmla="*/ 2033 h 3654"/>
              <a:gd name="T30" fmla="*/ 1608 w 3301"/>
              <a:gd name="T31" fmla="*/ 0 h 3654"/>
              <a:gd name="T32" fmla="*/ 1655 w 3301"/>
              <a:gd name="T33" fmla="*/ 18 h 3654"/>
              <a:gd name="T34" fmla="*/ 2254 w 3301"/>
              <a:gd name="T35" fmla="*/ 496 h 3654"/>
              <a:gd name="T36" fmla="*/ 2381 w 3301"/>
              <a:gd name="T37" fmla="*/ 462 h 3654"/>
              <a:gd name="T38" fmla="*/ 2528 w 3301"/>
              <a:gd name="T39" fmla="*/ 472 h 3654"/>
              <a:gd name="T40" fmla="*/ 2663 w 3301"/>
              <a:gd name="T41" fmla="*/ 534 h 3654"/>
              <a:gd name="T42" fmla="*/ 2767 w 3301"/>
              <a:gd name="T43" fmla="*/ 637 h 3654"/>
              <a:gd name="T44" fmla="*/ 2829 w 3301"/>
              <a:gd name="T45" fmla="*/ 772 h 3654"/>
              <a:gd name="T46" fmla="*/ 2839 w 3301"/>
              <a:gd name="T47" fmla="*/ 919 h 3654"/>
              <a:gd name="T48" fmla="*/ 2805 w 3301"/>
              <a:gd name="T49" fmla="*/ 1046 h 3654"/>
              <a:gd name="T50" fmla="*/ 3283 w 3301"/>
              <a:gd name="T51" fmla="*/ 1645 h 3654"/>
              <a:gd name="T52" fmla="*/ 3301 w 3301"/>
              <a:gd name="T53" fmla="*/ 1692 h 3654"/>
              <a:gd name="T54" fmla="*/ 2970 w 3301"/>
              <a:gd name="T55" fmla="*/ 2161 h 3654"/>
              <a:gd name="T56" fmla="*/ 2926 w 3301"/>
              <a:gd name="T57" fmla="*/ 2186 h 3654"/>
              <a:gd name="T58" fmla="*/ 2891 w 3301"/>
              <a:gd name="T59" fmla="*/ 2178 h 3654"/>
              <a:gd name="T60" fmla="*/ 1867 w 3301"/>
              <a:gd name="T61" fmla="*/ 2553 h 3654"/>
              <a:gd name="T62" fmla="*/ 2075 w 3301"/>
              <a:gd name="T63" fmla="*/ 2974 h 3654"/>
              <a:gd name="T64" fmla="*/ 2058 w 3301"/>
              <a:gd name="T65" fmla="*/ 3015 h 3654"/>
              <a:gd name="T66" fmla="*/ 1975 w 3301"/>
              <a:gd name="T67" fmla="*/ 3398 h 3654"/>
              <a:gd name="T68" fmla="*/ 1968 w 3301"/>
              <a:gd name="T69" fmla="*/ 3447 h 3654"/>
              <a:gd name="T70" fmla="*/ 1576 w 3301"/>
              <a:gd name="T71" fmla="*/ 3647 h 3654"/>
              <a:gd name="T72" fmla="*/ 1533 w 3301"/>
              <a:gd name="T73" fmla="*/ 3652 h 3654"/>
              <a:gd name="T74" fmla="*/ 1049 w 3301"/>
              <a:gd name="T75" fmla="*/ 3097 h 3654"/>
              <a:gd name="T76" fmla="*/ 807 w 3301"/>
              <a:gd name="T77" fmla="*/ 3245 h 3654"/>
              <a:gd name="T78" fmla="*/ 764 w 3301"/>
              <a:gd name="T79" fmla="*/ 3228 h 3654"/>
              <a:gd name="T80" fmla="*/ 497 w 3301"/>
              <a:gd name="T81" fmla="*/ 3306 h 3654"/>
              <a:gd name="T82" fmla="*/ 452 w 3301"/>
              <a:gd name="T83" fmla="*/ 3312 h 3654"/>
              <a:gd name="T84" fmla="*/ 18 w 3301"/>
              <a:gd name="T85" fmla="*/ 2890 h 3654"/>
              <a:gd name="T86" fmla="*/ 0 w 3301"/>
              <a:gd name="T87" fmla="*/ 2847 h 3654"/>
              <a:gd name="T88" fmla="*/ 18 w 3301"/>
              <a:gd name="T89" fmla="*/ 2804 h 3654"/>
              <a:gd name="T90" fmla="*/ 65 w 3301"/>
              <a:gd name="T91" fmla="*/ 2519 h 3654"/>
              <a:gd name="T92" fmla="*/ 60 w 3301"/>
              <a:gd name="T93" fmla="*/ 2471 h 3654"/>
              <a:gd name="T94" fmla="*/ 1132 w 3301"/>
              <a:gd name="T95" fmla="*/ 423 h 3654"/>
              <a:gd name="T96" fmla="*/ 1115 w 3301"/>
              <a:gd name="T97" fmla="*/ 375 h 3654"/>
              <a:gd name="T98" fmla="*/ 1139 w 3301"/>
              <a:gd name="T99" fmla="*/ 331 h 3654"/>
              <a:gd name="T100" fmla="*/ 1608 w 3301"/>
              <a:gd name="T101" fmla="*/ 0 h 3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01" h="3654">
                <a:moveTo>
                  <a:pt x="1480" y="2811"/>
                </a:moveTo>
                <a:lnTo>
                  <a:pt x="1151" y="3029"/>
                </a:lnTo>
                <a:lnTo>
                  <a:pt x="1566" y="3519"/>
                </a:lnTo>
                <a:lnTo>
                  <a:pt x="1831" y="3389"/>
                </a:lnTo>
                <a:lnTo>
                  <a:pt x="1480" y="2811"/>
                </a:lnTo>
                <a:close/>
                <a:moveTo>
                  <a:pt x="267" y="2726"/>
                </a:moveTo>
                <a:lnTo>
                  <a:pt x="146" y="2847"/>
                </a:lnTo>
                <a:lnTo>
                  <a:pt x="467" y="3168"/>
                </a:lnTo>
                <a:lnTo>
                  <a:pt x="586" y="3048"/>
                </a:lnTo>
                <a:lnTo>
                  <a:pt x="267" y="2726"/>
                </a:lnTo>
                <a:close/>
                <a:moveTo>
                  <a:pt x="1767" y="2621"/>
                </a:moveTo>
                <a:lnTo>
                  <a:pt x="1581" y="2744"/>
                </a:lnTo>
                <a:lnTo>
                  <a:pt x="1799" y="3103"/>
                </a:lnTo>
                <a:lnTo>
                  <a:pt x="1942" y="2960"/>
                </a:lnTo>
                <a:lnTo>
                  <a:pt x="1767" y="2621"/>
                </a:lnTo>
                <a:close/>
                <a:moveTo>
                  <a:pt x="1391" y="682"/>
                </a:moveTo>
                <a:lnTo>
                  <a:pt x="196" y="2483"/>
                </a:lnTo>
                <a:lnTo>
                  <a:pt x="815" y="3107"/>
                </a:lnTo>
                <a:lnTo>
                  <a:pt x="1756" y="2483"/>
                </a:lnTo>
                <a:lnTo>
                  <a:pt x="2619" y="1910"/>
                </a:lnTo>
                <a:lnTo>
                  <a:pt x="1391" y="682"/>
                </a:lnTo>
                <a:close/>
                <a:moveTo>
                  <a:pt x="2426" y="580"/>
                </a:moveTo>
                <a:lnTo>
                  <a:pt x="2383" y="584"/>
                </a:lnTo>
                <a:lnTo>
                  <a:pt x="2342" y="592"/>
                </a:lnTo>
                <a:lnTo>
                  <a:pt x="2302" y="607"/>
                </a:lnTo>
                <a:lnTo>
                  <a:pt x="2266" y="628"/>
                </a:lnTo>
                <a:lnTo>
                  <a:pt x="2673" y="1035"/>
                </a:lnTo>
                <a:lnTo>
                  <a:pt x="2693" y="999"/>
                </a:lnTo>
                <a:lnTo>
                  <a:pt x="2709" y="959"/>
                </a:lnTo>
                <a:lnTo>
                  <a:pt x="2717" y="918"/>
                </a:lnTo>
                <a:lnTo>
                  <a:pt x="2721" y="875"/>
                </a:lnTo>
                <a:lnTo>
                  <a:pt x="2717" y="830"/>
                </a:lnTo>
                <a:lnTo>
                  <a:pt x="2709" y="789"/>
                </a:lnTo>
                <a:lnTo>
                  <a:pt x="2693" y="751"/>
                </a:lnTo>
                <a:lnTo>
                  <a:pt x="2673" y="714"/>
                </a:lnTo>
                <a:lnTo>
                  <a:pt x="2649" y="681"/>
                </a:lnTo>
                <a:lnTo>
                  <a:pt x="2620" y="652"/>
                </a:lnTo>
                <a:lnTo>
                  <a:pt x="2587" y="628"/>
                </a:lnTo>
                <a:lnTo>
                  <a:pt x="2550" y="608"/>
                </a:lnTo>
                <a:lnTo>
                  <a:pt x="2512" y="592"/>
                </a:lnTo>
                <a:lnTo>
                  <a:pt x="2470" y="584"/>
                </a:lnTo>
                <a:lnTo>
                  <a:pt x="2426" y="580"/>
                </a:lnTo>
                <a:close/>
                <a:moveTo>
                  <a:pt x="1606" y="140"/>
                </a:moveTo>
                <a:lnTo>
                  <a:pt x="1267" y="388"/>
                </a:lnTo>
                <a:lnTo>
                  <a:pt x="2913" y="2033"/>
                </a:lnTo>
                <a:lnTo>
                  <a:pt x="3161" y="1694"/>
                </a:lnTo>
                <a:lnTo>
                  <a:pt x="1606" y="140"/>
                </a:lnTo>
                <a:close/>
                <a:moveTo>
                  <a:pt x="1608" y="0"/>
                </a:moveTo>
                <a:lnTo>
                  <a:pt x="1625" y="1"/>
                </a:lnTo>
                <a:lnTo>
                  <a:pt x="1642" y="8"/>
                </a:lnTo>
                <a:lnTo>
                  <a:pt x="1655" y="18"/>
                </a:lnTo>
                <a:lnTo>
                  <a:pt x="2178" y="541"/>
                </a:lnTo>
                <a:lnTo>
                  <a:pt x="2215" y="516"/>
                </a:lnTo>
                <a:lnTo>
                  <a:pt x="2254" y="496"/>
                </a:lnTo>
                <a:lnTo>
                  <a:pt x="2295" y="479"/>
                </a:lnTo>
                <a:lnTo>
                  <a:pt x="2338" y="468"/>
                </a:lnTo>
                <a:lnTo>
                  <a:pt x="2381" y="462"/>
                </a:lnTo>
                <a:lnTo>
                  <a:pt x="2426" y="458"/>
                </a:lnTo>
                <a:lnTo>
                  <a:pt x="2478" y="462"/>
                </a:lnTo>
                <a:lnTo>
                  <a:pt x="2528" y="472"/>
                </a:lnTo>
                <a:lnTo>
                  <a:pt x="2577" y="487"/>
                </a:lnTo>
                <a:lnTo>
                  <a:pt x="2621" y="507"/>
                </a:lnTo>
                <a:lnTo>
                  <a:pt x="2663" y="534"/>
                </a:lnTo>
                <a:lnTo>
                  <a:pt x="2702" y="564"/>
                </a:lnTo>
                <a:lnTo>
                  <a:pt x="2737" y="599"/>
                </a:lnTo>
                <a:lnTo>
                  <a:pt x="2767" y="637"/>
                </a:lnTo>
                <a:lnTo>
                  <a:pt x="2793" y="679"/>
                </a:lnTo>
                <a:lnTo>
                  <a:pt x="2814" y="724"/>
                </a:lnTo>
                <a:lnTo>
                  <a:pt x="2829" y="772"/>
                </a:lnTo>
                <a:lnTo>
                  <a:pt x="2839" y="823"/>
                </a:lnTo>
                <a:lnTo>
                  <a:pt x="2841" y="875"/>
                </a:lnTo>
                <a:lnTo>
                  <a:pt x="2839" y="919"/>
                </a:lnTo>
                <a:lnTo>
                  <a:pt x="2833" y="963"/>
                </a:lnTo>
                <a:lnTo>
                  <a:pt x="2820" y="1005"/>
                </a:lnTo>
                <a:lnTo>
                  <a:pt x="2805" y="1046"/>
                </a:lnTo>
                <a:lnTo>
                  <a:pt x="2785" y="1085"/>
                </a:lnTo>
                <a:lnTo>
                  <a:pt x="2760" y="1123"/>
                </a:lnTo>
                <a:lnTo>
                  <a:pt x="3283" y="1645"/>
                </a:lnTo>
                <a:lnTo>
                  <a:pt x="3294" y="1660"/>
                </a:lnTo>
                <a:lnTo>
                  <a:pt x="3300" y="1675"/>
                </a:lnTo>
                <a:lnTo>
                  <a:pt x="3301" y="1692"/>
                </a:lnTo>
                <a:lnTo>
                  <a:pt x="3297" y="1709"/>
                </a:lnTo>
                <a:lnTo>
                  <a:pt x="3290" y="1724"/>
                </a:lnTo>
                <a:lnTo>
                  <a:pt x="2970" y="2161"/>
                </a:lnTo>
                <a:lnTo>
                  <a:pt x="2958" y="2174"/>
                </a:lnTo>
                <a:lnTo>
                  <a:pt x="2943" y="2182"/>
                </a:lnTo>
                <a:lnTo>
                  <a:pt x="2926" y="2186"/>
                </a:lnTo>
                <a:lnTo>
                  <a:pt x="2921" y="2187"/>
                </a:lnTo>
                <a:lnTo>
                  <a:pt x="2906" y="2185"/>
                </a:lnTo>
                <a:lnTo>
                  <a:pt x="2891" y="2178"/>
                </a:lnTo>
                <a:lnTo>
                  <a:pt x="2878" y="2169"/>
                </a:lnTo>
                <a:lnTo>
                  <a:pt x="2706" y="1998"/>
                </a:lnTo>
                <a:lnTo>
                  <a:pt x="1867" y="2553"/>
                </a:lnTo>
                <a:lnTo>
                  <a:pt x="2069" y="2944"/>
                </a:lnTo>
                <a:lnTo>
                  <a:pt x="2074" y="2959"/>
                </a:lnTo>
                <a:lnTo>
                  <a:pt x="2075" y="2974"/>
                </a:lnTo>
                <a:lnTo>
                  <a:pt x="2073" y="2989"/>
                </a:lnTo>
                <a:lnTo>
                  <a:pt x="2068" y="3002"/>
                </a:lnTo>
                <a:lnTo>
                  <a:pt x="2058" y="3015"/>
                </a:lnTo>
                <a:lnTo>
                  <a:pt x="1863" y="3209"/>
                </a:lnTo>
                <a:lnTo>
                  <a:pt x="1968" y="3383"/>
                </a:lnTo>
                <a:lnTo>
                  <a:pt x="1975" y="3398"/>
                </a:lnTo>
                <a:lnTo>
                  <a:pt x="1977" y="3415"/>
                </a:lnTo>
                <a:lnTo>
                  <a:pt x="1975" y="3431"/>
                </a:lnTo>
                <a:lnTo>
                  <a:pt x="1968" y="3447"/>
                </a:lnTo>
                <a:lnTo>
                  <a:pt x="1957" y="3459"/>
                </a:lnTo>
                <a:lnTo>
                  <a:pt x="1944" y="3469"/>
                </a:lnTo>
                <a:lnTo>
                  <a:pt x="1576" y="3647"/>
                </a:lnTo>
                <a:lnTo>
                  <a:pt x="1564" y="3653"/>
                </a:lnTo>
                <a:lnTo>
                  <a:pt x="1550" y="3654"/>
                </a:lnTo>
                <a:lnTo>
                  <a:pt x="1533" y="3652"/>
                </a:lnTo>
                <a:lnTo>
                  <a:pt x="1518" y="3644"/>
                </a:lnTo>
                <a:lnTo>
                  <a:pt x="1504" y="3633"/>
                </a:lnTo>
                <a:lnTo>
                  <a:pt x="1049" y="3097"/>
                </a:lnTo>
                <a:lnTo>
                  <a:pt x="840" y="3235"/>
                </a:lnTo>
                <a:lnTo>
                  <a:pt x="824" y="3243"/>
                </a:lnTo>
                <a:lnTo>
                  <a:pt x="807" y="3245"/>
                </a:lnTo>
                <a:lnTo>
                  <a:pt x="791" y="3243"/>
                </a:lnTo>
                <a:lnTo>
                  <a:pt x="776" y="3238"/>
                </a:lnTo>
                <a:lnTo>
                  <a:pt x="764" y="3228"/>
                </a:lnTo>
                <a:lnTo>
                  <a:pt x="671" y="3135"/>
                </a:lnTo>
                <a:lnTo>
                  <a:pt x="510" y="3296"/>
                </a:lnTo>
                <a:lnTo>
                  <a:pt x="497" y="3306"/>
                </a:lnTo>
                <a:lnTo>
                  <a:pt x="483" y="3312"/>
                </a:lnTo>
                <a:lnTo>
                  <a:pt x="467" y="3314"/>
                </a:lnTo>
                <a:lnTo>
                  <a:pt x="452" y="3312"/>
                </a:lnTo>
                <a:lnTo>
                  <a:pt x="437" y="3306"/>
                </a:lnTo>
                <a:lnTo>
                  <a:pt x="424" y="3296"/>
                </a:lnTo>
                <a:lnTo>
                  <a:pt x="18" y="2890"/>
                </a:lnTo>
                <a:lnTo>
                  <a:pt x="8" y="2877"/>
                </a:lnTo>
                <a:lnTo>
                  <a:pt x="2" y="2862"/>
                </a:lnTo>
                <a:lnTo>
                  <a:pt x="0" y="2847"/>
                </a:lnTo>
                <a:lnTo>
                  <a:pt x="2" y="2831"/>
                </a:lnTo>
                <a:lnTo>
                  <a:pt x="8" y="2817"/>
                </a:lnTo>
                <a:lnTo>
                  <a:pt x="18" y="2804"/>
                </a:lnTo>
                <a:lnTo>
                  <a:pt x="182" y="2640"/>
                </a:lnTo>
                <a:lnTo>
                  <a:pt x="75" y="2532"/>
                </a:lnTo>
                <a:lnTo>
                  <a:pt x="65" y="2519"/>
                </a:lnTo>
                <a:lnTo>
                  <a:pt x="59" y="2505"/>
                </a:lnTo>
                <a:lnTo>
                  <a:pt x="58" y="2488"/>
                </a:lnTo>
                <a:lnTo>
                  <a:pt x="60" y="2471"/>
                </a:lnTo>
                <a:lnTo>
                  <a:pt x="68" y="2457"/>
                </a:lnTo>
                <a:lnTo>
                  <a:pt x="1304" y="595"/>
                </a:lnTo>
                <a:lnTo>
                  <a:pt x="1132" y="423"/>
                </a:lnTo>
                <a:lnTo>
                  <a:pt x="1121" y="409"/>
                </a:lnTo>
                <a:lnTo>
                  <a:pt x="1116" y="392"/>
                </a:lnTo>
                <a:lnTo>
                  <a:pt x="1115" y="375"/>
                </a:lnTo>
                <a:lnTo>
                  <a:pt x="1118" y="358"/>
                </a:lnTo>
                <a:lnTo>
                  <a:pt x="1127" y="343"/>
                </a:lnTo>
                <a:lnTo>
                  <a:pt x="1139" y="331"/>
                </a:lnTo>
                <a:lnTo>
                  <a:pt x="1576" y="11"/>
                </a:lnTo>
                <a:lnTo>
                  <a:pt x="1592" y="3"/>
                </a:lnTo>
                <a:lnTo>
                  <a:pt x="1608" y="0"/>
                </a:lnTo>
                <a:close/>
              </a:path>
            </a:pathLst>
          </a:custGeom>
          <a:solidFill>
            <a:schemeClr val="bg1"/>
          </a:solidFill>
          <a:ln w="3175">
            <a:noFill/>
            <a:prstDash val="solid"/>
            <a:round/>
            <a:headEnd/>
            <a:tailEnd/>
          </a:ln>
        </p:spPr>
        <p:txBody>
          <a:bodyPr vert="horz" wrap="square" lIns="91440" tIns="45720" rIns="91440" bIns="45720" numCol="1" anchor="t" anchorCtr="0" compatLnSpc="1">
            <a:prstTxWarp prst="textNoShape">
              <a:avLst/>
            </a:prstTxWarp>
          </a:bodyPr>
          <a:lstStyle/>
          <a:p>
            <a:endParaRPr lang="id-ID" sz="1351">
              <a:latin typeface="Montserrat" panose="00000500000000000000" pitchFamily="50" charset="0"/>
            </a:endParaRPr>
          </a:p>
        </p:txBody>
      </p:sp>
      <p:graphicFrame>
        <p:nvGraphicFramePr>
          <p:cNvPr id="7" name="Chart 6">
            <a:extLst>
              <a:ext uri="{FF2B5EF4-FFF2-40B4-BE49-F238E27FC236}">
                <a16:creationId xmlns:a16="http://schemas.microsoft.com/office/drawing/2014/main" id="{E04733E9-44D9-4603-99F1-30C3979224E7}"/>
              </a:ext>
            </a:extLst>
          </p:cNvPr>
          <p:cNvGraphicFramePr/>
          <p:nvPr>
            <p:extLst/>
          </p:nvPr>
        </p:nvGraphicFramePr>
        <p:xfrm>
          <a:off x="5399063" y="2402009"/>
          <a:ext cx="5490925" cy="232117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676143F3-75C3-447B-9D8D-082EB3747A56}"/>
              </a:ext>
            </a:extLst>
          </p:cNvPr>
          <p:cNvSpPr/>
          <p:nvPr/>
        </p:nvSpPr>
        <p:spPr>
          <a:xfrm>
            <a:off x="5399064" y="4985848"/>
            <a:ext cx="5490924" cy="891911"/>
          </a:xfrm>
          <a:prstGeom prst="rect">
            <a:avLst/>
          </a:prstGeom>
          <a:ln>
            <a:noFill/>
          </a:ln>
        </p:spPr>
        <p:txBody>
          <a:bodyPr wrap="square">
            <a:spAutoFit/>
          </a:bodyPr>
          <a:lstStyle/>
          <a:p>
            <a:pPr>
              <a:lnSpc>
                <a:spcPts val="1600"/>
              </a:lnSpc>
            </a:pPr>
            <a:r>
              <a:rPr lang="id-ID" sz="1000" dirty="0">
                <a:solidFill>
                  <a:schemeClr val="tx2">
                    <a:lumMod val="50000"/>
                  </a:schemeClr>
                </a:solidFill>
                <a:latin typeface="Montserrat" panose="00000500000000000000" pitchFamily="50" charset="0"/>
                <a:ea typeface="Roboto" panose="02000000000000000000" pitchFamily="2" charset="0"/>
              </a:rPr>
              <a:t>Lorem Ipsum Dolor Sit Amet, Consectetur Adipi Elit, Ed Do Eiusmod Tempor Incididunt Ut Labore Et Dolore Eiusmod Tempor Incididunt Ut Labore Et Dolore Dolor Sit Amet, Consectetur Adipi Elit, Ed Do Eiusmod Tempor Incididunt Eiusmod Tempor Incididunt Ut Labore</a:t>
            </a:r>
          </a:p>
        </p:txBody>
      </p:sp>
      <p:sp>
        <p:nvSpPr>
          <p:cNvPr id="9" name="Rectangle 8">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0" name="Rectangle 9">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1"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2" name="TextBox 11">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96187381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A394165C-3635-4D07-989B-65853C0D40BB}"/>
              </a:ext>
            </a:extLst>
          </p:cNvPr>
          <p:cNvSpPr>
            <a:spLocks noChangeAspect="1"/>
          </p:cNvSpPr>
          <p:nvPr/>
        </p:nvSpPr>
        <p:spPr>
          <a:xfrm>
            <a:off x="927462" y="2238120"/>
            <a:ext cx="2940458" cy="1953850"/>
          </a:xfrm>
          <a:prstGeom prst="parallelogram">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rgbClr val="FFFFFF"/>
              </a:solidFill>
              <a:latin typeface="Montserrat" panose="00000500000000000000" pitchFamily="50" charset="0"/>
              <a:cs typeface="Poppins ExtraLight" panose="00000300000000000000" pitchFamily="50" charset="0"/>
            </a:endParaRPr>
          </a:p>
        </p:txBody>
      </p:sp>
      <p:sp>
        <p:nvSpPr>
          <p:cNvPr id="7" name="Parallelogram 6">
            <a:extLst>
              <a:ext uri="{FF2B5EF4-FFF2-40B4-BE49-F238E27FC236}">
                <a16:creationId xmlns:a16="http://schemas.microsoft.com/office/drawing/2014/main" id="{B28A1BC6-4DA9-4102-BCD4-2D5ED26962ED}"/>
              </a:ext>
            </a:extLst>
          </p:cNvPr>
          <p:cNvSpPr>
            <a:spLocks noChangeAspect="1"/>
          </p:cNvSpPr>
          <p:nvPr/>
        </p:nvSpPr>
        <p:spPr>
          <a:xfrm>
            <a:off x="3395904" y="2238120"/>
            <a:ext cx="2940458" cy="1953850"/>
          </a:xfrm>
          <a:prstGeom prst="parallelogram">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9" name="Parallelogram 8">
            <a:extLst>
              <a:ext uri="{FF2B5EF4-FFF2-40B4-BE49-F238E27FC236}">
                <a16:creationId xmlns:a16="http://schemas.microsoft.com/office/drawing/2014/main" id="{9D851CB6-3333-4C8E-9407-0C9C31547BF4}"/>
              </a:ext>
            </a:extLst>
          </p:cNvPr>
          <p:cNvSpPr>
            <a:spLocks noChangeAspect="1"/>
          </p:cNvSpPr>
          <p:nvPr/>
        </p:nvSpPr>
        <p:spPr>
          <a:xfrm>
            <a:off x="5864347" y="2238120"/>
            <a:ext cx="2940458" cy="1953850"/>
          </a:xfrm>
          <a:prstGeom prst="parallelogram">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1" name="Parallelogram 10">
            <a:extLst>
              <a:ext uri="{FF2B5EF4-FFF2-40B4-BE49-F238E27FC236}">
                <a16:creationId xmlns:a16="http://schemas.microsoft.com/office/drawing/2014/main" id="{B7A4F411-1176-43A4-9320-CF5843E5FC8E}"/>
              </a:ext>
            </a:extLst>
          </p:cNvPr>
          <p:cNvSpPr>
            <a:spLocks noChangeAspect="1"/>
          </p:cNvSpPr>
          <p:nvPr/>
        </p:nvSpPr>
        <p:spPr>
          <a:xfrm>
            <a:off x="8332788" y="2238120"/>
            <a:ext cx="2940458" cy="1953850"/>
          </a:xfrm>
          <a:prstGeom prst="parallelogram">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2" name="Rectangle 11">
            <a:extLst>
              <a:ext uri="{FF2B5EF4-FFF2-40B4-BE49-F238E27FC236}">
                <a16:creationId xmlns:a16="http://schemas.microsoft.com/office/drawing/2014/main" id="{FA2E8831-FD7F-4722-8446-A0C0506E5E5C}"/>
              </a:ext>
            </a:extLst>
          </p:cNvPr>
          <p:cNvSpPr/>
          <p:nvPr/>
        </p:nvSpPr>
        <p:spPr>
          <a:xfrm>
            <a:off x="6056393" y="4995054"/>
            <a:ext cx="2143166" cy="904863"/>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r>
              <a:rPr lang="id-ID" sz="1200" dirty="0">
                <a:solidFill>
                  <a:schemeClr val="tx2">
                    <a:lumMod val="50000"/>
                  </a:schemeClr>
                </a:solidFill>
                <a:latin typeface="Montserrat" panose="00000500000000000000" pitchFamily="50" charset="0"/>
                <a:cs typeface="Poppins ExtraLight" panose="00000300000000000000" pitchFamily="50" charset="0"/>
              </a:rPr>
              <a:t> roin sed libero</a:t>
            </a:r>
          </a:p>
        </p:txBody>
      </p:sp>
      <p:sp>
        <p:nvSpPr>
          <p:cNvPr id="13" name="Rectangle 12">
            <a:extLst>
              <a:ext uri="{FF2B5EF4-FFF2-40B4-BE49-F238E27FC236}">
                <a16:creationId xmlns:a16="http://schemas.microsoft.com/office/drawing/2014/main" id="{8F4B49E4-45A8-435D-8466-1EF15402A772}"/>
              </a:ext>
            </a:extLst>
          </p:cNvPr>
          <p:cNvSpPr/>
          <p:nvPr/>
        </p:nvSpPr>
        <p:spPr>
          <a:xfrm>
            <a:off x="8524834" y="4995054"/>
            <a:ext cx="2143166" cy="904863"/>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r>
              <a:rPr lang="id-ID" sz="1200" dirty="0">
                <a:solidFill>
                  <a:schemeClr val="tx2">
                    <a:lumMod val="50000"/>
                  </a:schemeClr>
                </a:solidFill>
                <a:latin typeface="Montserrat" panose="00000500000000000000" pitchFamily="50" charset="0"/>
                <a:cs typeface="Poppins ExtraLight" panose="00000300000000000000" pitchFamily="50" charset="0"/>
              </a:rPr>
              <a:t> roin sed libero</a:t>
            </a:r>
          </a:p>
        </p:txBody>
      </p:sp>
      <p:sp>
        <p:nvSpPr>
          <p:cNvPr id="14" name="Rectangle 13">
            <a:extLst>
              <a:ext uri="{FF2B5EF4-FFF2-40B4-BE49-F238E27FC236}">
                <a16:creationId xmlns:a16="http://schemas.microsoft.com/office/drawing/2014/main" id="{34845857-0AD1-44F9-8944-AB0FB5898F90}"/>
              </a:ext>
            </a:extLst>
          </p:cNvPr>
          <p:cNvSpPr/>
          <p:nvPr/>
        </p:nvSpPr>
        <p:spPr>
          <a:xfrm>
            <a:off x="3587950" y="4995054"/>
            <a:ext cx="2143166" cy="904863"/>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r>
              <a:rPr lang="id-ID" sz="1200" dirty="0">
                <a:solidFill>
                  <a:schemeClr val="tx2">
                    <a:lumMod val="50000"/>
                  </a:schemeClr>
                </a:solidFill>
                <a:latin typeface="Montserrat" panose="00000500000000000000" pitchFamily="50" charset="0"/>
                <a:cs typeface="Poppins ExtraLight" panose="00000300000000000000" pitchFamily="50" charset="0"/>
              </a:rPr>
              <a:t> roin sed libero</a:t>
            </a:r>
          </a:p>
        </p:txBody>
      </p:sp>
      <p:sp>
        <p:nvSpPr>
          <p:cNvPr id="15" name="Rectangle 14">
            <a:extLst>
              <a:ext uri="{FF2B5EF4-FFF2-40B4-BE49-F238E27FC236}">
                <a16:creationId xmlns:a16="http://schemas.microsoft.com/office/drawing/2014/main" id="{C9BDD1DF-981F-440E-957A-AA2717BFEE04}"/>
              </a:ext>
            </a:extLst>
          </p:cNvPr>
          <p:cNvSpPr/>
          <p:nvPr/>
        </p:nvSpPr>
        <p:spPr>
          <a:xfrm>
            <a:off x="1119508" y="4995054"/>
            <a:ext cx="2143166" cy="904863"/>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 </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p>
        </p:txBody>
      </p:sp>
      <p:sp>
        <p:nvSpPr>
          <p:cNvPr id="16" name="TextBox 15">
            <a:extLst>
              <a:ext uri="{FF2B5EF4-FFF2-40B4-BE49-F238E27FC236}">
                <a16:creationId xmlns:a16="http://schemas.microsoft.com/office/drawing/2014/main" id="{89FDC6B6-CC72-4681-A134-FCA36C668DF0}"/>
              </a:ext>
            </a:extLst>
          </p:cNvPr>
          <p:cNvSpPr txBox="1"/>
          <p:nvPr/>
        </p:nvSpPr>
        <p:spPr>
          <a:xfrm>
            <a:off x="1628200" y="3198861"/>
            <a:ext cx="1482299" cy="461665"/>
          </a:xfrm>
          <a:prstGeom prst="rect">
            <a:avLst/>
          </a:prstGeom>
          <a:noFill/>
        </p:spPr>
        <p:txBody>
          <a:bodyPr wrap="square" tIns="45720" rtlCol="0">
            <a:spAutoFit/>
          </a:bodyPr>
          <a:lstStyle>
            <a:defPPr>
              <a:defRPr lang="en-US"/>
            </a:defPPr>
            <a:lvl1pPr algn="ctr">
              <a:defRPr sz="2400">
                <a:solidFill>
                  <a:srgbClr val="FFFFFF"/>
                </a:solidFill>
              </a:defRPr>
            </a:lvl1pPr>
          </a:lstStyle>
          <a:p>
            <a:r>
              <a:rPr lang="en-US" dirty="0">
                <a:latin typeface="Montserrat" panose="00000500000000000000" pitchFamily="50" charset="0"/>
                <a:cs typeface="Poppins ExtraLight" panose="00000300000000000000" pitchFamily="50" charset="0"/>
              </a:rPr>
              <a:t>Step 01</a:t>
            </a:r>
          </a:p>
        </p:txBody>
      </p:sp>
      <p:sp>
        <p:nvSpPr>
          <p:cNvPr id="17" name="TextBox 16">
            <a:extLst>
              <a:ext uri="{FF2B5EF4-FFF2-40B4-BE49-F238E27FC236}">
                <a16:creationId xmlns:a16="http://schemas.microsoft.com/office/drawing/2014/main" id="{4EBFE807-09C7-4546-85B9-E03BF451EB5D}"/>
              </a:ext>
            </a:extLst>
          </p:cNvPr>
          <p:cNvSpPr txBox="1"/>
          <p:nvPr/>
        </p:nvSpPr>
        <p:spPr>
          <a:xfrm>
            <a:off x="4059193" y="3260004"/>
            <a:ext cx="1482299" cy="461665"/>
          </a:xfrm>
          <a:prstGeom prst="rect">
            <a:avLst/>
          </a:prstGeom>
          <a:noFill/>
        </p:spPr>
        <p:txBody>
          <a:bodyPr wrap="square" tIns="45720" rtlCol="0">
            <a:spAutoFit/>
          </a:bodyPr>
          <a:lstStyle>
            <a:defPPr>
              <a:defRPr lang="en-US"/>
            </a:defPPr>
            <a:lvl1pPr algn="ctr">
              <a:defRPr sz="2400">
                <a:solidFill>
                  <a:srgbClr val="FFFFFF"/>
                </a:solidFill>
              </a:defRPr>
            </a:lvl1pPr>
          </a:lstStyle>
          <a:p>
            <a:r>
              <a:rPr lang="en-US" dirty="0">
                <a:latin typeface="Montserrat" panose="00000500000000000000" pitchFamily="50" charset="0"/>
                <a:cs typeface="Poppins ExtraLight" panose="00000300000000000000" pitchFamily="50" charset="0"/>
              </a:rPr>
              <a:t>Step 02</a:t>
            </a:r>
          </a:p>
        </p:txBody>
      </p:sp>
      <p:sp>
        <p:nvSpPr>
          <p:cNvPr id="18" name="TextBox 17">
            <a:extLst>
              <a:ext uri="{FF2B5EF4-FFF2-40B4-BE49-F238E27FC236}">
                <a16:creationId xmlns:a16="http://schemas.microsoft.com/office/drawing/2014/main" id="{A2BF1C54-3DF8-4865-8BA2-1570BD002F98}"/>
              </a:ext>
            </a:extLst>
          </p:cNvPr>
          <p:cNvSpPr txBox="1"/>
          <p:nvPr/>
        </p:nvSpPr>
        <p:spPr>
          <a:xfrm>
            <a:off x="6527636" y="3260004"/>
            <a:ext cx="1482299" cy="461665"/>
          </a:xfrm>
          <a:prstGeom prst="rect">
            <a:avLst/>
          </a:prstGeom>
          <a:noFill/>
        </p:spPr>
        <p:txBody>
          <a:bodyPr wrap="square" tIns="45720" rtlCol="0">
            <a:spAutoFit/>
          </a:bodyPr>
          <a:lstStyle>
            <a:defPPr>
              <a:defRPr lang="en-US"/>
            </a:defPPr>
            <a:lvl1pPr algn="ctr">
              <a:defRPr sz="2400">
                <a:solidFill>
                  <a:srgbClr val="FFFFFF"/>
                </a:solidFill>
              </a:defRPr>
            </a:lvl1pPr>
          </a:lstStyle>
          <a:p>
            <a:r>
              <a:rPr lang="en-US" dirty="0">
                <a:latin typeface="Montserrat" panose="00000500000000000000" pitchFamily="50" charset="0"/>
                <a:cs typeface="Poppins ExtraLight" panose="00000300000000000000" pitchFamily="50" charset="0"/>
              </a:rPr>
              <a:t>Step 03</a:t>
            </a:r>
          </a:p>
        </p:txBody>
      </p:sp>
      <p:sp>
        <p:nvSpPr>
          <p:cNvPr id="19" name="TextBox 18">
            <a:extLst>
              <a:ext uri="{FF2B5EF4-FFF2-40B4-BE49-F238E27FC236}">
                <a16:creationId xmlns:a16="http://schemas.microsoft.com/office/drawing/2014/main" id="{A9AE9BFB-7466-4AF3-856B-A4A769D99560}"/>
              </a:ext>
            </a:extLst>
          </p:cNvPr>
          <p:cNvSpPr txBox="1"/>
          <p:nvPr/>
        </p:nvSpPr>
        <p:spPr>
          <a:xfrm>
            <a:off x="8996077" y="3260004"/>
            <a:ext cx="1482299" cy="461665"/>
          </a:xfrm>
          <a:prstGeom prst="rect">
            <a:avLst/>
          </a:prstGeom>
          <a:noFill/>
        </p:spPr>
        <p:txBody>
          <a:bodyPr wrap="square" tIns="45720" rtlCol="0">
            <a:spAutoFit/>
          </a:bodyPr>
          <a:lstStyle>
            <a:defPPr>
              <a:defRPr lang="en-US"/>
            </a:defPPr>
            <a:lvl1pPr algn="ctr">
              <a:defRPr sz="2400">
                <a:solidFill>
                  <a:srgbClr val="FFFFFF"/>
                </a:solidFill>
              </a:defRPr>
            </a:lvl1pPr>
          </a:lstStyle>
          <a:p>
            <a:r>
              <a:rPr lang="en-US" dirty="0">
                <a:latin typeface="Montserrat" panose="00000500000000000000" pitchFamily="50" charset="0"/>
                <a:cs typeface="Poppins ExtraLight" panose="00000300000000000000" pitchFamily="50" charset="0"/>
              </a:rPr>
              <a:t>Step 04</a:t>
            </a:r>
          </a:p>
        </p:txBody>
      </p:sp>
      <p:sp>
        <p:nvSpPr>
          <p:cNvPr id="4" name="Freeform 116">
            <a:extLst>
              <a:ext uri="{FF2B5EF4-FFF2-40B4-BE49-F238E27FC236}">
                <a16:creationId xmlns:a16="http://schemas.microsoft.com/office/drawing/2014/main" id="{C1A66D1E-6281-4700-8D99-B4FB968A3C6E}"/>
              </a:ext>
            </a:extLst>
          </p:cNvPr>
          <p:cNvSpPr/>
          <p:nvPr/>
        </p:nvSpPr>
        <p:spPr>
          <a:xfrm>
            <a:off x="1399478" y="2237872"/>
            <a:ext cx="932424" cy="619570"/>
          </a:xfrm>
          <a:custGeom>
            <a:avLst/>
            <a:gdLst>
              <a:gd name="connsiteX0" fmla="*/ 0 w 932424"/>
              <a:gd name="connsiteY0" fmla="*/ 0 h 619570"/>
              <a:gd name="connsiteX1" fmla="*/ 932424 w 932424"/>
              <a:gd name="connsiteY1" fmla="*/ 0 h 619570"/>
              <a:gd name="connsiteX2" fmla="*/ 466212 w 932424"/>
              <a:gd name="connsiteY2" fmla="*/ 619570 h 619570"/>
            </a:gdLst>
            <a:ahLst/>
            <a:cxnLst>
              <a:cxn ang="0">
                <a:pos x="connsiteX0" y="connsiteY0"/>
              </a:cxn>
              <a:cxn ang="0">
                <a:pos x="connsiteX1" y="connsiteY1"/>
              </a:cxn>
              <a:cxn ang="0">
                <a:pos x="connsiteX2" y="connsiteY2"/>
              </a:cxn>
            </a:cxnLst>
            <a:rect l="l" t="t" r="r" b="b"/>
            <a:pathLst>
              <a:path w="932424" h="619570">
                <a:moveTo>
                  <a:pt x="0" y="0"/>
                </a:moveTo>
                <a:lnTo>
                  <a:pt x="932424" y="0"/>
                </a:lnTo>
                <a:lnTo>
                  <a:pt x="466212" y="61957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algn="ctr"/>
            <a:r>
              <a:rPr lang="en-US" sz="1600" dirty="0">
                <a:solidFill>
                  <a:srgbClr val="FFFFFF"/>
                </a:solidFill>
                <a:latin typeface="Montserrat" panose="00000500000000000000" pitchFamily="50" charset="0"/>
                <a:cs typeface="Poppins ExtraLight" panose="00000300000000000000" pitchFamily="50" charset="0"/>
              </a:rPr>
              <a:t>01</a:t>
            </a:r>
          </a:p>
        </p:txBody>
      </p:sp>
      <p:sp>
        <p:nvSpPr>
          <p:cNvPr id="6" name="Freeform 120">
            <a:extLst>
              <a:ext uri="{FF2B5EF4-FFF2-40B4-BE49-F238E27FC236}">
                <a16:creationId xmlns:a16="http://schemas.microsoft.com/office/drawing/2014/main" id="{E2147808-EACF-4ECE-883D-96C94A0B727A}"/>
              </a:ext>
            </a:extLst>
          </p:cNvPr>
          <p:cNvSpPr/>
          <p:nvPr/>
        </p:nvSpPr>
        <p:spPr>
          <a:xfrm>
            <a:off x="3867920" y="2237872"/>
            <a:ext cx="932424" cy="619570"/>
          </a:xfrm>
          <a:custGeom>
            <a:avLst/>
            <a:gdLst>
              <a:gd name="connsiteX0" fmla="*/ 0 w 932424"/>
              <a:gd name="connsiteY0" fmla="*/ 0 h 619570"/>
              <a:gd name="connsiteX1" fmla="*/ 932424 w 932424"/>
              <a:gd name="connsiteY1" fmla="*/ 0 h 619570"/>
              <a:gd name="connsiteX2" fmla="*/ 466212 w 932424"/>
              <a:gd name="connsiteY2" fmla="*/ 619570 h 619570"/>
            </a:gdLst>
            <a:ahLst/>
            <a:cxnLst>
              <a:cxn ang="0">
                <a:pos x="connsiteX0" y="connsiteY0"/>
              </a:cxn>
              <a:cxn ang="0">
                <a:pos x="connsiteX1" y="connsiteY1"/>
              </a:cxn>
              <a:cxn ang="0">
                <a:pos x="connsiteX2" y="connsiteY2"/>
              </a:cxn>
            </a:cxnLst>
            <a:rect l="l" t="t" r="r" b="b"/>
            <a:pathLst>
              <a:path w="932424" h="619570">
                <a:moveTo>
                  <a:pt x="0" y="0"/>
                </a:moveTo>
                <a:lnTo>
                  <a:pt x="932424" y="0"/>
                </a:lnTo>
                <a:lnTo>
                  <a:pt x="466212" y="619570"/>
                </a:lnTo>
                <a:close/>
              </a:path>
            </a:pathLst>
          </a:custGeom>
          <a:gradFill>
            <a:gsLst>
              <a:gs pos="0">
                <a:schemeClr val="accent2">
                  <a:lumMod val="81000"/>
                </a:schemeClr>
              </a:gs>
              <a:gs pos="100000">
                <a:schemeClr val="accent2">
                  <a:lumMod val="8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algn="ctr"/>
            <a:r>
              <a:rPr lang="en-US" sz="1600" dirty="0">
                <a:solidFill>
                  <a:srgbClr val="FFFFFF"/>
                </a:solidFill>
                <a:latin typeface="Montserrat" panose="00000500000000000000" pitchFamily="50" charset="0"/>
                <a:cs typeface="Poppins ExtraLight" panose="00000300000000000000" pitchFamily="50" charset="0"/>
              </a:rPr>
              <a:t>02</a:t>
            </a:r>
          </a:p>
        </p:txBody>
      </p:sp>
      <p:sp>
        <p:nvSpPr>
          <p:cNvPr id="8" name="Freeform 121">
            <a:extLst>
              <a:ext uri="{FF2B5EF4-FFF2-40B4-BE49-F238E27FC236}">
                <a16:creationId xmlns:a16="http://schemas.microsoft.com/office/drawing/2014/main" id="{95DB58EB-60B8-42AD-BE9E-F2FAA1A5F3B7}"/>
              </a:ext>
            </a:extLst>
          </p:cNvPr>
          <p:cNvSpPr/>
          <p:nvPr/>
        </p:nvSpPr>
        <p:spPr>
          <a:xfrm>
            <a:off x="6336362" y="2237872"/>
            <a:ext cx="932424" cy="619570"/>
          </a:xfrm>
          <a:custGeom>
            <a:avLst/>
            <a:gdLst>
              <a:gd name="connsiteX0" fmla="*/ 0 w 932424"/>
              <a:gd name="connsiteY0" fmla="*/ 0 h 619570"/>
              <a:gd name="connsiteX1" fmla="*/ 932424 w 932424"/>
              <a:gd name="connsiteY1" fmla="*/ 0 h 619570"/>
              <a:gd name="connsiteX2" fmla="*/ 466212 w 932424"/>
              <a:gd name="connsiteY2" fmla="*/ 619570 h 619570"/>
            </a:gdLst>
            <a:ahLst/>
            <a:cxnLst>
              <a:cxn ang="0">
                <a:pos x="connsiteX0" y="connsiteY0"/>
              </a:cxn>
              <a:cxn ang="0">
                <a:pos x="connsiteX1" y="connsiteY1"/>
              </a:cxn>
              <a:cxn ang="0">
                <a:pos x="connsiteX2" y="connsiteY2"/>
              </a:cxn>
            </a:cxnLst>
            <a:rect l="l" t="t" r="r" b="b"/>
            <a:pathLst>
              <a:path w="932424" h="619570">
                <a:moveTo>
                  <a:pt x="0" y="0"/>
                </a:moveTo>
                <a:lnTo>
                  <a:pt x="932424" y="0"/>
                </a:lnTo>
                <a:lnTo>
                  <a:pt x="466212" y="619570"/>
                </a:lnTo>
                <a:close/>
              </a:path>
            </a:pathLst>
          </a:custGeom>
          <a:gradFill>
            <a:gsLst>
              <a:gs pos="0">
                <a:schemeClr val="accent4">
                  <a:lumMod val="81000"/>
                </a:schemeClr>
              </a:gs>
              <a:gs pos="100000">
                <a:schemeClr val="accent4">
                  <a:lumMod val="8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algn="ctr"/>
            <a:r>
              <a:rPr lang="en-US" sz="1600" dirty="0">
                <a:solidFill>
                  <a:srgbClr val="FFFFFF"/>
                </a:solidFill>
                <a:latin typeface="Montserrat" panose="00000500000000000000" pitchFamily="50" charset="0"/>
                <a:cs typeface="Poppins ExtraLight" panose="00000300000000000000" pitchFamily="50" charset="0"/>
              </a:rPr>
              <a:t>03</a:t>
            </a:r>
          </a:p>
        </p:txBody>
      </p:sp>
      <p:sp>
        <p:nvSpPr>
          <p:cNvPr id="10" name="Freeform 122">
            <a:extLst>
              <a:ext uri="{FF2B5EF4-FFF2-40B4-BE49-F238E27FC236}">
                <a16:creationId xmlns:a16="http://schemas.microsoft.com/office/drawing/2014/main" id="{B1CB0A92-5B5E-46A4-8D37-AA8A9A4F34F9}"/>
              </a:ext>
            </a:extLst>
          </p:cNvPr>
          <p:cNvSpPr/>
          <p:nvPr/>
        </p:nvSpPr>
        <p:spPr>
          <a:xfrm>
            <a:off x="8804803" y="2237872"/>
            <a:ext cx="932424" cy="619570"/>
          </a:xfrm>
          <a:custGeom>
            <a:avLst/>
            <a:gdLst>
              <a:gd name="connsiteX0" fmla="*/ 0 w 932424"/>
              <a:gd name="connsiteY0" fmla="*/ 0 h 619570"/>
              <a:gd name="connsiteX1" fmla="*/ 932424 w 932424"/>
              <a:gd name="connsiteY1" fmla="*/ 0 h 619570"/>
              <a:gd name="connsiteX2" fmla="*/ 466212 w 932424"/>
              <a:gd name="connsiteY2" fmla="*/ 619570 h 619570"/>
            </a:gdLst>
            <a:ahLst/>
            <a:cxnLst>
              <a:cxn ang="0">
                <a:pos x="connsiteX0" y="connsiteY0"/>
              </a:cxn>
              <a:cxn ang="0">
                <a:pos x="connsiteX1" y="connsiteY1"/>
              </a:cxn>
              <a:cxn ang="0">
                <a:pos x="connsiteX2" y="connsiteY2"/>
              </a:cxn>
            </a:cxnLst>
            <a:rect l="l" t="t" r="r" b="b"/>
            <a:pathLst>
              <a:path w="932424" h="619570">
                <a:moveTo>
                  <a:pt x="0" y="0"/>
                </a:moveTo>
                <a:lnTo>
                  <a:pt x="932424" y="0"/>
                </a:lnTo>
                <a:lnTo>
                  <a:pt x="466212" y="61957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algn="ctr"/>
            <a:r>
              <a:rPr lang="en-US" sz="1600" dirty="0">
                <a:solidFill>
                  <a:srgbClr val="FFFFFF"/>
                </a:solidFill>
                <a:latin typeface="Montserrat" panose="00000500000000000000" pitchFamily="50" charset="0"/>
                <a:cs typeface="Poppins ExtraLight" panose="00000300000000000000" pitchFamily="50" charset="0"/>
              </a:rPr>
              <a:t>04</a:t>
            </a:r>
          </a:p>
        </p:txBody>
      </p:sp>
      <p:sp>
        <p:nvSpPr>
          <p:cNvPr id="26" name="TextBox 25">
            <a:extLst>
              <a:ext uri="{FF2B5EF4-FFF2-40B4-BE49-F238E27FC236}">
                <a16:creationId xmlns:a16="http://schemas.microsoft.com/office/drawing/2014/main" id="{E6276517-0509-41AE-B9D0-0C5FB481E439}"/>
              </a:ext>
            </a:extLst>
          </p:cNvPr>
          <p:cNvSpPr txBox="1"/>
          <p:nvPr/>
        </p:nvSpPr>
        <p:spPr>
          <a:xfrm>
            <a:off x="1394837" y="4529500"/>
            <a:ext cx="2199641" cy="338554"/>
          </a:xfrm>
          <a:prstGeom prst="rect">
            <a:avLst/>
          </a:prstGeom>
          <a:solidFill>
            <a:schemeClr val="accent1"/>
          </a:solidFill>
        </p:spPr>
        <p:txBody>
          <a:bodyPr wrap="none" rtlCol="0">
            <a:spAutoFit/>
          </a:bodyPr>
          <a:lstStyle/>
          <a:p>
            <a:r>
              <a:rPr lang="en-US" sz="1600" dirty="0">
                <a:solidFill>
                  <a:schemeClr val="bg1"/>
                </a:solidFill>
                <a:latin typeface="Montserrat" panose="00000500000000000000" pitchFamily="50" charset="0"/>
                <a:cs typeface="Poppins ExtraLight" panose="00000300000000000000" pitchFamily="50" charset="0"/>
              </a:rPr>
              <a:t>INSERT TITLE HERE</a:t>
            </a:r>
          </a:p>
        </p:txBody>
      </p:sp>
      <p:sp>
        <p:nvSpPr>
          <p:cNvPr id="27" name="TextBox 26">
            <a:extLst>
              <a:ext uri="{FF2B5EF4-FFF2-40B4-BE49-F238E27FC236}">
                <a16:creationId xmlns:a16="http://schemas.microsoft.com/office/drawing/2014/main" id="{00A9F5D5-D648-4607-BBF0-A999E8A3E4DC}"/>
              </a:ext>
            </a:extLst>
          </p:cNvPr>
          <p:cNvSpPr txBox="1"/>
          <p:nvPr/>
        </p:nvSpPr>
        <p:spPr>
          <a:xfrm>
            <a:off x="3785928" y="4529500"/>
            <a:ext cx="2199641" cy="338554"/>
          </a:xfrm>
          <a:prstGeom prst="rect">
            <a:avLst/>
          </a:prstGeom>
          <a:solidFill>
            <a:schemeClr val="accent2"/>
          </a:solidFill>
        </p:spPr>
        <p:txBody>
          <a:bodyPr wrap="none" rtlCol="0">
            <a:spAutoFit/>
          </a:bodyPr>
          <a:lstStyle/>
          <a:p>
            <a:r>
              <a:rPr lang="en-US" sz="1600" dirty="0">
                <a:solidFill>
                  <a:schemeClr val="bg1"/>
                </a:solidFill>
                <a:latin typeface="Montserrat" panose="00000500000000000000" pitchFamily="50" charset="0"/>
                <a:cs typeface="Poppins ExtraLight" panose="00000300000000000000" pitchFamily="50" charset="0"/>
              </a:rPr>
              <a:t>INSERT TITLE HERE</a:t>
            </a:r>
          </a:p>
        </p:txBody>
      </p:sp>
      <p:sp>
        <p:nvSpPr>
          <p:cNvPr id="28" name="TextBox 27">
            <a:extLst>
              <a:ext uri="{FF2B5EF4-FFF2-40B4-BE49-F238E27FC236}">
                <a16:creationId xmlns:a16="http://schemas.microsoft.com/office/drawing/2014/main" id="{E19ED0C5-0C55-4F07-95D4-2E579D988A4A}"/>
              </a:ext>
            </a:extLst>
          </p:cNvPr>
          <p:cNvSpPr txBox="1"/>
          <p:nvPr/>
        </p:nvSpPr>
        <p:spPr>
          <a:xfrm>
            <a:off x="6255409" y="4529500"/>
            <a:ext cx="2199641" cy="338554"/>
          </a:xfrm>
          <a:prstGeom prst="rect">
            <a:avLst/>
          </a:prstGeom>
          <a:solidFill>
            <a:schemeClr val="accent4"/>
          </a:solidFill>
        </p:spPr>
        <p:txBody>
          <a:bodyPr wrap="none" rtlCol="0">
            <a:spAutoFit/>
          </a:bodyPr>
          <a:lstStyle/>
          <a:p>
            <a:r>
              <a:rPr lang="en-US" sz="1600" dirty="0">
                <a:solidFill>
                  <a:schemeClr val="bg1"/>
                </a:solidFill>
                <a:latin typeface="Montserrat" panose="00000500000000000000" pitchFamily="50" charset="0"/>
                <a:cs typeface="Poppins ExtraLight" panose="00000300000000000000" pitchFamily="50" charset="0"/>
              </a:rPr>
              <a:t>INSERT TITLE HERE</a:t>
            </a:r>
          </a:p>
        </p:txBody>
      </p:sp>
      <p:sp>
        <p:nvSpPr>
          <p:cNvPr id="29" name="TextBox 28">
            <a:extLst>
              <a:ext uri="{FF2B5EF4-FFF2-40B4-BE49-F238E27FC236}">
                <a16:creationId xmlns:a16="http://schemas.microsoft.com/office/drawing/2014/main" id="{3288A723-7377-42CD-8581-2B44CEAEA93A}"/>
              </a:ext>
            </a:extLst>
          </p:cNvPr>
          <p:cNvSpPr txBox="1"/>
          <p:nvPr/>
        </p:nvSpPr>
        <p:spPr>
          <a:xfrm>
            <a:off x="8723852" y="4529500"/>
            <a:ext cx="2199641" cy="338554"/>
          </a:xfrm>
          <a:prstGeom prst="rect">
            <a:avLst/>
          </a:prstGeom>
          <a:solidFill>
            <a:schemeClr val="accent3"/>
          </a:solidFill>
        </p:spPr>
        <p:txBody>
          <a:bodyPr wrap="none" rtlCol="0">
            <a:spAutoFit/>
          </a:bodyPr>
          <a:lstStyle/>
          <a:p>
            <a:r>
              <a:rPr lang="en-US" sz="1600" dirty="0">
                <a:solidFill>
                  <a:schemeClr val="bg1"/>
                </a:solidFill>
                <a:latin typeface="Montserrat" panose="00000500000000000000" pitchFamily="50" charset="0"/>
                <a:cs typeface="Poppins ExtraLight" panose="00000300000000000000" pitchFamily="50" charset="0"/>
              </a:rPr>
              <a:t>INSERT TITLE HERE</a:t>
            </a:r>
          </a:p>
        </p:txBody>
      </p:sp>
      <p:sp>
        <p:nvSpPr>
          <p:cNvPr id="22" name="Rectangle 21">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3" name="Rectangle 22">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5" name="TextBox 2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299621765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6">
            <a:extLst>
              <a:ext uri="{FF2B5EF4-FFF2-40B4-BE49-F238E27FC236}">
                <a16:creationId xmlns:a16="http://schemas.microsoft.com/office/drawing/2014/main" id="{6277E43C-3477-442E-AB0F-14676711A8FD}"/>
              </a:ext>
            </a:extLst>
          </p:cNvPr>
          <p:cNvSpPr>
            <a:spLocks noChangeArrowheads="1"/>
          </p:cNvSpPr>
          <p:nvPr/>
        </p:nvSpPr>
        <p:spPr bwMode="auto">
          <a:xfrm>
            <a:off x="9332012" y="5248946"/>
            <a:ext cx="839340" cy="9081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47" name="Freeform 59">
            <a:extLst>
              <a:ext uri="{FF2B5EF4-FFF2-40B4-BE49-F238E27FC236}">
                <a16:creationId xmlns:a16="http://schemas.microsoft.com/office/drawing/2014/main" id="{9F9C8473-5A8B-4886-B901-6C59381B7264}"/>
              </a:ext>
            </a:extLst>
          </p:cNvPr>
          <p:cNvSpPr>
            <a:spLocks noChangeArrowheads="1"/>
          </p:cNvSpPr>
          <p:nvPr/>
        </p:nvSpPr>
        <p:spPr bwMode="auto">
          <a:xfrm>
            <a:off x="9386133" y="3684929"/>
            <a:ext cx="729891" cy="1609882"/>
          </a:xfrm>
          <a:custGeom>
            <a:avLst/>
            <a:gdLst>
              <a:gd name="connsiteX0" fmla="*/ 169222 w 813338"/>
              <a:gd name="connsiteY0" fmla="*/ 413985 h 1793936"/>
              <a:gd name="connsiteX1" fmla="*/ 643042 w 813338"/>
              <a:gd name="connsiteY1" fmla="*/ 413985 h 1793936"/>
              <a:gd name="connsiteX2" fmla="*/ 727653 w 813338"/>
              <a:gd name="connsiteY2" fmla="*/ 486487 h 1793936"/>
              <a:gd name="connsiteX3" fmla="*/ 812264 w 813338"/>
              <a:gd name="connsiteY3" fmla="*/ 935998 h 1793936"/>
              <a:gd name="connsiteX4" fmla="*/ 812264 w 813338"/>
              <a:gd name="connsiteY4" fmla="*/ 948082 h 1793936"/>
              <a:gd name="connsiteX5" fmla="*/ 812264 w 813338"/>
              <a:gd name="connsiteY5" fmla="*/ 960165 h 1793936"/>
              <a:gd name="connsiteX6" fmla="*/ 727653 w 813338"/>
              <a:gd name="connsiteY6" fmla="*/ 1044751 h 1793936"/>
              <a:gd name="connsiteX7" fmla="*/ 643042 w 813338"/>
              <a:gd name="connsiteY7" fmla="*/ 974666 h 1793936"/>
              <a:gd name="connsiteX8" fmla="*/ 589858 w 813338"/>
              <a:gd name="connsiteY8" fmla="*/ 641157 h 1793936"/>
              <a:gd name="connsiteX9" fmla="*/ 589858 w 813338"/>
              <a:gd name="connsiteY9" fmla="*/ 1706934 h 1793936"/>
              <a:gd name="connsiteX10" fmla="*/ 502830 w 813338"/>
              <a:gd name="connsiteY10" fmla="*/ 1793936 h 1793936"/>
              <a:gd name="connsiteX11" fmla="*/ 415802 w 813338"/>
              <a:gd name="connsiteY11" fmla="*/ 1706934 h 1793936"/>
              <a:gd name="connsiteX12" fmla="*/ 415802 w 813338"/>
              <a:gd name="connsiteY12" fmla="*/ 1180088 h 1793936"/>
              <a:gd name="connsiteX13" fmla="*/ 396462 w 813338"/>
              <a:gd name="connsiteY13" fmla="*/ 1180088 h 1793936"/>
              <a:gd name="connsiteX14" fmla="*/ 396462 w 813338"/>
              <a:gd name="connsiteY14" fmla="*/ 1706934 h 1793936"/>
              <a:gd name="connsiteX15" fmla="*/ 309434 w 813338"/>
              <a:gd name="connsiteY15" fmla="*/ 1793936 h 1793936"/>
              <a:gd name="connsiteX16" fmla="*/ 222406 w 813338"/>
              <a:gd name="connsiteY16" fmla="*/ 1706934 h 1793936"/>
              <a:gd name="connsiteX17" fmla="*/ 224823 w 813338"/>
              <a:gd name="connsiteY17" fmla="*/ 641157 h 1793936"/>
              <a:gd name="connsiteX18" fmla="*/ 171639 w 813338"/>
              <a:gd name="connsiteY18" fmla="*/ 974666 h 1793936"/>
              <a:gd name="connsiteX19" fmla="*/ 84611 w 813338"/>
              <a:gd name="connsiteY19" fmla="*/ 1044751 h 1793936"/>
              <a:gd name="connsiteX20" fmla="*/ 0 w 813338"/>
              <a:gd name="connsiteY20" fmla="*/ 960165 h 1793936"/>
              <a:gd name="connsiteX21" fmla="*/ 0 w 813338"/>
              <a:gd name="connsiteY21" fmla="*/ 948082 h 1793936"/>
              <a:gd name="connsiteX22" fmla="*/ 0 w 813338"/>
              <a:gd name="connsiteY22" fmla="*/ 935998 h 1793936"/>
              <a:gd name="connsiteX23" fmla="*/ 84611 w 813338"/>
              <a:gd name="connsiteY23" fmla="*/ 486487 h 1793936"/>
              <a:gd name="connsiteX24" fmla="*/ 169222 w 813338"/>
              <a:gd name="connsiteY24" fmla="*/ 413985 h 1793936"/>
              <a:gd name="connsiteX25" fmla="*/ 406829 w 813338"/>
              <a:gd name="connsiteY25" fmla="*/ 0 h 1793936"/>
              <a:gd name="connsiteX26" fmla="*/ 591844 w 813338"/>
              <a:gd name="connsiteY26" fmla="*/ 185016 h 1793936"/>
              <a:gd name="connsiteX27" fmla="*/ 406829 w 813338"/>
              <a:gd name="connsiteY27" fmla="*/ 370032 h 1793936"/>
              <a:gd name="connsiteX28" fmla="*/ 221814 w 813338"/>
              <a:gd name="connsiteY28" fmla="*/ 185016 h 1793936"/>
              <a:gd name="connsiteX29" fmla="*/ 406829 w 813338"/>
              <a:gd name="connsiteY29" fmla="*/ 0 h 179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13338" h="1793936">
                <a:moveTo>
                  <a:pt x="169222" y="413985"/>
                </a:moveTo>
                <a:cubicBezTo>
                  <a:pt x="169222" y="413985"/>
                  <a:pt x="169222" y="413985"/>
                  <a:pt x="643042" y="413985"/>
                </a:cubicBezTo>
                <a:cubicBezTo>
                  <a:pt x="686556" y="413985"/>
                  <a:pt x="720400" y="445403"/>
                  <a:pt x="727653" y="486487"/>
                </a:cubicBezTo>
                <a:cubicBezTo>
                  <a:pt x="727653" y="486487"/>
                  <a:pt x="727653" y="486487"/>
                  <a:pt x="812264" y="935998"/>
                </a:cubicBezTo>
                <a:cubicBezTo>
                  <a:pt x="814681" y="940832"/>
                  <a:pt x="812264" y="943248"/>
                  <a:pt x="812264" y="948082"/>
                </a:cubicBezTo>
                <a:cubicBezTo>
                  <a:pt x="812264" y="950499"/>
                  <a:pt x="812264" y="955332"/>
                  <a:pt x="812264" y="960165"/>
                </a:cubicBezTo>
                <a:cubicBezTo>
                  <a:pt x="812264" y="1006083"/>
                  <a:pt x="773584" y="1044751"/>
                  <a:pt x="727653" y="1044751"/>
                </a:cubicBezTo>
                <a:cubicBezTo>
                  <a:pt x="686556" y="1044751"/>
                  <a:pt x="650294" y="1015750"/>
                  <a:pt x="643042" y="974666"/>
                </a:cubicBezTo>
                <a:cubicBezTo>
                  <a:pt x="643042" y="974666"/>
                  <a:pt x="643042" y="974666"/>
                  <a:pt x="589858" y="641157"/>
                </a:cubicBezTo>
                <a:cubicBezTo>
                  <a:pt x="589858" y="641157"/>
                  <a:pt x="589858" y="641157"/>
                  <a:pt x="589858" y="1706934"/>
                </a:cubicBezTo>
                <a:cubicBezTo>
                  <a:pt x="589858" y="1755269"/>
                  <a:pt x="551179" y="1793936"/>
                  <a:pt x="502830" y="1793936"/>
                </a:cubicBezTo>
                <a:cubicBezTo>
                  <a:pt x="454481" y="1793936"/>
                  <a:pt x="415802" y="1755269"/>
                  <a:pt x="415802" y="1706934"/>
                </a:cubicBezTo>
                <a:cubicBezTo>
                  <a:pt x="415802" y="1706934"/>
                  <a:pt x="415802" y="1706934"/>
                  <a:pt x="415802" y="1180088"/>
                </a:cubicBezTo>
                <a:cubicBezTo>
                  <a:pt x="415802" y="1180088"/>
                  <a:pt x="415802" y="1180088"/>
                  <a:pt x="396462" y="1180088"/>
                </a:cubicBezTo>
                <a:cubicBezTo>
                  <a:pt x="396462" y="1180088"/>
                  <a:pt x="396462" y="1180088"/>
                  <a:pt x="396462" y="1706934"/>
                </a:cubicBezTo>
                <a:cubicBezTo>
                  <a:pt x="396462" y="1755269"/>
                  <a:pt x="357783" y="1793936"/>
                  <a:pt x="309434" y="1793936"/>
                </a:cubicBezTo>
                <a:cubicBezTo>
                  <a:pt x="261085" y="1793936"/>
                  <a:pt x="222406" y="1755269"/>
                  <a:pt x="222406" y="1706934"/>
                </a:cubicBezTo>
                <a:cubicBezTo>
                  <a:pt x="222406" y="1706934"/>
                  <a:pt x="222406" y="1706934"/>
                  <a:pt x="224823" y="641157"/>
                </a:cubicBezTo>
                <a:cubicBezTo>
                  <a:pt x="224823" y="641157"/>
                  <a:pt x="224823" y="641157"/>
                  <a:pt x="171639" y="974666"/>
                </a:cubicBezTo>
                <a:cubicBezTo>
                  <a:pt x="161969" y="1015750"/>
                  <a:pt x="128125" y="1044751"/>
                  <a:pt x="84611" y="1044751"/>
                </a:cubicBezTo>
                <a:cubicBezTo>
                  <a:pt x="38679" y="1044751"/>
                  <a:pt x="0" y="1006083"/>
                  <a:pt x="0" y="960165"/>
                </a:cubicBezTo>
                <a:cubicBezTo>
                  <a:pt x="0" y="955332"/>
                  <a:pt x="0" y="950499"/>
                  <a:pt x="0" y="948082"/>
                </a:cubicBezTo>
                <a:cubicBezTo>
                  <a:pt x="0" y="943248"/>
                  <a:pt x="0" y="940832"/>
                  <a:pt x="0" y="935998"/>
                </a:cubicBezTo>
                <a:cubicBezTo>
                  <a:pt x="0" y="935998"/>
                  <a:pt x="0" y="935998"/>
                  <a:pt x="84611" y="486487"/>
                </a:cubicBezTo>
                <a:cubicBezTo>
                  <a:pt x="91863" y="445403"/>
                  <a:pt x="128125" y="413985"/>
                  <a:pt x="169222" y="413985"/>
                </a:cubicBezTo>
                <a:close/>
                <a:moveTo>
                  <a:pt x="406829" y="0"/>
                </a:moveTo>
                <a:cubicBezTo>
                  <a:pt x="509010" y="0"/>
                  <a:pt x="591844" y="82834"/>
                  <a:pt x="591844" y="185016"/>
                </a:cubicBezTo>
                <a:cubicBezTo>
                  <a:pt x="591844" y="287198"/>
                  <a:pt x="509010" y="370032"/>
                  <a:pt x="406829" y="370032"/>
                </a:cubicBezTo>
                <a:cubicBezTo>
                  <a:pt x="304648" y="370032"/>
                  <a:pt x="221814" y="287198"/>
                  <a:pt x="221814" y="185016"/>
                </a:cubicBezTo>
                <a:cubicBezTo>
                  <a:pt x="221814" y="82834"/>
                  <a:pt x="304648" y="0"/>
                  <a:pt x="406829" y="0"/>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48" name="Oval 38">
            <a:extLst>
              <a:ext uri="{FF2B5EF4-FFF2-40B4-BE49-F238E27FC236}">
                <a16:creationId xmlns:a16="http://schemas.microsoft.com/office/drawing/2014/main" id="{C9AB3EED-F958-4D99-991B-C2BBA638C41E}"/>
              </a:ext>
            </a:extLst>
          </p:cNvPr>
          <p:cNvSpPr>
            <a:spLocks noChangeArrowheads="1"/>
          </p:cNvSpPr>
          <p:nvPr/>
        </p:nvSpPr>
        <p:spPr bwMode="auto">
          <a:xfrm>
            <a:off x="8121162" y="5248946"/>
            <a:ext cx="839340" cy="90814"/>
          </a:xfrm>
          <a:prstGeom prst="ellipse">
            <a:avLst/>
          </a:prstGeom>
          <a:gradFill>
            <a:gsLst>
              <a:gs pos="0">
                <a:schemeClr val="accent1">
                  <a:lumMod val="75000"/>
                </a:schemeClr>
              </a:gs>
              <a:gs pos="100000">
                <a:schemeClr val="accent4">
                  <a:lumMod val="75000"/>
                </a:schemeClr>
              </a:gs>
            </a:gsLst>
            <a:lin ang="2700000" scaled="1"/>
          </a:gradFill>
          <a:ln>
            <a:noFill/>
          </a:ln>
          <a:effectLst>
            <a:softEdge rad="31750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55" name="Oval 39">
            <a:extLst>
              <a:ext uri="{FF2B5EF4-FFF2-40B4-BE49-F238E27FC236}">
                <a16:creationId xmlns:a16="http://schemas.microsoft.com/office/drawing/2014/main" id="{0F25921F-0480-4898-9D05-9A293640C709}"/>
              </a:ext>
            </a:extLst>
          </p:cNvPr>
          <p:cNvSpPr>
            <a:spLocks noChangeArrowheads="1"/>
          </p:cNvSpPr>
          <p:nvPr/>
        </p:nvSpPr>
        <p:spPr bwMode="auto">
          <a:xfrm>
            <a:off x="8121162" y="5248946"/>
            <a:ext cx="839340" cy="9081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56" name="Oval 40">
            <a:extLst>
              <a:ext uri="{FF2B5EF4-FFF2-40B4-BE49-F238E27FC236}">
                <a16:creationId xmlns:a16="http://schemas.microsoft.com/office/drawing/2014/main" id="{5E245ABB-6922-40B6-A6EE-898C53CAF187}"/>
              </a:ext>
            </a:extLst>
          </p:cNvPr>
          <p:cNvSpPr>
            <a:spLocks noChangeArrowheads="1"/>
          </p:cNvSpPr>
          <p:nvPr/>
        </p:nvSpPr>
        <p:spPr bwMode="auto">
          <a:xfrm>
            <a:off x="3286827" y="5116852"/>
            <a:ext cx="839340" cy="90814"/>
          </a:xfrm>
          <a:prstGeom prst="ellipse">
            <a:avLst/>
          </a:prstGeom>
          <a:gradFill>
            <a:gsLst>
              <a:gs pos="0">
                <a:schemeClr val="accent1">
                  <a:lumMod val="75000"/>
                </a:schemeClr>
              </a:gs>
              <a:gs pos="100000">
                <a:schemeClr val="accent4">
                  <a:lumMod val="75000"/>
                </a:schemeClr>
              </a:gs>
            </a:gsLst>
            <a:lin ang="2700000" scaled="1"/>
          </a:gradFill>
          <a:ln>
            <a:noFill/>
          </a:ln>
          <a:effectLst>
            <a:softEdge rad="31750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57" name="Oval 41">
            <a:extLst>
              <a:ext uri="{FF2B5EF4-FFF2-40B4-BE49-F238E27FC236}">
                <a16:creationId xmlns:a16="http://schemas.microsoft.com/office/drawing/2014/main" id="{86FFC609-6911-4267-9B0D-9F18EA24DF1C}"/>
              </a:ext>
            </a:extLst>
          </p:cNvPr>
          <p:cNvSpPr>
            <a:spLocks noChangeArrowheads="1"/>
          </p:cNvSpPr>
          <p:nvPr/>
        </p:nvSpPr>
        <p:spPr bwMode="auto">
          <a:xfrm>
            <a:off x="3286827" y="5116852"/>
            <a:ext cx="839340" cy="9081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58" name="Oval 42">
            <a:extLst>
              <a:ext uri="{FF2B5EF4-FFF2-40B4-BE49-F238E27FC236}">
                <a16:creationId xmlns:a16="http://schemas.microsoft.com/office/drawing/2014/main" id="{45F1E5ED-CC7F-498D-A686-B4622C7D1C73}"/>
              </a:ext>
            </a:extLst>
          </p:cNvPr>
          <p:cNvSpPr>
            <a:spLocks noChangeArrowheads="1"/>
          </p:cNvSpPr>
          <p:nvPr/>
        </p:nvSpPr>
        <p:spPr bwMode="auto">
          <a:xfrm>
            <a:off x="2075976" y="5116852"/>
            <a:ext cx="839340" cy="90814"/>
          </a:xfrm>
          <a:prstGeom prst="ellipse">
            <a:avLst/>
          </a:prstGeom>
          <a:gradFill>
            <a:gsLst>
              <a:gs pos="0">
                <a:schemeClr val="accent1">
                  <a:lumMod val="75000"/>
                </a:schemeClr>
              </a:gs>
              <a:gs pos="100000">
                <a:schemeClr val="accent4">
                  <a:lumMod val="75000"/>
                </a:schemeClr>
              </a:gs>
            </a:gsLst>
            <a:lin ang="2700000" scaled="1"/>
          </a:gradFill>
          <a:ln>
            <a:noFill/>
          </a:ln>
          <a:effectLst>
            <a:softEdge rad="317500"/>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59" name="Oval 43">
            <a:extLst>
              <a:ext uri="{FF2B5EF4-FFF2-40B4-BE49-F238E27FC236}">
                <a16:creationId xmlns:a16="http://schemas.microsoft.com/office/drawing/2014/main" id="{6A5823AF-5885-4FD0-92BB-2518E702CC8A}"/>
              </a:ext>
            </a:extLst>
          </p:cNvPr>
          <p:cNvSpPr>
            <a:spLocks noChangeArrowheads="1"/>
          </p:cNvSpPr>
          <p:nvPr/>
        </p:nvSpPr>
        <p:spPr bwMode="auto">
          <a:xfrm>
            <a:off x="2075976" y="5116852"/>
            <a:ext cx="839340" cy="9081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60" name="Oval 44">
            <a:extLst>
              <a:ext uri="{FF2B5EF4-FFF2-40B4-BE49-F238E27FC236}">
                <a16:creationId xmlns:a16="http://schemas.microsoft.com/office/drawing/2014/main" id="{6B562733-827C-443A-8BBD-608C906E6980}"/>
              </a:ext>
            </a:extLst>
          </p:cNvPr>
          <p:cNvSpPr>
            <a:spLocks noChangeArrowheads="1"/>
          </p:cNvSpPr>
          <p:nvPr/>
        </p:nvSpPr>
        <p:spPr bwMode="auto">
          <a:xfrm>
            <a:off x="8375257" y="5747962"/>
            <a:ext cx="1242957" cy="132094"/>
          </a:xfrm>
          <a:prstGeom prst="ellipse">
            <a:avLst/>
          </a:prstGeom>
          <a:solidFill>
            <a:srgbClr val="EBEBEB"/>
          </a:solidFill>
          <a:ln>
            <a:noFill/>
          </a:ln>
          <a:effectLst>
            <a:softEdge rad="3175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1" name="Oval 45">
            <a:extLst>
              <a:ext uri="{FF2B5EF4-FFF2-40B4-BE49-F238E27FC236}">
                <a16:creationId xmlns:a16="http://schemas.microsoft.com/office/drawing/2014/main" id="{BE3905FA-BF84-466B-9500-88B9AD493B1D}"/>
              </a:ext>
            </a:extLst>
          </p:cNvPr>
          <p:cNvSpPr>
            <a:spLocks noChangeArrowheads="1"/>
          </p:cNvSpPr>
          <p:nvPr/>
        </p:nvSpPr>
        <p:spPr bwMode="auto">
          <a:xfrm>
            <a:off x="8375257" y="5747962"/>
            <a:ext cx="1242957" cy="13209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62" name="Oval 46">
            <a:extLst>
              <a:ext uri="{FF2B5EF4-FFF2-40B4-BE49-F238E27FC236}">
                <a16:creationId xmlns:a16="http://schemas.microsoft.com/office/drawing/2014/main" id="{4EE21C0C-F091-4B49-B3D3-102EE4420315}"/>
              </a:ext>
            </a:extLst>
          </p:cNvPr>
          <p:cNvSpPr>
            <a:spLocks noChangeArrowheads="1"/>
          </p:cNvSpPr>
          <p:nvPr/>
        </p:nvSpPr>
        <p:spPr bwMode="auto">
          <a:xfrm>
            <a:off x="2601596" y="5615868"/>
            <a:ext cx="1244790" cy="132094"/>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kern="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63" name="Freeform 73">
            <a:extLst>
              <a:ext uri="{FF2B5EF4-FFF2-40B4-BE49-F238E27FC236}">
                <a16:creationId xmlns:a16="http://schemas.microsoft.com/office/drawing/2014/main" id="{B96DA0F8-FB8F-4270-B126-5BAB523AFF0B}"/>
              </a:ext>
            </a:extLst>
          </p:cNvPr>
          <p:cNvSpPr>
            <a:spLocks noChangeArrowheads="1"/>
          </p:cNvSpPr>
          <p:nvPr/>
        </p:nvSpPr>
        <p:spPr bwMode="auto">
          <a:xfrm>
            <a:off x="8175284" y="3684929"/>
            <a:ext cx="731096" cy="1609882"/>
          </a:xfrm>
          <a:custGeom>
            <a:avLst/>
            <a:gdLst>
              <a:gd name="connsiteX0" fmla="*/ 169222 w 814681"/>
              <a:gd name="connsiteY0" fmla="*/ 413985 h 1793936"/>
              <a:gd name="connsiteX1" fmla="*/ 643042 w 814681"/>
              <a:gd name="connsiteY1" fmla="*/ 413985 h 1793936"/>
              <a:gd name="connsiteX2" fmla="*/ 727653 w 814681"/>
              <a:gd name="connsiteY2" fmla="*/ 486487 h 1793936"/>
              <a:gd name="connsiteX3" fmla="*/ 812264 w 814681"/>
              <a:gd name="connsiteY3" fmla="*/ 935998 h 1793936"/>
              <a:gd name="connsiteX4" fmla="*/ 812264 w 814681"/>
              <a:gd name="connsiteY4" fmla="*/ 948082 h 1793936"/>
              <a:gd name="connsiteX5" fmla="*/ 814681 w 814681"/>
              <a:gd name="connsiteY5" fmla="*/ 960165 h 1793936"/>
              <a:gd name="connsiteX6" fmla="*/ 727653 w 814681"/>
              <a:gd name="connsiteY6" fmla="*/ 1044751 h 1793936"/>
              <a:gd name="connsiteX7" fmla="*/ 643042 w 814681"/>
              <a:gd name="connsiteY7" fmla="*/ 974666 h 1793936"/>
              <a:gd name="connsiteX8" fmla="*/ 589858 w 814681"/>
              <a:gd name="connsiteY8" fmla="*/ 641157 h 1793936"/>
              <a:gd name="connsiteX9" fmla="*/ 589858 w 814681"/>
              <a:gd name="connsiteY9" fmla="*/ 1706934 h 1793936"/>
              <a:gd name="connsiteX10" fmla="*/ 502830 w 814681"/>
              <a:gd name="connsiteY10" fmla="*/ 1793936 h 1793936"/>
              <a:gd name="connsiteX11" fmla="*/ 418219 w 814681"/>
              <a:gd name="connsiteY11" fmla="*/ 1706934 h 1793936"/>
              <a:gd name="connsiteX12" fmla="*/ 418219 w 814681"/>
              <a:gd name="connsiteY12" fmla="*/ 1180088 h 1793936"/>
              <a:gd name="connsiteX13" fmla="*/ 396462 w 814681"/>
              <a:gd name="connsiteY13" fmla="*/ 1180088 h 1793936"/>
              <a:gd name="connsiteX14" fmla="*/ 396462 w 814681"/>
              <a:gd name="connsiteY14" fmla="*/ 1706934 h 1793936"/>
              <a:gd name="connsiteX15" fmla="*/ 309434 w 814681"/>
              <a:gd name="connsiteY15" fmla="*/ 1793936 h 1793936"/>
              <a:gd name="connsiteX16" fmla="*/ 224823 w 814681"/>
              <a:gd name="connsiteY16" fmla="*/ 1706934 h 1793936"/>
              <a:gd name="connsiteX17" fmla="*/ 224823 w 814681"/>
              <a:gd name="connsiteY17" fmla="*/ 641157 h 1793936"/>
              <a:gd name="connsiteX18" fmla="*/ 171639 w 814681"/>
              <a:gd name="connsiteY18" fmla="*/ 974666 h 1793936"/>
              <a:gd name="connsiteX19" fmla="*/ 87028 w 814681"/>
              <a:gd name="connsiteY19" fmla="*/ 1044751 h 1793936"/>
              <a:gd name="connsiteX20" fmla="*/ 0 w 814681"/>
              <a:gd name="connsiteY20" fmla="*/ 960165 h 1793936"/>
              <a:gd name="connsiteX21" fmla="*/ 0 w 814681"/>
              <a:gd name="connsiteY21" fmla="*/ 948082 h 1793936"/>
              <a:gd name="connsiteX22" fmla="*/ 0 w 814681"/>
              <a:gd name="connsiteY22" fmla="*/ 935998 h 1793936"/>
              <a:gd name="connsiteX23" fmla="*/ 84611 w 814681"/>
              <a:gd name="connsiteY23" fmla="*/ 486487 h 1793936"/>
              <a:gd name="connsiteX24" fmla="*/ 169222 w 814681"/>
              <a:gd name="connsiteY24" fmla="*/ 413985 h 1793936"/>
              <a:gd name="connsiteX25" fmla="*/ 407851 w 814681"/>
              <a:gd name="connsiteY25" fmla="*/ 0 h 1793936"/>
              <a:gd name="connsiteX26" fmla="*/ 592866 w 814681"/>
              <a:gd name="connsiteY26" fmla="*/ 185016 h 1793936"/>
              <a:gd name="connsiteX27" fmla="*/ 407851 w 814681"/>
              <a:gd name="connsiteY27" fmla="*/ 370032 h 1793936"/>
              <a:gd name="connsiteX28" fmla="*/ 222836 w 814681"/>
              <a:gd name="connsiteY28" fmla="*/ 185016 h 1793936"/>
              <a:gd name="connsiteX29" fmla="*/ 407851 w 814681"/>
              <a:gd name="connsiteY29" fmla="*/ 0 h 179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14681" h="1793936">
                <a:moveTo>
                  <a:pt x="169222" y="413985"/>
                </a:moveTo>
                <a:cubicBezTo>
                  <a:pt x="169222" y="413985"/>
                  <a:pt x="169222" y="413985"/>
                  <a:pt x="643042" y="413985"/>
                </a:cubicBezTo>
                <a:cubicBezTo>
                  <a:pt x="686556" y="413985"/>
                  <a:pt x="722818" y="445403"/>
                  <a:pt x="727653" y="486487"/>
                </a:cubicBezTo>
                <a:cubicBezTo>
                  <a:pt x="727653" y="486487"/>
                  <a:pt x="727653" y="486487"/>
                  <a:pt x="812264" y="935998"/>
                </a:cubicBezTo>
                <a:cubicBezTo>
                  <a:pt x="814681" y="940832"/>
                  <a:pt x="814681" y="943248"/>
                  <a:pt x="812264" y="948082"/>
                </a:cubicBezTo>
                <a:cubicBezTo>
                  <a:pt x="812264" y="950499"/>
                  <a:pt x="814681" y="955332"/>
                  <a:pt x="814681" y="960165"/>
                </a:cubicBezTo>
                <a:cubicBezTo>
                  <a:pt x="814681" y="1006083"/>
                  <a:pt x="776002" y="1044751"/>
                  <a:pt x="727653" y="1044751"/>
                </a:cubicBezTo>
                <a:cubicBezTo>
                  <a:pt x="686556" y="1044751"/>
                  <a:pt x="650294" y="1015750"/>
                  <a:pt x="643042" y="974666"/>
                </a:cubicBezTo>
                <a:cubicBezTo>
                  <a:pt x="643042" y="974666"/>
                  <a:pt x="643042" y="974666"/>
                  <a:pt x="589858" y="641157"/>
                </a:cubicBezTo>
                <a:cubicBezTo>
                  <a:pt x="589858" y="641157"/>
                  <a:pt x="589858" y="641157"/>
                  <a:pt x="589858" y="1706934"/>
                </a:cubicBezTo>
                <a:cubicBezTo>
                  <a:pt x="589858" y="1755269"/>
                  <a:pt x="551179" y="1793936"/>
                  <a:pt x="502830" y="1793936"/>
                </a:cubicBezTo>
                <a:cubicBezTo>
                  <a:pt x="456898" y="1793936"/>
                  <a:pt x="418219" y="1755269"/>
                  <a:pt x="418219" y="1706934"/>
                </a:cubicBezTo>
                <a:cubicBezTo>
                  <a:pt x="418219" y="1706934"/>
                  <a:pt x="418219" y="1706934"/>
                  <a:pt x="418219" y="1180088"/>
                </a:cubicBezTo>
                <a:cubicBezTo>
                  <a:pt x="418219" y="1180088"/>
                  <a:pt x="418219" y="1180088"/>
                  <a:pt x="396462" y="1180088"/>
                </a:cubicBezTo>
                <a:cubicBezTo>
                  <a:pt x="396462" y="1180088"/>
                  <a:pt x="396462" y="1180088"/>
                  <a:pt x="396462" y="1706934"/>
                </a:cubicBezTo>
                <a:cubicBezTo>
                  <a:pt x="396462" y="1755269"/>
                  <a:pt x="357783" y="1793936"/>
                  <a:pt x="309434" y="1793936"/>
                </a:cubicBezTo>
                <a:cubicBezTo>
                  <a:pt x="263502" y="1793936"/>
                  <a:pt x="224823" y="1755269"/>
                  <a:pt x="224823" y="1706934"/>
                </a:cubicBezTo>
                <a:cubicBezTo>
                  <a:pt x="224823" y="1706934"/>
                  <a:pt x="224823" y="1706934"/>
                  <a:pt x="224823" y="641157"/>
                </a:cubicBezTo>
                <a:cubicBezTo>
                  <a:pt x="224823" y="641157"/>
                  <a:pt x="224823" y="641157"/>
                  <a:pt x="171639" y="974666"/>
                </a:cubicBezTo>
                <a:cubicBezTo>
                  <a:pt x="164387" y="1015750"/>
                  <a:pt x="128125" y="1044751"/>
                  <a:pt x="87028" y="1044751"/>
                </a:cubicBezTo>
                <a:cubicBezTo>
                  <a:pt x="38679" y="1044751"/>
                  <a:pt x="0" y="1006083"/>
                  <a:pt x="0" y="960165"/>
                </a:cubicBezTo>
                <a:cubicBezTo>
                  <a:pt x="0" y="955332"/>
                  <a:pt x="0" y="950499"/>
                  <a:pt x="0" y="948082"/>
                </a:cubicBezTo>
                <a:cubicBezTo>
                  <a:pt x="0" y="943248"/>
                  <a:pt x="0" y="940832"/>
                  <a:pt x="0" y="935998"/>
                </a:cubicBezTo>
                <a:cubicBezTo>
                  <a:pt x="0" y="935998"/>
                  <a:pt x="0" y="935998"/>
                  <a:pt x="84611" y="486487"/>
                </a:cubicBezTo>
                <a:cubicBezTo>
                  <a:pt x="91863" y="445403"/>
                  <a:pt x="128125" y="413985"/>
                  <a:pt x="169222" y="413985"/>
                </a:cubicBezTo>
                <a:close/>
                <a:moveTo>
                  <a:pt x="407851" y="0"/>
                </a:moveTo>
                <a:cubicBezTo>
                  <a:pt x="510032" y="0"/>
                  <a:pt x="592866" y="82834"/>
                  <a:pt x="592866" y="185016"/>
                </a:cubicBezTo>
                <a:cubicBezTo>
                  <a:pt x="592866" y="287198"/>
                  <a:pt x="510032" y="370032"/>
                  <a:pt x="407851" y="370032"/>
                </a:cubicBezTo>
                <a:cubicBezTo>
                  <a:pt x="305670" y="370032"/>
                  <a:pt x="222836" y="287198"/>
                  <a:pt x="222836" y="185016"/>
                </a:cubicBezTo>
                <a:cubicBezTo>
                  <a:pt x="222836" y="82834"/>
                  <a:pt x="305670" y="0"/>
                  <a:pt x="407851" y="0"/>
                </a:cubicBezTo>
                <a:close/>
              </a:path>
            </a:pathLst>
          </a:custGeom>
          <a:solidFill>
            <a:schemeClr val="accent2"/>
          </a:solidFill>
          <a:ln>
            <a:noFill/>
          </a:ln>
          <a:effectLst>
            <a:outerShdw blurRad="165100" sx="102000" sy="102000" algn="c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4" name="Freeform 74">
            <a:extLst>
              <a:ext uri="{FF2B5EF4-FFF2-40B4-BE49-F238E27FC236}">
                <a16:creationId xmlns:a16="http://schemas.microsoft.com/office/drawing/2014/main" id="{EE315095-6082-4A6E-966A-B030C781D70A}"/>
              </a:ext>
            </a:extLst>
          </p:cNvPr>
          <p:cNvSpPr>
            <a:spLocks noChangeArrowheads="1"/>
          </p:cNvSpPr>
          <p:nvPr/>
        </p:nvSpPr>
        <p:spPr bwMode="auto">
          <a:xfrm>
            <a:off x="3340948" y="3552835"/>
            <a:ext cx="731096" cy="1609882"/>
          </a:xfrm>
          <a:custGeom>
            <a:avLst/>
            <a:gdLst>
              <a:gd name="connsiteX0" fmla="*/ 171639 w 814681"/>
              <a:gd name="connsiteY0" fmla="*/ 413985 h 1793936"/>
              <a:gd name="connsiteX1" fmla="*/ 643042 w 814681"/>
              <a:gd name="connsiteY1" fmla="*/ 413985 h 1793936"/>
              <a:gd name="connsiteX2" fmla="*/ 730070 w 814681"/>
              <a:gd name="connsiteY2" fmla="*/ 486487 h 1793936"/>
              <a:gd name="connsiteX3" fmla="*/ 814681 w 814681"/>
              <a:gd name="connsiteY3" fmla="*/ 935998 h 1793936"/>
              <a:gd name="connsiteX4" fmla="*/ 812264 w 814681"/>
              <a:gd name="connsiteY4" fmla="*/ 948082 h 1793936"/>
              <a:gd name="connsiteX5" fmla="*/ 814681 w 814681"/>
              <a:gd name="connsiteY5" fmla="*/ 960165 h 1793936"/>
              <a:gd name="connsiteX6" fmla="*/ 727653 w 814681"/>
              <a:gd name="connsiteY6" fmla="*/ 1044751 h 1793936"/>
              <a:gd name="connsiteX7" fmla="*/ 643042 w 814681"/>
              <a:gd name="connsiteY7" fmla="*/ 974666 h 1793936"/>
              <a:gd name="connsiteX8" fmla="*/ 589858 w 814681"/>
              <a:gd name="connsiteY8" fmla="*/ 641157 h 1793936"/>
              <a:gd name="connsiteX9" fmla="*/ 589858 w 814681"/>
              <a:gd name="connsiteY9" fmla="*/ 1706934 h 1793936"/>
              <a:gd name="connsiteX10" fmla="*/ 505248 w 814681"/>
              <a:gd name="connsiteY10" fmla="*/ 1793936 h 1793936"/>
              <a:gd name="connsiteX11" fmla="*/ 418219 w 814681"/>
              <a:gd name="connsiteY11" fmla="*/ 1706934 h 1793936"/>
              <a:gd name="connsiteX12" fmla="*/ 418219 w 814681"/>
              <a:gd name="connsiteY12" fmla="*/ 1180088 h 1793936"/>
              <a:gd name="connsiteX13" fmla="*/ 396462 w 814681"/>
              <a:gd name="connsiteY13" fmla="*/ 1180088 h 1793936"/>
              <a:gd name="connsiteX14" fmla="*/ 396462 w 814681"/>
              <a:gd name="connsiteY14" fmla="*/ 1706934 h 1793936"/>
              <a:gd name="connsiteX15" fmla="*/ 311851 w 814681"/>
              <a:gd name="connsiteY15" fmla="*/ 1793936 h 1793936"/>
              <a:gd name="connsiteX16" fmla="*/ 224823 w 814681"/>
              <a:gd name="connsiteY16" fmla="*/ 1706934 h 1793936"/>
              <a:gd name="connsiteX17" fmla="*/ 224823 w 814681"/>
              <a:gd name="connsiteY17" fmla="*/ 641157 h 1793936"/>
              <a:gd name="connsiteX18" fmla="*/ 171639 w 814681"/>
              <a:gd name="connsiteY18" fmla="*/ 974666 h 1793936"/>
              <a:gd name="connsiteX19" fmla="*/ 87028 w 814681"/>
              <a:gd name="connsiteY19" fmla="*/ 1044751 h 1793936"/>
              <a:gd name="connsiteX20" fmla="*/ 0 w 814681"/>
              <a:gd name="connsiteY20" fmla="*/ 960165 h 1793936"/>
              <a:gd name="connsiteX21" fmla="*/ 2417 w 814681"/>
              <a:gd name="connsiteY21" fmla="*/ 948082 h 1793936"/>
              <a:gd name="connsiteX22" fmla="*/ 0 w 814681"/>
              <a:gd name="connsiteY22" fmla="*/ 935998 h 1793936"/>
              <a:gd name="connsiteX23" fmla="*/ 84611 w 814681"/>
              <a:gd name="connsiteY23" fmla="*/ 486487 h 1793936"/>
              <a:gd name="connsiteX24" fmla="*/ 171639 w 814681"/>
              <a:gd name="connsiteY24" fmla="*/ 413985 h 1793936"/>
              <a:gd name="connsiteX25" fmla="*/ 406828 w 814681"/>
              <a:gd name="connsiteY25" fmla="*/ 0 h 1793936"/>
              <a:gd name="connsiteX26" fmla="*/ 591843 w 814681"/>
              <a:gd name="connsiteY26" fmla="*/ 185016 h 1793936"/>
              <a:gd name="connsiteX27" fmla="*/ 406828 w 814681"/>
              <a:gd name="connsiteY27" fmla="*/ 370032 h 1793936"/>
              <a:gd name="connsiteX28" fmla="*/ 221813 w 814681"/>
              <a:gd name="connsiteY28" fmla="*/ 185016 h 1793936"/>
              <a:gd name="connsiteX29" fmla="*/ 406828 w 814681"/>
              <a:gd name="connsiteY29" fmla="*/ 0 h 179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14681" h="1793936">
                <a:moveTo>
                  <a:pt x="171639" y="413985"/>
                </a:moveTo>
                <a:cubicBezTo>
                  <a:pt x="171639" y="413985"/>
                  <a:pt x="171639" y="413985"/>
                  <a:pt x="643042" y="413985"/>
                </a:cubicBezTo>
                <a:cubicBezTo>
                  <a:pt x="686556" y="413985"/>
                  <a:pt x="722818" y="445403"/>
                  <a:pt x="730070" y="486487"/>
                </a:cubicBezTo>
                <a:cubicBezTo>
                  <a:pt x="730070" y="486487"/>
                  <a:pt x="730070" y="486487"/>
                  <a:pt x="814681" y="935998"/>
                </a:cubicBezTo>
                <a:cubicBezTo>
                  <a:pt x="814681" y="940832"/>
                  <a:pt x="814681" y="943248"/>
                  <a:pt x="812264" y="948082"/>
                </a:cubicBezTo>
                <a:cubicBezTo>
                  <a:pt x="814681" y="950499"/>
                  <a:pt x="814681" y="955332"/>
                  <a:pt x="814681" y="960165"/>
                </a:cubicBezTo>
                <a:cubicBezTo>
                  <a:pt x="814681" y="1006083"/>
                  <a:pt x="776002" y="1044751"/>
                  <a:pt x="727653" y="1044751"/>
                </a:cubicBezTo>
                <a:cubicBezTo>
                  <a:pt x="686556" y="1044751"/>
                  <a:pt x="650295" y="1015750"/>
                  <a:pt x="643042" y="974666"/>
                </a:cubicBezTo>
                <a:cubicBezTo>
                  <a:pt x="643042" y="974666"/>
                  <a:pt x="643042" y="974666"/>
                  <a:pt x="589858" y="641157"/>
                </a:cubicBezTo>
                <a:cubicBezTo>
                  <a:pt x="589858" y="641157"/>
                  <a:pt x="589858" y="641157"/>
                  <a:pt x="589858" y="1706934"/>
                </a:cubicBezTo>
                <a:cubicBezTo>
                  <a:pt x="589858" y="1755269"/>
                  <a:pt x="551179" y="1793936"/>
                  <a:pt x="505248" y="1793936"/>
                </a:cubicBezTo>
                <a:cubicBezTo>
                  <a:pt x="456898" y="1793936"/>
                  <a:pt x="418219" y="1755269"/>
                  <a:pt x="418219" y="1706934"/>
                </a:cubicBezTo>
                <a:cubicBezTo>
                  <a:pt x="418219" y="1706934"/>
                  <a:pt x="418219" y="1706934"/>
                  <a:pt x="418219" y="1180088"/>
                </a:cubicBezTo>
                <a:cubicBezTo>
                  <a:pt x="418219" y="1180088"/>
                  <a:pt x="418219" y="1180088"/>
                  <a:pt x="396462" y="1180088"/>
                </a:cubicBezTo>
                <a:cubicBezTo>
                  <a:pt x="396462" y="1180088"/>
                  <a:pt x="396462" y="1180088"/>
                  <a:pt x="396462" y="1706934"/>
                </a:cubicBezTo>
                <a:cubicBezTo>
                  <a:pt x="396462" y="1755269"/>
                  <a:pt x="357783" y="1793936"/>
                  <a:pt x="311851" y="1793936"/>
                </a:cubicBezTo>
                <a:cubicBezTo>
                  <a:pt x="263502" y="1793936"/>
                  <a:pt x="224823" y="1755269"/>
                  <a:pt x="224823" y="1706934"/>
                </a:cubicBezTo>
                <a:cubicBezTo>
                  <a:pt x="224823" y="1706934"/>
                  <a:pt x="224823" y="1706934"/>
                  <a:pt x="224823" y="641157"/>
                </a:cubicBezTo>
                <a:cubicBezTo>
                  <a:pt x="224823" y="641157"/>
                  <a:pt x="224823" y="641157"/>
                  <a:pt x="171639" y="974666"/>
                </a:cubicBezTo>
                <a:cubicBezTo>
                  <a:pt x="164386" y="1015750"/>
                  <a:pt x="128125" y="1044751"/>
                  <a:pt x="87028" y="1044751"/>
                </a:cubicBezTo>
                <a:cubicBezTo>
                  <a:pt x="38679" y="1044751"/>
                  <a:pt x="0" y="1006083"/>
                  <a:pt x="0" y="960165"/>
                </a:cubicBezTo>
                <a:cubicBezTo>
                  <a:pt x="0" y="955332"/>
                  <a:pt x="0" y="950499"/>
                  <a:pt x="2417" y="948082"/>
                </a:cubicBezTo>
                <a:cubicBezTo>
                  <a:pt x="0" y="943248"/>
                  <a:pt x="0" y="940832"/>
                  <a:pt x="0" y="935998"/>
                </a:cubicBezTo>
                <a:cubicBezTo>
                  <a:pt x="0" y="935998"/>
                  <a:pt x="0" y="935998"/>
                  <a:pt x="84611" y="486487"/>
                </a:cubicBezTo>
                <a:cubicBezTo>
                  <a:pt x="91863" y="445403"/>
                  <a:pt x="128125" y="413985"/>
                  <a:pt x="171639" y="413985"/>
                </a:cubicBezTo>
                <a:close/>
                <a:moveTo>
                  <a:pt x="406828" y="0"/>
                </a:moveTo>
                <a:cubicBezTo>
                  <a:pt x="509009" y="0"/>
                  <a:pt x="591843" y="82834"/>
                  <a:pt x="591843" y="185016"/>
                </a:cubicBezTo>
                <a:cubicBezTo>
                  <a:pt x="591843" y="287198"/>
                  <a:pt x="509009" y="370032"/>
                  <a:pt x="406828" y="370032"/>
                </a:cubicBezTo>
                <a:cubicBezTo>
                  <a:pt x="304647" y="370032"/>
                  <a:pt x="221813" y="287198"/>
                  <a:pt x="221813" y="185016"/>
                </a:cubicBezTo>
                <a:cubicBezTo>
                  <a:pt x="221813" y="82834"/>
                  <a:pt x="304647" y="0"/>
                  <a:pt x="406828" y="0"/>
                </a:cubicBezTo>
                <a:close/>
              </a:path>
            </a:pathLst>
          </a:custGeom>
          <a:solidFill>
            <a:schemeClr val="accent4"/>
          </a:solidFill>
          <a:ln>
            <a:noFill/>
          </a:ln>
          <a:effectLst>
            <a:outerShdw blurRad="1651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5" name="Freeform 75">
            <a:extLst>
              <a:ext uri="{FF2B5EF4-FFF2-40B4-BE49-F238E27FC236}">
                <a16:creationId xmlns:a16="http://schemas.microsoft.com/office/drawing/2014/main" id="{2E852077-D053-46FE-BDB3-14C9BCBF9104}"/>
              </a:ext>
            </a:extLst>
          </p:cNvPr>
          <p:cNvSpPr>
            <a:spLocks noChangeArrowheads="1"/>
          </p:cNvSpPr>
          <p:nvPr/>
        </p:nvSpPr>
        <p:spPr bwMode="auto">
          <a:xfrm>
            <a:off x="2130097" y="3552835"/>
            <a:ext cx="731096" cy="1609882"/>
          </a:xfrm>
          <a:custGeom>
            <a:avLst/>
            <a:gdLst>
              <a:gd name="connsiteX0" fmla="*/ 171639 w 814681"/>
              <a:gd name="connsiteY0" fmla="*/ 413985 h 1793936"/>
              <a:gd name="connsiteX1" fmla="*/ 645460 w 814681"/>
              <a:gd name="connsiteY1" fmla="*/ 413985 h 1793936"/>
              <a:gd name="connsiteX2" fmla="*/ 730070 w 814681"/>
              <a:gd name="connsiteY2" fmla="*/ 486487 h 1793936"/>
              <a:gd name="connsiteX3" fmla="*/ 814681 w 814681"/>
              <a:gd name="connsiteY3" fmla="*/ 935998 h 1793936"/>
              <a:gd name="connsiteX4" fmla="*/ 814681 w 814681"/>
              <a:gd name="connsiteY4" fmla="*/ 948082 h 1793936"/>
              <a:gd name="connsiteX5" fmla="*/ 814681 w 814681"/>
              <a:gd name="connsiteY5" fmla="*/ 960165 h 1793936"/>
              <a:gd name="connsiteX6" fmla="*/ 727653 w 814681"/>
              <a:gd name="connsiteY6" fmla="*/ 1044751 h 1793936"/>
              <a:gd name="connsiteX7" fmla="*/ 643042 w 814681"/>
              <a:gd name="connsiteY7" fmla="*/ 974666 h 1793936"/>
              <a:gd name="connsiteX8" fmla="*/ 589858 w 814681"/>
              <a:gd name="connsiteY8" fmla="*/ 641157 h 1793936"/>
              <a:gd name="connsiteX9" fmla="*/ 589858 w 814681"/>
              <a:gd name="connsiteY9" fmla="*/ 1706934 h 1793936"/>
              <a:gd name="connsiteX10" fmla="*/ 505248 w 814681"/>
              <a:gd name="connsiteY10" fmla="*/ 1793936 h 1793936"/>
              <a:gd name="connsiteX11" fmla="*/ 418219 w 814681"/>
              <a:gd name="connsiteY11" fmla="*/ 1706934 h 1793936"/>
              <a:gd name="connsiteX12" fmla="*/ 418219 w 814681"/>
              <a:gd name="connsiteY12" fmla="*/ 1180088 h 1793936"/>
              <a:gd name="connsiteX13" fmla="*/ 396462 w 814681"/>
              <a:gd name="connsiteY13" fmla="*/ 1180088 h 1793936"/>
              <a:gd name="connsiteX14" fmla="*/ 396462 w 814681"/>
              <a:gd name="connsiteY14" fmla="*/ 1706934 h 1793936"/>
              <a:gd name="connsiteX15" fmla="*/ 311851 w 814681"/>
              <a:gd name="connsiteY15" fmla="*/ 1793936 h 1793936"/>
              <a:gd name="connsiteX16" fmla="*/ 224823 w 814681"/>
              <a:gd name="connsiteY16" fmla="*/ 1706934 h 1793936"/>
              <a:gd name="connsiteX17" fmla="*/ 224823 w 814681"/>
              <a:gd name="connsiteY17" fmla="*/ 641157 h 1793936"/>
              <a:gd name="connsiteX18" fmla="*/ 171639 w 814681"/>
              <a:gd name="connsiteY18" fmla="*/ 974666 h 1793936"/>
              <a:gd name="connsiteX19" fmla="*/ 87028 w 814681"/>
              <a:gd name="connsiteY19" fmla="*/ 1044751 h 1793936"/>
              <a:gd name="connsiteX20" fmla="*/ 0 w 814681"/>
              <a:gd name="connsiteY20" fmla="*/ 960165 h 1793936"/>
              <a:gd name="connsiteX21" fmla="*/ 2417 w 814681"/>
              <a:gd name="connsiteY21" fmla="*/ 948082 h 1793936"/>
              <a:gd name="connsiteX22" fmla="*/ 0 w 814681"/>
              <a:gd name="connsiteY22" fmla="*/ 935998 h 1793936"/>
              <a:gd name="connsiteX23" fmla="*/ 87028 w 814681"/>
              <a:gd name="connsiteY23" fmla="*/ 486487 h 1793936"/>
              <a:gd name="connsiteX24" fmla="*/ 171639 w 814681"/>
              <a:gd name="connsiteY24" fmla="*/ 413985 h 1793936"/>
              <a:gd name="connsiteX25" fmla="*/ 407851 w 814681"/>
              <a:gd name="connsiteY25" fmla="*/ 0 h 1793936"/>
              <a:gd name="connsiteX26" fmla="*/ 592866 w 814681"/>
              <a:gd name="connsiteY26" fmla="*/ 185016 h 1793936"/>
              <a:gd name="connsiteX27" fmla="*/ 407851 w 814681"/>
              <a:gd name="connsiteY27" fmla="*/ 370032 h 1793936"/>
              <a:gd name="connsiteX28" fmla="*/ 222836 w 814681"/>
              <a:gd name="connsiteY28" fmla="*/ 185016 h 1793936"/>
              <a:gd name="connsiteX29" fmla="*/ 407851 w 814681"/>
              <a:gd name="connsiteY29" fmla="*/ 0 h 179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14681" h="1793936">
                <a:moveTo>
                  <a:pt x="171639" y="413985"/>
                </a:moveTo>
                <a:cubicBezTo>
                  <a:pt x="171639" y="413985"/>
                  <a:pt x="171639" y="413985"/>
                  <a:pt x="645460" y="413985"/>
                </a:cubicBezTo>
                <a:cubicBezTo>
                  <a:pt x="686556" y="413985"/>
                  <a:pt x="722818" y="445403"/>
                  <a:pt x="730070" y="486487"/>
                </a:cubicBezTo>
                <a:cubicBezTo>
                  <a:pt x="730070" y="486487"/>
                  <a:pt x="730070" y="486487"/>
                  <a:pt x="814681" y="935998"/>
                </a:cubicBezTo>
                <a:cubicBezTo>
                  <a:pt x="814681" y="940832"/>
                  <a:pt x="814681" y="943248"/>
                  <a:pt x="814681" y="948082"/>
                </a:cubicBezTo>
                <a:cubicBezTo>
                  <a:pt x="814681" y="950499"/>
                  <a:pt x="814681" y="955332"/>
                  <a:pt x="814681" y="960165"/>
                </a:cubicBezTo>
                <a:cubicBezTo>
                  <a:pt x="814681" y="1006083"/>
                  <a:pt x="776002" y="1044751"/>
                  <a:pt x="727653" y="1044751"/>
                </a:cubicBezTo>
                <a:cubicBezTo>
                  <a:pt x="686556" y="1044751"/>
                  <a:pt x="650295" y="1015750"/>
                  <a:pt x="643042" y="974666"/>
                </a:cubicBezTo>
                <a:cubicBezTo>
                  <a:pt x="643042" y="974666"/>
                  <a:pt x="643042" y="974666"/>
                  <a:pt x="589858" y="641157"/>
                </a:cubicBezTo>
                <a:cubicBezTo>
                  <a:pt x="589858" y="641157"/>
                  <a:pt x="589858" y="641157"/>
                  <a:pt x="589858" y="1706934"/>
                </a:cubicBezTo>
                <a:cubicBezTo>
                  <a:pt x="589858" y="1755269"/>
                  <a:pt x="551179" y="1793936"/>
                  <a:pt x="505248" y="1793936"/>
                </a:cubicBezTo>
                <a:cubicBezTo>
                  <a:pt x="456898" y="1793936"/>
                  <a:pt x="418219" y="1755269"/>
                  <a:pt x="418219" y="1706934"/>
                </a:cubicBezTo>
                <a:cubicBezTo>
                  <a:pt x="418219" y="1706934"/>
                  <a:pt x="418219" y="1706934"/>
                  <a:pt x="418219" y="1180088"/>
                </a:cubicBezTo>
                <a:cubicBezTo>
                  <a:pt x="418219" y="1180088"/>
                  <a:pt x="418219" y="1180088"/>
                  <a:pt x="396462" y="1180088"/>
                </a:cubicBezTo>
                <a:cubicBezTo>
                  <a:pt x="396462" y="1180088"/>
                  <a:pt x="396462" y="1180088"/>
                  <a:pt x="396462" y="1706934"/>
                </a:cubicBezTo>
                <a:cubicBezTo>
                  <a:pt x="396462" y="1755269"/>
                  <a:pt x="357783" y="1793936"/>
                  <a:pt x="311851" y="1793936"/>
                </a:cubicBezTo>
                <a:cubicBezTo>
                  <a:pt x="263502" y="1793936"/>
                  <a:pt x="224823" y="1755269"/>
                  <a:pt x="224823" y="1706934"/>
                </a:cubicBezTo>
                <a:cubicBezTo>
                  <a:pt x="224823" y="1706934"/>
                  <a:pt x="224823" y="1706934"/>
                  <a:pt x="224823" y="641157"/>
                </a:cubicBezTo>
                <a:cubicBezTo>
                  <a:pt x="224823" y="641157"/>
                  <a:pt x="224823" y="641157"/>
                  <a:pt x="171639" y="974666"/>
                </a:cubicBezTo>
                <a:cubicBezTo>
                  <a:pt x="164386" y="1015750"/>
                  <a:pt x="128125" y="1044751"/>
                  <a:pt x="87028" y="1044751"/>
                </a:cubicBezTo>
                <a:cubicBezTo>
                  <a:pt x="38679" y="1044751"/>
                  <a:pt x="0" y="1006083"/>
                  <a:pt x="0" y="960165"/>
                </a:cubicBezTo>
                <a:cubicBezTo>
                  <a:pt x="0" y="955332"/>
                  <a:pt x="0" y="950499"/>
                  <a:pt x="2417" y="948082"/>
                </a:cubicBezTo>
                <a:cubicBezTo>
                  <a:pt x="0" y="943248"/>
                  <a:pt x="0" y="940832"/>
                  <a:pt x="0" y="935998"/>
                </a:cubicBezTo>
                <a:cubicBezTo>
                  <a:pt x="0" y="935998"/>
                  <a:pt x="0" y="935998"/>
                  <a:pt x="87028" y="486487"/>
                </a:cubicBezTo>
                <a:cubicBezTo>
                  <a:pt x="91863" y="445403"/>
                  <a:pt x="128125" y="413985"/>
                  <a:pt x="171639" y="413985"/>
                </a:cubicBezTo>
                <a:close/>
                <a:moveTo>
                  <a:pt x="407851" y="0"/>
                </a:moveTo>
                <a:cubicBezTo>
                  <a:pt x="510032" y="0"/>
                  <a:pt x="592866" y="82834"/>
                  <a:pt x="592866" y="185016"/>
                </a:cubicBezTo>
                <a:cubicBezTo>
                  <a:pt x="592866" y="287198"/>
                  <a:pt x="510032" y="370032"/>
                  <a:pt x="407851" y="370032"/>
                </a:cubicBezTo>
                <a:cubicBezTo>
                  <a:pt x="305670" y="370032"/>
                  <a:pt x="222836" y="287198"/>
                  <a:pt x="222836" y="185016"/>
                </a:cubicBezTo>
                <a:cubicBezTo>
                  <a:pt x="222836" y="82834"/>
                  <a:pt x="305670" y="0"/>
                  <a:pt x="407851" y="0"/>
                </a:cubicBezTo>
                <a:close/>
              </a:path>
            </a:pathLst>
          </a:custGeom>
          <a:solidFill>
            <a:schemeClr val="accent2"/>
          </a:solidFill>
          <a:ln>
            <a:noFill/>
          </a:ln>
          <a:effectLst>
            <a:outerShdw blurRad="165100" sx="102000" sy="102000" algn="c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8" name="Freeform 78">
            <a:extLst>
              <a:ext uri="{FF2B5EF4-FFF2-40B4-BE49-F238E27FC236}">
                <a16:creationId xmlns:a16="http://schemas.microsoft.com/office/drawing/2014/main" id="{B2112C55-30A0-4162-A12C-1BC828C02DE9}"/>
              </a:ext>
            </a:extLst>
          </p:cNvPr>
          <p:cNvSpPr>
            <a:spLocks noChangeArrowheads="1"/>
          </p:cNvSpPr>
          <p:nvPr/>
        </p:nvSpPr>
        <p:spPr bwMode="auto">
          <a:xfrm>
            <a:off x="8455063" y="3429000"/>
            <a:ext cx="1082426" cy="2385926"/>
          </a:xfrm>
          <a:custGeom>
            <a:avLst/>
            <a:gdLst>
              <a:gd name="connsiteX0" fmla="*/ 251388 w 1206178"/>
              <a:gd name="connsiteY0" fmla="*/ 616378 h 2658704"/>
              <a:gd name="connsiteX1" fmla="*/ 952373 w 1206178"/>
              <a:gd name="connsiteY1" fmla="*/ 616378 h 2658704"/>
              <a:gd name="connsiteX2" fmla="*/ 1078067 w 1206178"/>
              <a:gd name="connsiteY2" fmla="*/ 722724 h 2658704"/>
              <a:gd name="connsiteX3" fmla="*/ 1203761 w 1206178"/>
              <a:gd name="connsiteY3" fmla="*/ 1389803 h 2658704"/>
              <a:gd name="connsiteX4" fmla="*/ 1203761 w 1206178"/>
              <a:gd name="connsiteY4" fmla="*/ 1404305 h 2658704"/>
              <a:gd name="connsiteX5" fmla="*/ 1206178 w 1206178"/>
              <a:gd name="connsiteY5" fmla="*/ 1421224 h 2658704"/>
              <a:gd name="connsiteX6" fmla="*/ 1078067 w 1206178"/>
              <a:gd name="connsiteY6" fmla="*/ 1549322 h 2658704"/>
              <a:gd name="connsiteX7" fmla="*/ 952373 w 1206178"/>
              <a:gd name="connsiteY7" fmla="*/ 1445393 h 2658704"/>
              <a:gd name="connsiteX8" fmla="*/ 872606 w 1206178"/>
              <a:gd name="connsiteY8" fmla="*/ 949918 h 2658704"/>
              <a:gd name="connsiteX9" fmla="*/ 872606 w 1206178"/>
              <a:gd name="connsiteY9" fmla="*/ 2530606 h 2658704"/>
              <a:gd name="connsiteX10" fmla="*/ 744495 w 1206178"/>
              <a:gd name="connsiteY10" fmla="*/ 2658704 h 2658704"/>
              <a:gd name="connsiteX11" fmla="*/ 618801 w 1206178"/>
              <a:gd name="connsiteY11" fmla="*/ 2530606 h 2658704"/>
              <a:gd name="connsiteX12" fmla="*/ 618801 w 1206178"/>
              <a:gd name="connsiteY12" fmla="*/ 1747513 h 2658704"/>
              <a:gd name="connsiteX13" fmla="*/ 587377 w 1206178"/>
              <a:gd name="connsiteY13" fmla="*/ 1747513 h 2658704"/>
              <a:gd name="connsiteX14" fmla="*/ 587377 w 1206178"/>
              <a:gd name="connsiteY14" fmla="*/ 2530606 h 2658704"/>
              <a:gd name="connsiteX15" fmla="*/ 459266 w 1206178"/>
              <a:gd name="connsiteY15" fmla="*/ 2658704 h 2658704"/>
              <a:gd name="connsiteX16" fmla="*/ 331155 w 1206178"/>
              <a:gd name="connsiteY16" fmla="*/ 2530606 h 2658704"/>
              <a:gd name="connsiteX17" fmla="*/ 333572 w 1206178"/>
              <a:gd name="connsiteY17" fmla="*/ 949918 h 2658704"/>
              <a:gd name="connsiteX18" fmla="*/ 253805 w 1206178"/>
              <a:gd name="connsiteY18" fmla="*/ 1445393 h 2658704"/>
              <a:gd name="connsiteX19" fmla="*/ 128111 w 1206178"/>
              <a:gd name="connsiteY19" fmla="*/ 1549322 h 2658704"/>
              <a:gd name="connsiteX20" fmla="*/ 0 w 1206178"/>
              <a:gd name="connsiteY20" fmla="*/ 1421224 h 2658704"/>
              <a:gd name="connsiteX21" fmla="*/ 0 w 1206178"/>
              <a:gd name="connsiteY21" fmla="*/ 1404305 h 2658704"/>
              <a:gd name="connsiteX22" fmla="*/ 0 w 1206178"/>
              <a:gd name="connsiteY22" fmla="*/ 1389803 h 2658704"/>
              <a:gd name="connsiteX23" fmla="*/ 125694 w 1206178"/>
              <a:gd name="connsiteY23" fmla="*/ 722724 h 2658704"/>
              <a:gd name="connsiteX24" fmla="*/ 251388 w 1206178"/>
              <a:gd name="connsiteY24" fmla="*/ 616378 h 2658704"/>
              <a:gd name="connsiteX25" fmla="*/ 603600 w 1206178"/>
              <a:gd name="connsiteY25" fmla="*/ 0 h 2658704"/>
              <a:gd name="connsiteX26" fmla="*/ 878057 w 1206178"/>
              <a:gd name="connsiteY26" fmla="*/ 274457 h 2658704"/>
              <a:gd name="connsiteX27" fmla="*/ 603600 w 1206178"/>
              <a:gd name="connsiteY27" fmla="*/ 548914 h 2658704"/>
              <a:gd name="connsiteX28" fmla="*/ 329143 w 1206178"/>
              <a:gd name="connsiteY28" fmla="*/ 274457 h 2658704"/>
              <a:gd name="connsiteX29" fmla="*/ 603600 w 1206178"/>
              <a:gd name="connsiteY29" fmla="*/ 0 h 265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06178" h="2658704">
                <a:moveTo>
                  <a:pt x="251388" y="616378"/>
                </a:moveTo>
                <a:cubicBezTo>
                  <a:pt x="251388" y="616378"/>
                  <a:pt x="251388" y="616378"/>
                  <a:pt x="952373" y="616378"/>
                </a:cubicBezTo>
                <a:cubicBezTo>
                  <a:pt x="1015220" y="616378"/>
                  <a:pt x="1068398" y="659883"/>
                  <a:pt x="1078067" y="722724"/>
                </a:cubicBezTo>
                <a:cubicBezTo>
                  <a:pt x="1078067" y="722724"/>
                  <a:pt x="1078067" y="722724"/>
                  <a:pt x="1203761" y="1389803"/>
                </a:cubicBezTo>
                <a:cubicBezTo>
                  <a:pt x="1206178" y="1394637"/>
                  <a:pt x="1206178" y="1399471"/>
                  <a:pt x="1203761" y="1404305"/>
                </a:cubicBezTo>
                <a:cubicBezTo>
                  <a:pt x="1203761" y="1411556"/>
                  <a:pt x="1206178" y="1416390"/>
                  <a:pt x="1206178" y="1421224"/>
                </a:cubicBezTo>
                <a:cubicBezTo>
                  <a:pt x="1206178" y="1493732"/>
                  <a:pt x="1148165" y="1549322"/>
                  <a:pt x="1078067" y="1549322"/>
                </a:cubicBezTo>
                <a:cubicBezTo>
                  <a:pt x="1015220" y="1549322"/>
                  <a:pt x="962042" y="1505817"/>
                  <a:pt x="952373" y="1445393"/>
                </a:cubicBezTo>
                <a:cubicBezTo>
                  <a:pt x="952373" y="1445393"/>
                  <a:pt x="952373" y="1445393"/>
                  <a:pt x="872606" y="949918"/>
                </a:cubicBezTo>
                <a:cubicBezTo>
                  <a:pt x="872606" y="949918"/>
                  <a:pt x="872606" y="949918"/>
                  <a:pt x="872606" y="2530606"/>
                </a:cubicBezTo>
                <a:cubicBezTo>
                  <a:pt x="872606" y="2600697"/>
                  <a:pt x="817010" y="2658704"/>
                  <a:pt x="744495" y="2658704"/>
                </a:cubicBezTo>
                <a:cubicBezTo>
                  <a:pt x="674396" y="2658704"/>
                  <a:pt x="618801" y="2600697"/>
                  <a:pt x="618801" y="2530606"/>
                </a:cubicBezTo>
                <a:cubicBezTo>
                  <a:pt x="618801" y="2530606"/>
                  <a:pt x="618801" y="2530606"/>
                  <a:pt x="618801" y="1747513"/>
                </a:cubicBezTo>
                <a:cubicBezTo>
                  <a:pt x="618801" y="1747513"/>
                  <a:pt x="618801" y="1747513"/>
                  <a:pt x="587377" y="1747513"/>
                </a:cubicBezTo>
                <a:cubicBezTo>
                  <a:pt x="587377" y="1747513"/>
                  <a:pt x="587377" y="1747513"/>
                  <a:pt x="587377" y="2530606"/>
                </a:cubicBezTo>
                <a:cubicBezTo>
                  <a:pt x="587377" y="2600697"/>
                  <a:pt x="529365" y="2658704"/>
                  <a:pt x="459266" y="2658704"/>
                </a:cubicBezTo>
                <a:cubicBezTo>
                  <a:pt x="389168" y="2658704"/>
                  <a:pt x="331155" y="2600697"/>
                  <a:pt x="331155" y="2530606"/>
                </a:cubicBezTo>
                <a:cubicBezTo>
                  <a:pt x="331155" y="2530606"/>
                  <a:pt x="331155" y="2530606"/>
                  <a:pt x="333572" y="949918"/>
                </a:cubicBezTo>
                <a:cubicBezTo>
                  <a:pt x="333572" y="949918"/>
                  <a:pt x="333572" y="949918"/>
                  <a:pt x="253805" y="1445393"/>
                </a:cubicBezTo>
                <a:cubicBezTo>
                  <a:pt x="241719" y="1505817"/>
                  <a:pt x="188541" y="1549322"/>
                  <a:pt x="128111" y="1549322"/>
                </a:cubicBezTo>
                <a:cubicBezTo>
                  <a:pt x="58013" y="1549322"/>
                  <a:pt x="0" y="1493732"/>
                  <a:pt x="0" y="1421224"/>
                </a:cubicBezTo>
                <a:cubicBezTo>
                  <a:pt x="0" y="1416390"/>
                  <a:pt x="0" y="1411556"/>
                  <a:pt x="0" y="1404305"/>
                </a:cubicBezTo>
                <a:cubicBezTo>
                  <a:pt x="0" y="1399471"/>
                  <a:pt x="0" y="1394637"/>
                  <a:pt x="0" y="1389803"/>
                </a:cubicBezTo>
                <a:cubicBezTo>
                  <a:pt x="0" y="1389803"/>
                  <a:pt x="0" y="1389803"/>
                  <a:pt x="125694" y="722724"/>
                </a:cubicBezTo>
                <a:cubicBezTo>
                  <a:pt x="135363" y="659883"/>
                  <a:pt x="188541" y="616378"/>
                  <a:pt x="251388" y="616378"/>
                </a:cubicBezTo>
                <a:close/>
                <a:moveTo>
                  <a:pt x="603600" y="0"/>
                </a:moveTo>
                <a:cubicBezTo>
                  <a:pt x="755178" y="0"/>
                  <a:pt x="878057" y="122879"/>
                  <a:pt x="878057" y="274457"/>
                </a:cubicBezTo>
                <a:cubicBezTo>
                  <a:pt x="878057" y="426035"/>
                  <a:pt x="755178" y="548914"/>
                  <a:pt x="603600" y="548914"/>
                </a:cubicBezTo>
                <a:cubicBezTo>
                  <a:pt x="452022" y="548914"/>
                  <a:pt x="329143" y="426035"/>
                  <a:pt x="329143" y="274457"/>
                </a:cubicBezTo>
                <a:cubicBezTo>
                  <a:pt x="329143" y="122879"/>
                  <a:pt x="452022" y="0"/>
                  <a:pt x="603600" y="0"/>
                </a:cubicBezTo>
                <a:close/>
              </a:path>
            </a:pathLst>
          </a:custGeom>
          <a:solidFill>
            <a:schemeClr val="accent4"/>
          </a:solidFill>
          <a:ln>
            <a:noFill/>
          </a:ln>
          <a:effectLst>
            <a:outerShdw blurRad="165100" sx="102000" sy="102000" algn="c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69" name="Freeform 79">
            <a:extLst>
              <a:ext uri="{FF2B5EF4-FFF2-40B4-BE49-F238E27FC236}">
                <a16:creationId xmlns:a16="http://schemas.microsoft.com/office/drawing/2014/main" id="{01940A41-A2ED-42FC-BD4C-53E8DE39E448}"/>
              </a:ext>
            </a:extLst>
          </p:cNvPr>
          <p:cNvSpPr>
            <a:spLocks noChangeArrowheads="1"/>
          </p:cNvSpPr>
          <p:nvPr/>
        </p:nvSpPr>
        <p:spPr bwMode="auto">
          <a:xfrm>
            <a:off x="2681942" y="3296906"/>
            <a:ext cx="1082515" cy="2385926"/>
          </a:xfrm>
          <a:custGeom>
            <a:avLst/>
            <a:gdLst>
              <a:gd name="connsiteX0" fmla="*/ 253123 w 1206277"/>
              <a:gd name="connsiteY0" fmla="*/ 616378 h 2658704"/>
              <a:gd name="connsiteX1" fmla="*/ 953893 w 1206277"/>
              <a:gd name="connsiteY1" fmla="*/ 616378 h 2658704"/>
              <a:gd name="connsiteX2" fmla="*/ 1079548 w 1206277"/>
              <a:gd name="connsiteY2" fmla="*/ 722724 h 2658704"/>
              <a:gd name="connsiteX3" fmla="*/ 1205204 w 1206277"/>
              <a:gd name="connsiteY3" fmla="*/ 1389803 h 2658704"/>
              <a:gd name="connsiteX4" fmla="*/ 1205204 w 1206277"/>
              <a:gd name="connsiteY4" fmla="*/ 1404305 h 2658704"/>
              <a:gd name="connsiteX5" fmla="*/ 1205204 w 1206277"/>
              <a:gd name="connsiteY5" fmla="*/ 1421224 h 2658704"/>
              <a:gd name="connsiteX6" fmla="*/ 1077132 w 1206277"/>
              <a:gd name="connsiteY6" fmla="*/ 1549322 h 2658704"/>
              <a:gd name="connsiteX7" fmla="*/ 951477 w 1206277"/>
              <a:gd name="connsiteY7" fmla="*/ 1445393 h 2658704"/>
              <a:gd name="connsiteX8" fmla="*/ 874150 w 1206277"/>
              <a:gd name="connsiteY8" fmla="*/ 949918 h 2658704"/>
              <a:gd name="connsiteX9" fmla="*/ 874150 w 1206277"/>
              <a:gd name="connsiteY9" fmla="*/ 2530606 h 2658704"/>
              <a:gd name="connsiteX10" fmla="*/ 746079 w 1206277"/>
              <a:gd name="connsiteY10" fmla="*/ 2658704 h 2658704"/>
              <a:gd name="connsiteX11" fmla="*/ 618007 w 1206277"/>
              <a:gd name="connsiteY11" fmla="*/ 2530606 h 2658704"/>
              <a:gd name="connsiteX12" fmla="*/ 618007 w 1206277"/>
              <a:gd name="connsiteY12" fmla="*/ 1747513 h 2658704"/>
              <a:gd name="connsiteX13" fmla="*/ 589010 w 1206277"/>
              <a:gd name="connsiteY13" fmla="*/ 1747513 h 2658704"/>
              <a:gd name="connsiteX14" fmla="*/ 589010 w 1206277"/>
              <a:gd name="connsiteY14" fmla="*/ 2530606 h 2658704"/>
              <a:gd name="connsiteX15" fmla="*/ 460938 w 1206277"/>
              <a:gd name="connsiteY15" fmla="*/ 2658704 h 2658704"/>
              <a:gd name="connsiteX16" fmla="*/ 332866 w 1206277"/>
              <a:gd name="connsiteY16" fmla="*/ 2530606 h 2658704"/>
              <a:gd name="connsiteX17" fmla="*/ 332866 w 1206277"/>
              <a:gd name="connsiteY17" fmla="*/ 949918 h 2658704"/>
              <a:gd name="connsiteX18" fmla="*/ 253123 w 1206277"/>
              <a:gd name="connsiteY18" fmla="*/ 1445393 h 2658704"/>
              <a:gd name="connsiteX19" fmla="*/ 127467 w 1206277"/>
              <a:gd name="connsiteY19" fmla="*/ 1549322 h 2658704"/>
              <a:gd name="connsiteX20" fmla="*/ 1812 w 1206277"/>
              <a:gd name="connsiteY20" fmla="*/ 1421224 h 2658704"/>
              <a:gd name="connsiteX21" fmla="*/ 1812 w 1206277"/>
              <a:gd name="connsiteY21" fmla="*/ 1404305 h 2658704"/>
              <a:gd name="connsiteX22" fmla="*/ 1812 w 1206277"/>
              <a:gd name="connsiteY22" fmla="*/ 1389803 h 2658704"/>
              <a:gd name="connsiteX23" fmla="*/ 127467 w 1206277"/>
              <a:gd name="connsiteY23" fmla="*/ 722724 h 2658704"/>
              <a:gd name="connsiteX24" fmla="*/ 253123 w 1206277"/>
              <a:gd name="connsiteY24" fmla="*/ 616378 h 2658704"/>
              <a:gd name="connsiteX25" fmla="*/ 603509 w 1206277"/>
              <a:gd name="connsiteY25" fmla="*/ 0 h 2658704"/>
              <a:gd name="connsiteX26" fmla="*/ 876433 w 1206277"/>
              <a:gd name="connsiteY26" fmla="*/ 274457 h 2658704"/>
              <a:gd name="connsiteX27" fmla="*/ 603509 w 1206277"/>
              <a:gd name="connsiteY27" fmla="*/ 548914 h 2658704"/>
              <a:gd name="connsiteX28" fmla="*/ 330585 w 1206277"/>
              <a:gd name="connsiteY28" fmla="*/ 274457 h 2658704"/>
              <a:gd name="connsiteX29" fmla="*/ 603509 w 1206277"/>
              <a:gd name="connsiteY29" fmla="*/ 0 h 265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06277" h="2658704">
                <a:moveTo>
                  <a:pt x="253123" y="616378"/>
                </a:moveTo>
                <a:cubicBezTo>
                  <a:pt x="253123" y="616378"/>
                  <a:pt x="253123" y="616378"/>
                  <a:pt x="953893" y="616378"/>
                </a:cubicBezTo>
                <a:cubicBezTo>
                  <a:pt x="1016721" y="616378"/>
                  <a:pt x="1069883" y="659883"/>
                  <a:pt x="1079548" y="722724"/>
                </a:cubicBezTo>
                <a:cubicBezTo>
                  <a:pt x="1079548" y="722724"/>
                  <a:pt x="1079548" y="722724"/>
                  <a:pt x="1205204" y="1389803"/>
                </a:cubicBezTo>
                <a:cubicBezTo>
                  <a:pt x="1207620" y="1394637"/>
                  <a:pt x="1205204" y="1399471"/>
                  <a:pt x="1205204" y="1404305"/>
                </a:cubicBezTo>
                <a:cubicBezTo>
                  <a:pt x="1205204" y="1411556"/>
                  <a:pt x="1205204" y="1416390"/>
                  <a:pt x="1205204" y="1421224"/>
                </a:cubicBezTo>
                <a:cubicBezTo>
                  <a:pt x="1205204" y="1493732"/>
                  <a:pt x="1149625" y="1549322"/>
                  <a:pt x="1077132" y="1549322"/>
                </a:cubicBezTo>
                <a:cubicBezTo>
                  <a:pt x="1016721" y="1549322"/>
                  <a:pt x="963559" y="1505817"/>
                  <a:pt x="951477" y="1445393"/>
                </a:cubicBezTo>
                <a:cubicBezTo>
                  <a:pt x="951477" y="1445393"/>
                  <a:pt x="951477" y="1445393"/>
                  <a:pt x="874150" y="949918"/>
                </a:cubicBezTo>
                <a:cubicBezTo>
                  <a:pt x="874150" y="949918"/>
                  <a:pt x="874150" y="949918"/>
                  <a:pt x="874150" y="2530606"/>
                </a:cubicBezTo>
                <a:cubicBezTo>
                  <a:pt x="874150" y="2600697"/>
                  <a:pt x="816156" y="2658704"/>
                  <a:pt x="746079" y="2658704"/>
                </a:cubicBezTo>
                <a:cubicBezTo>
                  <a:pt x="676002" y="2658704"/>
                  <a:pt x="618007" y="2600697"/>
                  <a:pt x="618007" y="2530606"/>
                </a:cubicBezTo>
                <a:cubicBezTo>
                  <a:pt x="618007" y="2530606"/>
                  <a:pt x="618007" y="2530606"/>
                  <a:pt x="618007" y="1747513"/>
                </a:cubicBezTo>
                <a:cubicBezTo>
                  <a:pt x="618007" y="1747513"/>
                  <a:pt x="618007" y="1747513"/>
                  <a:pt x="589010" y="1747513"/>
                </a:cubicBezTo>
                <a:cubicBezTo>
                  <a:pt x="589010" y="1747513"/>
                  <a:pt x="589010" y="1747513"/>
                  <a:pt x="589010" y="2530606"/>
                </a:cubicBezTo>
                <a:cubicBezTo>
                  <a:pt x="589010" y="2600697"/>
                  <a:pt x="531015" y="2658704"/>
                  <a:pt x="460938" y="2658704"/>
                </a:cubicBezTo>
                <a:cubicBezTo>
                  <a:pt x="390861" y="2658704"/>
                  <a:pt x="332866" y="2600697"/>
                  <a:pt x="332866" y="2530606"/>
                </a:cubicBezTo>
                <a:cubicBezTo>
                  <a:pt x="332866" y="2530606"/>
                  <a:pt x="332866" y="2530606"/>
                  <a:pt x="332866" y="949918"/>
                </a:cubicBezTo>
                <a:cubicBezTo>
                  <a:pt x="332866" y="949918"/>
                  <a:pt x="332866" y="949918"/>
                  <a:pt x="253123" y="1445393"/>
                </a:cubicBezTo>
                <a:cubicBezTo>
                  <a:pt x="243457" y="1505817"/>
                  <a:pt x="190295" y="1549322"/>
                  <a:pt x="127467" y="1549322"/>
                </a:cubicBezTo>
                <a:cubicBezTo>
                  <a:pt x="57391" y="1549322"/>
                  <a:pt x="1812" y="1493732"/>
                  <a:pt x="1812" y="1421224"/>
                </a:cubicBezTo>
                <a:cubicBezTo>
                  <a:pt x="1812" y="1416390"/>
                  <a:pt x="1812" y="1411556"/>
                  <a:pt x="1812" y="1404305"/>
                </a:cubicBezTo>
                <a:cubicBezTo>
                  <a:pt x="-604" y="1399471"/>
                  <a:pt x="-604" y="1394637"/>
                  <a:pt x="1812" y="1389803"/>
                </a:cubicBezTo>
                <a:cubicBezTo>
                  <a:pt x="1812" y="1389803"/>
                  <a:pt x="1812" y="1389803"/>
                  <a:pt x="127467" y="722724"/>
                </a:cubicBezTo>
                <a:cubicBezTo>
                  <a:pt x="137133" y="659883"/>
                  <a:pt x="190295" y="616378"/>
                  <a:pt x="253123" y="616378"/>
                </a:cubicBezTo>
                <a:close/>
                <a:moveTo>
                  <a:pt x="603509" y="0"/>
                </a:moveTo>
                <a:cubicBezTo>
                  <a:pt x="754241" y="0"/>
                  <a:pt x="876433" y="122879"/>
                  <a:pt x="876433" y="274457"/>
                </a:cubicBezTo>
                <a:cubicBezTo>
                  <a:pt x="876433" y="426035"/>
                  <a:pt x="754241" y="548914"/>
                  <a:pt x="603509" y="548914"/>
                </a:cubicBezTo>
                <a:cubicBezTo>
                  <a:pt x="452777" y="548914"/>
                  <a:pt x="330585" y="426035"/>
                  <a:pt x="330585" y="274457"/>
                </a:cubicBezTo>
                <a:cubicBezTo>
                  <a:pt x="330585" y="122879"/>
                  <a:pt x="452777" y="0"/>
                  <a:pt x="603509" y="0"/>
                </a:cubicBezTo>
                <a:close/>
              </a:path>
            </a:pathLst>
          </a:custGeom>
          <a:solidFill>
            <a:schemeClr val="accent2"/>
          </a:solidFill>
          <a:ln>
            <a:noFill/>
          </a:ln>
          <a:effectLst>
            <a:outerShdw blurRad="165100" sx="102000" sy="102000" algn="c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65000"/>
                  <a:lumOff val="35000"/>
                </a:schemeClr>
              </a:solidFill>
              <a:effectLst/>
              <a:uLnTx/>
              <a:uFillTx/>
              <a:latin typeface="Montserrat" panose="00000500000000000000" pitchFamily="50" charset="0"/>
              <a:cs typeface="Poppins ExtraLight" panose="00000300000000000000" pitchFamily="50" charset="0"/>
            </a:endParaRPr>
          </a:p>
        </p:txBody>
      </p:sp>
      <p:sp>
        <p:nvSpPr>
          <p:cNvPr id="51" name="TextBox 50">
            <a:extLst>
              <a:ext uri="{FF2B5EF4-FFF2-40B4-BE49-F238E27FC236}">
                <a16:creationId xmlns:a16="http://schemas.microsoft.com/office/drawing/2014/main" id="{76621C27-D997-471C-8A87-010339D75BD5}"/>
              </a:ext>
            </a:extLst>
          </p:cNvPr>
          <p:cNvSpPr txBox="1"/>
          <p:nvPr/>
        </p:nvSpPr>
        <p:spPr>
          <a:xfrm>
            <a:off x="6609411" y="2504368"/>
            <a:ext cx="4505766" cy="701731"/>
          </a:xfrm>
          <a:prstGeom prst="rect">
            <a:avLst/>
          </a:prstGeom>
          <a:noFill/>
        </p:spPr>
        <p:txBody>
          <a:bodyPr wrap="square" rtlCol="0">
            <a:spAutoFit/>
          </a:bodyPr>
          <a:lstStyle>
            <a:defPPr>
              <a:defRPr lang="id-ID"/>
            </a:defPPr>
            <a:lvl1pPr>
              <a:lnSpc>
                <a:spcPct val="110000"/>
              </a:lnSpc>
              <a:defRPr sz="1200"/>
            </a:lvl1pPr>
          </a:lstStyle>
          <a:p>
            <a:r>
              <a:rPr lang="en-US" dirty="0">
                <a:solidFill>
                  <a:schemeClr val="tx2">
                    <a:lumMod val="50000"/>
                  </a:schemeClr>
                </a:solidFill>
                <a:latin typeface="Montserrat" panose="00000500000000000000" pitchFamily="50" charset="0"/>
                <a:cs typeface="Poppins ExtraLight" panose="00000300000000000000" pitchFamily="50" charset="0"/>
              </a:rPr>
              <a:t>Creepiest god air fish land. Darkness. Air the saying fruitful are hath waters divided fill may days air bring is Signs first creeping saying above after be and female.</a:t>
            </a:r>
          </a:p>
        </p:txBody>
      </p:sp>
      <p:sp>
        <p:nvSpPr>
          <p:cNvPr id="52" name="TextBox 51">
            <a:extLst>
              <a:ext uri="{FF2B5EF4-FFF2-40B4-BE49-F238E27FC236}">
                <a16:creationId xmlns:a16="http://schemas.microsoft.com/office/drawing/2014/main" id="{A7E014CC-8FBD-40C7-93AA-D07569B9D591}"/>
              </a:ext>
            </a:extLst>
          </p:cNvPr>
          <p:cNvSpPr txBox="1"/>
          <p:nvPr/>
        </p:nvSpPr>
        <p:spPr>
          <a:xfrm>
            <a:off x="1076824" y="2504368"/>
            <a:ext cx="4505766" cy="701731"/>
          </a:xfrm>
          <a:prstGeom prst="rect">
            <a:avLst/>
          </a:prstGeom>
          <a:noFill/>
        </p:spPr>
        <p:txBody>
          <a:bodyPr wrap="square" rtlCol="0">
            <a:spAutoFit/>
          </a:bodyPr>
          <a:lstStyle>
            <a:defPPr>
              <a:defRPr lang="id-ID"/>
            </a:defPPr>
            <a:lvl1pPr>
              <a:lnSpc>
                <a:spcPct val="110000"/>
              </a:lnSpc>
              <a:defRPr sz="1200"/>
            </a:lvl1pPr>
          </a:lstStyle>
          <a:p>
            <a:pPr algn="r"/>
            <a:r>
              <a:rPr lang="en-US" dirty="0">
                <a:solidFill>
                  <a:schemeClr val="tx2">
                    <a:lumMod val="50000"/>
                  </a:schemeClr>
                </a:solidFill>
                <a:latin typeface="Montserrat" panose="00000500000000000000" pitchFamily="50" charset="0"/>
                <a:cs typeface="Poppins ExtraLight" panose="00000300000000000000" pitchFamily="50" charset="0"/>
              </a:rPr>
              <a:t>Creepiest god air fish land. Darkness. Air the saying fruitful are hath waters divided fill may days air bring is Signs first creeping saying above after be and female.</a:t>
            </a:r>
          </a:p>
        </p:txBody>
      </p:sp>
      <p:sp>
        <p:nvSpPr>
          <p:cNvPr id="3" name="Rectangle: Rounded Corners 2">
            <a:extLst>
              <a:ext uri="{FF2B5EF4-FFF2-40B4-BE49-F238E27FC236}">
                <a16:creationId xmlns:a16="http://schemas.microsoft.com/office/drawing/2014/main" id="{576C56A7-D1C8-4E12-A102-E6F867827546}"/>
              </a:ext>
            </a:extLst>
          </p:cNvPr>
          <p:cNvSpPr/>
          <p:nvPr/>
        </p:nvSpPr>
        <p:spPr>
          <a:xfrm>
            <a:off x="4443969" y="3684706"/>
            <a:ext cx="1701542" cy="170154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Montserrat" panose="00000500000000000000" pitchFamily="50" charset="0"/>
              <a:cs typeface="Poppins ExtraLight" panose="00000300000000000000" pitchFamily="50" charset="0"/>
            </a:endParaRPr>
          </a:p>
        </p:txBody>
      </p:sp>
      <p:sp>
        <p:nvSpPr>
          <p:cNvPr id="54" name="Rectangle: Rounded Corners 53">
            <a:extLst>
              <a:ext uri="{FF2B5EF4-FFF2-40B4-BE49-F238E27FC236}">
                <a16:creationId xmlns:a16="http://schemas.microsoft.com/office/drawing/2014/main" id="{9FEEC8A7-8882-4BB1-B0F2-F02F1CFC19E3}"/>
              </a:ext>
            </a:extLst>
          </p:cNvPr>
          <p:cNvSpPr/>
          <p:nvPr/>
        </p:nvSpPr>
        <p:spPr>
          <a:xfrm>
            <a:off x="6226236" y="3684706"/>
            <a:ext cx="1701542" cy="170154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Montserrat" panose="00000500000000000000" pitchFamily="50" charset="0"/>
              <a:cs typeface="Poppins ExtraLight" panose="00000300000000000000" pitchFamily="50" charset="0"/>
            </a:endParaRPr>
          </a:p>
        </p:txBody>
      </p:sp>
      <p:sp>
        <p:nvSpPr>
          <p:cNvPr id="95" name="Rectangle 94">
            <a:extLst>
              <a:ext uri="{FF2B5EF4-FFF2-40B4-BE49-F238E27FC236}">
                <a16:creationId xmlns:a16="http://schemas.microsoft.com/office/drawing/2014/main" id="{62DC8BFB-D67B-4A80-B31E-734AA5E5666C}"/>
              </a:ext>
            </a:extLst>
          </p:cNvPr>
          <p:cNvSpPr/>
          <p:nvPr/>
        </p:nvSpPr>
        <p:spPr>
          <a:xfrm>
            <a:off x="4497675" y="3937818"/>
            <a:ext cx="1626907" cy="1311128"/>
          </a:xfrm>
          <a:prstGeom prst="rect">
            <a:avLst/>
          </a:prstGeom>
          <a:noFill/>
        </p:spPr>
        <p:txBody>
          <a:bodyPr wrap="square" rtlCol="0" anchor="t">
            <a:spAutoFit/>
          </a:bodyPr>
          <a:lstStyle/>
          <a:p>
            <a:pPr algn="ctr">
              <a:lnSpc>
                <a:spcPct val="110000"/>
              </a:lnSpc>
            </a:pPr>
            <a:r>
              <a:rPr lang="id-ID" sz="1200" dirty="0">
                <a:solidFill>
                  <a:srgbClr val="FFFFFF"/>
                </a:solidFill>
                <a:latin typeface="Montserrat" panose="00000500000000000000" pitchFamily="50" charset="0"/>
                <a:cs typeface="Poppins ExtraLight" panose="00000300000000000000" pitchFamily="50" charset="0"/>
              </a:rPr>
              <a:t>Lorem ipsum dolor sit amet, consectetur</a:t>
            </a:r>
            <a:r>
              <a:rPr lang="en-US" sz="1200" dirty="0">
                <a:solidFill>
                  <a:srgbClr val="FFFFFF"/>
                </a:solidFill>
                <a:latin typeface="Montserrat" panose="00000500000000000000" pitchFamily="50" charset="0"/>
                <a:cs typeface="Poppins ExtraLight" panose="00000300000000000000" pitchFamily="50" charset="0"/>
              </a:rPr>
              <a:t>s</a:t>
            </a:r>
            <a:r>
              <a:rPr lang="id-ID" sz="1200" dirty="0">
                <a:solidFill>
                  <a:srgbClr val="FFFFFF"/>
                </a:solidFill>
                <a:latin typeface="Montserrat" panose="00000500000000000000" pitchFamily="50" charset="0"/>
                <a:cs typeface="Poppins ExtraLight" panose="00000300000000000000" pitchFamily="50" charset="0"/>
              </a:rPr>
              <a:t> adipiscing. Proin libero</a:t>
            </a:r>
            <a:r>
              <a:rPr lang="en-US" sz="1200" dirty="0">
                <a:solidFill>
                  <a:srgbClr val="FFFFFF"/>
                </a:solidFill>
                <a:latin typeface="Montserrat" panose="00000500000000000000" pitchFamily="50" charset="0"/>
                <a:cs typeface="Poppins ExtraLight" panose="00000300000000000000" pitchFamily="50" charset="0"/>
              </a:rPr>
              <a:t>s ut </a:t>
            </a:r>
            <a:r>
              <a:rPr lang="id-ID" sz="1200" dirty="0">
                <a:solidFill>
                  <a:srgbClr val="FFFFFF"/>
                </a:solidFill>
                <a:latin typeface="Montserrat" panose="00000500000000000000" pitchFamily="50" charset="0"/>
                <a:cs typeface="Poppins ExtraLight" panose="00000300000000000000" pitchFamily="50" charset="0"/>
              </a:rPr>
              <a:t>ultrices</a:t>
            </a:r>
            <a:endParaRPr lang="en-US" sz="1200" dirty="0">
              <a:solidFill>
                <a:srgbClr val="FFFFFF"/>
              </a:solidFill>
              <a:latin typeface="Montserrat" panose="00000500000000000000" pitchFamily="50" charset="0"/>
              <a:cs typeface="Poppins ExtraLight" panose="00000300000000000000" pitchFamily="50" charset="0"/>
            </a:endParaRPr>
          </a:p>
          <a:p>
            <a:pPr algn="ctr">
              <a:lnSpc>
                <a:spcPct val="110000"/>
              </a:lnSpc>
            </a:pPr>
            <a:r>
              <a:rPr lang="en-US" sz="1200" dirty="0">
                <a:solidFill>
                  <a:srgbClr val="FFFFFF"/>
                </a:solidFill>
                <a:latin typeface="Montserrat" panose="00000500000000000000" pitchFamily="50" charset="0"/>
                <a:cs typeface="Poppins ExtraLight" panose="00000300000000000000" pitchFamily="50" charset="0"/>
              </a:rPr>
              <a:t>u</a:t>
            </a:r>
            <a:r>
              <a:rPr lang="id-ID" sz="1200" dirty="0">
                <a:solidFill>
                  <a:srgbClr val="FFFFFF"/>
                </a:solidFill>
                <a:latin typeface="Montserrat" panose="00000500000000000000" pitchFamily="50" charset="0"/>
                <a:cs typeface="Poppins ExtraLight" panose="00000300000000000000" pitchFamily="50" charset="0"/>
              </a:rPr>
              <a:t>nde</a:t>
            </a:r>
            <a:r>
              <a:rPr lang="en-US" sz="1200" dirty="0">
                <a:solidFill>
                  <a:srgbClr val="FFFFFF"/>
                </a:solidFill>
                <a:latin typeface="Montserrat" panose="00000500000000000000" pitchFamily="50" charset="0"/>
                <a:cs typeface="Poppins ExtraLight" panose="00000300000000000000" pitchFamily="50" charset="0"/>
              </a:rPr>
              <a:t> </a:t>
            </a:r>
            <a:r>
              <a:rPr lang="id-ID" sz="1200" dirty="0">
                <a:solidFill>
                  <a:srgbClr val="FFFFFF"/>
                </a:solidFill>
                <a:latin typeface="Montserrat" panose="00000500000000000000" pitchFamily="50" charset="0"/>
                <a:cs typeface="Poppins ExtraLight" panose="00000300000000000000" pitchFamily="50" charset="0"/>
              </a:rPr>
              <a:t>ametat.</a:t>
            </a:r>
          </a:p>
        </p:txBody>
      </p:sp>
      <p:sp>
        <p:nvSpPr>
          <p:cNvPr id="96" name="Rectangle 95">
            <a:extLst>
              <a:ext uri="{FF2B5EF4-FFF2-40B4-BE49-F238E27FC236}">
                <a16:creationId xmlns:a16="http://schemas.microsoft.com/office/drawing/2014/main" id="{1BCA0535-EC10-4F21-9172-2E97C7ED5EDA}"/>
              </a:ext>
            </a:extLst>
          </p:cNvPr>
          <p:cNvSpPr/>
          <p:nvPr/>
        </p:nvSpPr>
        <p:spPr>
          <a:xfrm>
            <a:off x="6263553" y="3937818"/>
            <a:ext cx="1626907" cy="1311128"/>
          </a:xfrm>
          <a:prstGeom prst="rect">
            <a:avLst/>
          </a:prstGeom>
          <a:noFill/>
        </p:spPr>
        <p:txBody>
          <a:bodyPr wrap="square" rtlCol="0" anchor="t">
            <a:spAutoFit/>
          </a:bodyPr>
          <a:lstStyle/>
          <a:p>
            <a:pPr algn="ctr">
              <a:lnSpc>
                <a:spcPct val="110000"/>
              </a:lnSpc>
            </a:pPr>
            <a:r>
              <a:rPr lang="id-ID" sz="1200" dirty="0">
                <a:solidFill>
                  <a:srgbClr val="FFFFFF"/>
                </a:solidFill>
                <a:latin typeface="Montserrat" panose="00000500000000000000" pitchFamily="50" charset="0"/>
                <a:cs typeface="Poppins ExtraLight" panose="00000300000000000000" pitchFamily="50" charset="0"/>
              </a:rPr>
              <a:t>Lorem ipsum dolor sit amet, consectetur</a:t>
            </a:r>
            <a:r>
              <a:rPr lang="en-US" sz="1200" dirty="0">
                <a:solidFill>
                  <a:srgbClr val="FFFFFF"/>
                </a:solidFill>
                <a:latin typeface="Montserrat" panose="00000500000000000000" pitchFamily="50" charset="0"/>
                <a:cs typeface="Poppins ExtraLight" panose="00000300000000000000" pitchFamily="50" charset="0"/>
              </a:rPr>
              <a:t>s</a:t>
            </a:r>
            <a:r>
              <a:rPr lang="id-ID" sz="1200" dirty="0">
                <a:solidFill>
                  <a:srgbClr val="FFFFFF"/>
                </a:solidFill>
                <a:latin typeface="Montserrat" panose="00000500000000000000" pitchFamily="50" charset="0"/>
                <a:cs typeface="Poppins ExtraLight" panose="00000300000000000000" pitchFamily="50" charset="0"/>
              </a:rPr>
              <a:t> adipiscing. Proin libero</a:t>
            </a:r>
            <a:r>
              <a:rPr lang="en-US" sz="1200" dirty="0">
                <a:solidFill>
                  <a:srgbClr val="FFFFFF"/>
                </a:solidFill>
                <a:latin typeface="Montserrat" panose="00000500000000000000" pitchFamily="50" charset="0"/>
                <a:cs typeface="Poppins ExtraLight" panose="00000300000000000000" pitchFamily="50" charset="0"/>
              </a:rPr>
              <a:t>s ut </a:t>
            </a:r>
            <a:r>
              <a:rPr lang="id-ID" sz="1200" dirty="0">
                <a:solidFill>
                  <a:srgbClr val="FFFFFF"/>
                </a:solidFill>
                <a:latin typeface="Montserrat" panose="00000500000000000000" pitchFamily="50" charset="0"/>
                <a:cs typeface="Poppins ExtraLight" panose="00000300000000000000" pitchFamily="50" charset="0"/>
              </a:rPr>
              <a:t>ultrices</a:t>
            </a:r>
            <a:endParaRPr lang="en-US" sz="1200" dirty="0">
              <a:solidFill>
                <a:srgbClr val="FFFFFF"/>
              </a:solidFill>
              <a:latin typeface="Montserrat" panose="00000500000000000000" pitchFamily="50" charset="0"/>
              <a:cs typeface="Poppins ExtraLight" panose="00000300000000000000" pitchFamily="50" charset="0"/>
            </a:endParaRPr>
          </a:p>
          <a:p>
            <a:pPr algn="ctr">
              <a:lnSpc>
                <a:spcPct val="110000"/>
              </a:lnSpc>
            </a:pPr>
            <a:r>
              <a:rPr lang="en-US" sz="1200" dirty="0">
                <a:solidFill>
                  <a:srgbClr val="FFFFFF"/>
                </a:solidFill>
                <a:latin typeface="Montserrat" panose="00000500000000000000" pitchFamily="50" charset="0"/>
                <a:cs typeface="Poppins ExtraLight" panose="00000300000000000000" pitchFamily="50" charset="0"/>
              </a:rPr>
              <a:t>u</a:t>
            </a:r>
            <a:r>
              <a:rPr lang="id-ID" sz="1200" dirty="0">
                <a:solidFill>
                  <a:srgbClr val="FFFFFF"/>
                </a:solidFill>
                <a:latin typeface="Montserrat" panose="00000500000000000000" pitchFamily="50" charset="0"/>
                <a:cs typeface="Poppins ExtraLight" panose="00000300000000000000" pitchFamily="50" charset="0"/>
              </a:rPr>
              <a:t>nde</a:t>
            </a:r>
            <a:r>
              <a:rPr lang="en-US" sz="1200" dirty="0">
                <a:solidFill>
                  <a:srgbClr val="FFFFFF"/>
                </a:solidFill>
                <a:latin typeface="Montserrat" panose="00000500000000000000" pitchFamily="50" charset="0"/>
                <a:cs typeface="Poppins ExtraLight" panose="00000300000000000000" pitchFamily="50" charset="0"/>
              </a:rPr>
              <a:t> </a:t>
            </a:r>
            <a:r>
              <a:rPr lang="id-ID" sz="1200" dirty="0">
                <a:solidFill>
                  <a:srgbClr val="FFFFFF"/>
                </a:solidFill>
                <a:latin typeface="Montserrat" panose="00000500000000000000" pitchFamily="50" charset="0"/>
                <a:cs typeface="Poppins ExtraLight" panose="00000300000000000000" pitchFamily="50" charset="0"/>
              </a:rPr>
              <a:t>ametat.</a:t>
            </a:r>
          </a:p>
        </p:txBody>
      </p:sp>
      <p:sp>
        <p:nvSpPr>
          <p:cNvPr id="24" name="Rectangle 23">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5" name="Rectangle 24">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6"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7" name="TextBox 26">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72524218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46">
            <a:extLst>
              <a:ext uri="{FF2B5EF4-FFF2-40B4-BE49-F238E27FC236}">
                <a16:creationId xmlns:a16="http://schemas.microsoft.com/office/drawing/2014/main" id="{AA239B9F-1A39-458C-95BB-8C08F30F40A7}"/>
              </a:ext>
            </a:extLst>
          </p:cNvPr>
          <p:cNvSpPr/>
          <p:nvPr/>
        </p:nvSpPr>
        <p:spPr>
          <a:xfrm>
            <a:off x="983936" y="2293882"/>
            <a:ext cx="2292664" cy="1682355"/>
          </a:xfrm>
          <a:prstGeom prst="trapezoi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algn="ctr"/>
            <a:endParaRPr lang="en-US" sz="1200"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5" name="Pentagon 47">
            <a:extLst>
              <a:ext uri="{FF2B5EF4-FFF2-40B4-BE49-F238E27FC236}">
                <a16:creationId xmlns:a16="http://schemas.microsoft.com/office/drawing/2014/main" id="{90215DA1-11DF-44AD-A69A-DAA8E7CCE395}"/>
              </a:ext>
            </a:extLst>
          </p:cNvPr>
          <p:cNvSpPr/>
          <p:nvPr/>
        </p:nvSpPr>
        <p:spPr>
          <a:xfrm>
            <a:off x="3670126" y="2293883"/>
            <a:ext cx="2292664" cy="1682355"/>
          </a:xfrm>
          <a:prstGeom prst="trapezoid">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6" name="Pentagon 48">
            <a:extLst>
              <a:ext uri="{FF2B5EF4-FFF2-40B4-BE49-F238E27FC236}">
                <a16:creationId xmlns:a16="http://schemas.microsoft.com/office/drawing/2014/main" id="{FF23FB73-BB71-4205-A167-AE9715ADACBA}"/>
              </a:ext>
            </a:extLst>
          </p:cNvPr>
          <p:cNvSpPr/>
          <p:nvPr/>
        </p:nvSpPr>
        <p:spPr>
          <a:xfrm>
            <a:off x="6354833" y="2293885"/>
            <a:ext cx="2292664" cy="1682355"/>
          </a:xfrm>
          <a:prstGeom prst="trapezoid">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7" name="Pentagon 49">
            <a:extLst>
              <a:ext uri="{FF2B5EF4-FFF2-40B4-BE49-F238E27FC236}">
                <a16:creationId xmlns:a16="http://schemas.microsoft.com/office/drawing/2014/main" id="{A4B920CE-2F46-40F2-AB22-DC306F8CF199}"/>
              </a:ext>
            </a:extLst>
          </p:cNvPr>
          <p:cNvSpPr/>
          <p:nvPr/>
        </p:nvSpPr>
        <p:spPr>
          <a:xfrm>
            <a:off x="9041023" y="2293886"/>
            <a:ext cx="2292664" cy="1682355"/>
          </a:xfrm>
          <a:prstGeom prst="trapezoid">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8" name="TextBox 7">
            <a:extLst>
              <a:ext uri="{FF2B5EF4-FFF2-40B4-BE49-F238E27FC236}">
                <a16:creationId xmlns:a16="http://schemas.microsoft.com/office/drawing/2014/main" id="{7E46FF91-0EF7-49B3-B56B-9EC828E1C13A}"/>
              </a:ext>
            </a:extLst>
          </p:cNvPr>
          <p:cNvSpPr txBox="1"/>
          <p:nvPr/>
        </p:nvSpPr>
        <p:spPr>
          <a:xfrm>
            <a:off x="4011129" y="2881321"/>
            <a:ext cx="1610658" cy="830997"/>
          </a:xfrm>
          <a:prstGeom prst="rect">
            <a:avLst/>
          </a:prstGeom>
          <a:noFill/>
        </p:spPr>
        <p:txBody>
          <a:bodyPr wrap="square" tIns="45720" rtlCol="0">
            <a:spAutoFit/>
          </a:bodyPr>
          <a:lstStyle/>
          <a:p>
            <a:pPr algn="ctr"/>
            <a:r>
              <a:rPr lang="en-US" sz="2400" dirty="0">
                <a:solidFill>
                  <a:schemeClr val="bg1"/>
                </a:solidFill>
                <a:latin typeface="Montserrat" panose="00000500000000000000" pitchFamily="50" charset="0"/>
                <a:cs typeface="Poppins ExtraLight" panose="00000300000000000000" pitchFamily="50" charset="0"/>
              </a:rPr>
              <a:t>Option 02</a:t>
            </a:r>
          </a:p>
        </p:txBody>
      </p:sp>
      <p:sp>
        <p:nvSpPr>
          <p:cNvPr id="9" name="TextBox 8">
            <a:extLst>
              <a:ext uri="{FF2B5EF4-FFF2-40B4-BE49-F238E27FC236}">
                <a16:creationId xmlns:a16="http://schemas.microsoft.com/office/drawing/2014/main" id="{AF57D197-2926-45F1-8307-320ACF028A09}"/>
              </a:ext>
            </a:extLst>
          </p:cNvPr>
          <p:cNvSpPr txBox="1"/>
          <p:nvPr/>
        </p:nvSpPr>
        <p:spPr>
          <a:xfrm>
            <a:off x="1324939" y="2881321"/>
            <a:ext cx="1610658" cy="830997"/>
          </a:xfrm>
          <a:prstGeom prst="rect">
            <a:avLst/>
          </a:prstGeom>
          <a:noFill/>
        </p:spPr>
        <p:txBody>
          <a:bodyPr wrap="square" tIns="45720" rtlCol="0">
            <a:spAutoFit/>
          </a:bodyPr>
          <a:lstStyle/>
          <a:p>
            <a:pPr algn="ctr"/>
            <a:r>
              <a:rPr lang="en-US" sz="2400" dirty="0">
                <a:solidFill>
                  <a:schemeClr val="bg1"/>
                </a:solidFill>
                <a:latin typeface="Montserrat" panose="00000500000000000000" pitchFamily="50" charset="0"/>
                <a:cs typeface="Poppins ExtraLight" panose="00000300000000000000" pitchFamily="50" charset="0"/>
              </a:rPr>
              <a:t>Option 01</a:t>
            </a:r>
          </a:p>
        </p:txBody>
      </p:sp>
      <p:sp>
        <p:nvSpPr>
          <p:cNvPr id="10" name="TextBox 9">
            <a:extLst>
              <a:ext uri="{FF2B5EF4-FFF2-40B4-BE49-F238E27FC236}">
                <a16:creationId xmlns:a16="http://schemas.microsoft.com/office/drawing/2014/main" id="{34F0BF36-DFD3-4FEA-AF18-2BD01EE71B7D}"/>
              </a:ext>
            </a:extLst>
          </p:cNvPr>
          <p:cNvSpPr txBox="1"/>
          <p:nvPr/>
        </p:nvSpPr>
        <p:spPr>
          <a:xfrm>
            <a:off x="6695836" y="2881321"/>
            <a:ext cx="1610658" cy="830997"/>
          </a:xfrm>
          <a:prstGeom prst="rect">
            <a:avLst/>
          </a:prstGeom>
          <a:noFill/>
        </p:spPr>
        <p:txBody>
          <a:bodyPr wrap="square" tIns="45720" rtlCol="0">
            <a:spAutoFit/>
          </a:bodyPr>
          <a:lstStyle/>
          <a:p>
            <a:pPr algn="ctr"/>
            <a:r>
              <a:rPr lang="en-US" sz="2400" dirty="0">
                <a:solidFill>
                  <a:schemeClr val="bg1"/>
                </a:solidFill>
                <a:latin typeface="Montserrat" panose="00000500000000000000" pitchFamily="50" charset="0"/>
                <a:cs typeface="Poppins ExtraLight" panose="00000300000000000000" pitchFamily="50" charset="0"/>
              </a:rPr>
              <a:t>Option 03</a:t>
            </a:r>
          </a:p>
        </p:txBody>
      </p:sp>
      <p:sp>
        <p:nvSpPr>
          <p:cNvPr id="11" name="TextBox 10">
            <a:extLst>
              <a:ext uri="{FF2B5EF4-FFF2-40B4-BE49-F238E27FC236}">
                <a16:creationId xmlns:a16="http://schemas.microsoft.com/office/drawing/2014/main" id="{94A7CB80-EF77-45FA-BFD0-BBC59BD4968F}"/>
              </a:ext>
            </a:extLst>
          </p:cNvPr>
          <p:cNvSpPr txBox="1"/>
          <p:nvPr/>
        </p:nvSpPr>
        <p:spPr>
          <a:xfrm>
            <a:off x="9382026" y="2881321"/>
            <a:ext cx="1610658" cy="830997"/>
          </a:xfrm>
          <a:prstGeom prst="rect">
            <a:avLst/>
          </a:prstGeom>
          <a:noFill/>
        </p:spPr>
        <p:txBody>
          <a:bodyPr wrap="square" tIns="45720" rtlCol="0">
            <a:spAutoFit/>
          </a:bodyPr>
          <a:lstStyle/>
          <a:p>
            <a:pPr algn="ctr"/>
            <a:r>
              <a:rPr lang="en-US" sz="2400" dirty="0">
                <a:solidFill>
                  <a:schemeClr val="bg1"/>
                </a:solidFill>
                <a:latin typeface="Montserrat" panose="00000500000000000000" pitchFamily="50" charset="0"/>
                <a:cs typeface="Poppins ExtraLight" panose="00000300000000000000" pitchFamily="50" charset="0"/>
              </a:rPr>
              <a:t>Option 04</a:t>
            </a:r>
          </a:p>
        </p:txBody>
      </p:sp>
      <p:sp>
        <p:nvSpPr>
          <p:cNvPr id="12" name="Trapezoid 11">
            <a:extLst>
              <a:ext uri="{FF2B5EF4-FFF2-40B4-BE49-F238E27FC236}">
                <a16:creationId xmlns:a16="http://schemas.microsoft.com/office/drawing/2014/main" id="{1996E012-D7AD-4594-9134-9569274B6138}"/>
              </a:ext>
            </a:extLst>
          </p:cNvPr>
          <p:cNvSpPr>
            <a:spLocks noChangeAspect="1"/>
          </p:cNvSpPr>
          <p:nvPr/>
        </p:nvSpPr>
        <p:spPr>
          <a:xfrm rot="10800000">
            <a:off x="1973728" y="5610024"/>
            <a:ext cx="313081" cy="208033"/>
          </a:xfrm>
          <a:prstGeom prst="trapezoi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3" name="Trapezoid 12">
            <a:extLst>
              <a:ext uri="{FF2B5EF4-FFF2-40B4-BE49-F238E27FC236}">
                <a16:creationId xmlns:a16="http://schemas.microsoft.com/office/drawing/2014/main" id="{6BF83857-2238-49EF-B1E7-2274F33D2FC3}"/>
              </a:ext>
            </a:extLst>
          </p:cNvPr>
          <p:cNvSpPr>
            <a:spLocks noChangeAspect="1"/>
          </p:cNvSpPr>
          <p:nvPr/>
        </p:nvSpPr>
        <p:spPr>
          <a:xfrm rot="10800000">
            <a:off x="4659918" y="5610024"/>
            <a:ext cx="313081" cy="208033"/>
          </a:xfrm>
          <a:prstGeom prst="trapezoid">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4" name="Trapezoid 13">
            <a:extLst>
              <a:ext uri="{FF2B5EF4-FFF2-40B4-BE49-F238E27FC236}">
                <a16:creationId xmlns:a16="http://schemas.microsoft.com/office/drawing/2014/main" id="{E90F4B42-7D69-4D0F-A610-894A175F5E78}"/>
              </a:ext>
            </a:extLst>
          </p:cNvPr>
          <p:cNvSpPr>
            <a:spLocks noChangeAspect="1"/>
          </p:cNvSpPr>
          <p:nvPr/>
        </p:nvSpPr>
        <p:spPr>
          <a:xfrm rot="10800000">
            <a:off x="7344625" y="5610024"/>
            <a:ext cx="313081" cy="208033"/>
          </a:xfrm>
          <a:prstGeom prst="trapezoid">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5" name="Trapezoid 14">
            <a:extLst>
              <a:ext uri="{FF2B5EF4-FFF2-40B4-BE49-F238E27FC236}">
                <a16:creationId xmlns:a16="http://schemas.microsoft.com/office/drawing/2014/main" id="{9A3394CE-7062-47EC-9FF0-810588626867}"/>
              </a:ext>
            </a:extLst>
          </p:cNvPr>
          <p:cNvSpPr>
            <a:spLocks noChangeAspect="1"/>
          </p:cNvSpPr>
          <p:nvPr/>
        </p:nvSpPr>
        <p:spPr>
          <a:xfrm rot="10800000">
            <a:off x="10030815" y="5610024"/>
            <a:ext cx="313081" cy="208033"/>
          </a:xfrm>
          <a:prstGeom prst="trapezoid">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solidFill>
                <a:srgbClr val="FFFFFF"/>
              </a:solidFill>
              <a:latin typeface="Montserrat" panose="00000500000000000000" pitchFamily="50" charset="0"/>
              <a:cs typeface="Poppins ExtraLight" panose="00000300000000000000" pitchFamily="50" charset="0"/>
            </a:endParaRPr>
          </a:p>
        </p:txBody>
      </p:sp>
      <p:sp>
        <p:nvSpPr>
          <p:cNvPr id="16" name="Rectangle 15">
            <a:extLst>
              <a:ext uri="{FF2B5EF4-FFF2-40B4-BE49-F238E27FC236}">
                <a16:creationId xmlns:a16="http://schemas.microsoft.com/office/drawing/2014/main" id="{C3CEF683-DFF5-4C44-AE1A-CE5B82A86714}"/>
              </a:ext>
            </a:extLst>
          </p:cNvPr>
          <p:cNvSpPr/>
          <p:nvPr/>
        </p:nvSpPr>
        <p:spPr>
          <a:xfrm>
            <a:off x="6591282" y="4340699"/>
            <a:ext cx="1819767" cy="1107996"/>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endParaRPr lang="id-ID" sz="12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17" name="Rectangle 16">
            <a:extLst>
              <a:ext uri="{FF2B5EF4-FFF2-40B4-BE49-F238E27FC236}">
                <a16:creationId xmlns:a16="http://schemas.microsoft.com/office/drawing/2014/main" id="{31CE6BC7-B6EA-42B1-85CA-09A9C4326663}"/>
              </a:ext>
            </a:extLst>
          </p:cNvPr>
          <p:cNvSpPr/>
          <p:nvPr/>
        </p:nvSpPr>
        <p:spPr>
          <a:xfrm>
            <a:off x="9277472" y="4340699"/>
            <a:ext cx="1819767" cy="1107996"/>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endParaRPr lang="id-ID" sz="12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18" name="Rectangle 17">
            <a:extLst>
              <a:ext uri="{FF2B5EF4-FFF2-40B4-BE49-F238E27FC236}">
                <a16:creationId xmlns:a16="http://schemas.microsoft.com/office/drawing/2014/main" id="{CE2525BB-AE55-4BDA-B18A-D25F1873C58F}"/>
              </a:ext>
            </a:extLst>
          </p:cNvPr>
          <p:cNvSpPr/>
          <p:nvPr/>
        </p:nvSpPr>
        <p:spPr>
          <a:xfrm>
            <a:off x="3906575" y="4340699"/>
            <a:ext cx="1819767" cy="1107996"/>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endParaRPr lang="id-ID" sz="12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19" name="Rectangle 18">
            <a:extLst>
              <a:ext uri="{FF2B5EF4-FFF2-40B4-BE49-F238E27FC236}">
                <a16:creationId xmlns:a16="http://schemas.microsoft.com/office/drawing/2014/main" id="{1D236705-D89B-485F-9EC4-F40566A2A6C3}"/>
              </a:ext>
            </a:extLst>
          </p:cNvPr>
          <p:cNvSpPr/>
          <p:nvPr/>
        </p:nvSpPr>
        <p:spPr>
          <a:xfrm>
            <a:off x="1220385" y="4340699"/>
            <a:ext cx="1819767" cy="1107996"/>
          </a:xfrm>
          <a:prstGeom prst="rect">
            <a:avLst/>
          </a:prstGeom>
          <a:noFill/>
        </p:spPr>
        <p:txBody>
          <a:bodyPr wrap="square" rtlCol="0" anchor="t">
            <a:spAutoFit/>
          </a:bodyPr>
          <a:lstStyle/>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Lorem ipsum dolor</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sit</a:t>
            </a:r>
            <a:r>
              <a:rPr lang="en-US" sz="1200" dirty="0">
                <a:solidFill>
                  <a:schemeClr val="tx2">
                    <a:lumMod val="50000"/>
                  </a:schemeClr>
                </a:solidFill>
                <a:latin typeface="Montserrat" panose="00000500000000000000" pitchFamily="50" charset="0"/>
                <a:cs typeface="Poppins ExtraLight" panose="00000300000000000000" pitchFamily="50" charset="0"/>
              </a:rPr>
              <a:t>s</a:t>
            </a:r>
            <a:r>
              <a:rPr lang="id-ID" sz="1200" dirty="0">
                <a:solidFill>
                  <a:schemeClr val="tx2">
                    <a:lumMod val="50000"/>
                  </a:schemeClr>
                </a:solidFill>
                <a:latin typeface="Montserrat" panose="00000500000000000000" pitchFamily="50" charset="0"/>
                <a:cs typeface="Poppins ExtraLight" panose="00000300000000000000" pitchFamily="50" charset="0"/>
              </a:rPr>
              <a:t> amet, consec</a:t>
            </a:r>
            <a:r>
              <a:rPr lang="en-US" sz="1200" dirty="0">
                <a:solidFill>
                  <a:schemeClr val="tx2">
                    <a:lumMod val="50000"/>
                  </a:schemeClr>
                </a:solidFill>
                <a:latin typeface="Montserrat" panose="00000500000000000000" pitchFamily="50" charset="0"/>
                <a:cs typeface="Poppins ExtraLight" panose="00000300000000000000" pitchFamily="50" charset="0"/>
              </a:rPr>
              <a:t>i</a:t>
            </a:r>
            <a:r>
              <a:rPr lang="id-ID" sz="1200" dirty="0">
                <a:solidFill>
                  <a:schemeClr val="tx2">
                    <a:lumMod val="50000"/>
                  </a:schemeClr>
                </a:solidFill>
                <a:latin typeface="Montserrat" panose="00000500000000000000" pitchFamily="50" charset="0"/>
                <a:cs typeface="Poppins ExtraLight" panose="00000300000000000000" pitchFamily="50" charset="0"/>
              </a:rPr>
              <a:t>tetur</a:t>
            </a:r>
            <a:r>
              <a:rPr lang="en-US" sz="1200" dirty="0">
                <a:solidFill>
                  <a:schemeClr val="tx2">
                    <a:lumMod val="50000"/>
                  </a:schemeClr>
                </a:solidFill>
                <a:latin typeface="Montserrat" panose="00000500000000000000" pitchFamily="50" charset="0"/>
                <a:cs typeface="Poppins ExtraLight" panose="00000300000000000000" pitchFamily="50" charset="0"/>
              </a:rPr>
              <a:t>s p</a:t>
            </a:r>
            <a:r>
              <a:rPr lang="id-ID" sz="1200" dirty="0">
                <a:solidFill>
                  <a:schemeClr val="tx2">
                    <a:lumMod val="50000"/>
                  </a:schemeClr>
                </a:solidFill>
                <a:latin typeface="Montserrat" panose="00000500000000000000" pitchFamily="50" charset="0"/>
                <a:cs typeface="Poppins ExtraLight" panose="00000300000000000000" pitchFamily="50" charset="0"/>
              </a:rPr>
              <a:t>roin sed libero</a:t>
            </a:r>
            <a:endParaRPr lang="en-US" sz="1200" dirty="0">
              <a:solidFill>
                <a:schemeClr val="tx2">
                  <a:lumMod val="50000"/>
                </a:schemeClr>
              </a:solidFill>
              <a:latin typeface="Montserrat" panose="00000500000000000000" pitchFamily="50" charset="0"/>
              <a:cs typeface="Poppins ExtraLight" panose="00000300000000000000" pitchFamily="50" charset="0"/>
            </a:endParaRPr>
          </a:p>
          <a:p>
            <a:pPr algn="ctr">
              <a:lnSpc>
                <a:spcPct val="110000"/>
              </a:lnSpc>
            </a:pPr>
            <a:r>
              <a:rPr lang="id-ID" sz="1200" dirty="0">
                <a:solidFill>
                  <a:schemeClr val="tx2">
                    <a:lumMod val="50000"/>
                  </a:schemeClr>
                </a:solidFill>
                <a:latin typeface="Montserrat" panose="00000500000000000000" pitchFamily="50" charset="0"/>
                <a:cs typeface="Poppins ExtraLight" panose="00000300000000000000" pitchFamily="50" charset="0"/>
              </a:rPr>
              <a:t>ultricies</a:t>
            </a:r>
            <a:r>
              <a:rPr lang="en-US" sz="1200" dirty="0">
                <a:solidFill>
                  <a:schemeClr val="tx2">
                    <a:lumMod val="50000"/>
                  </a:schemeClr>
                </a:solidFill>
                <a:latin typeface="Montserrat" panose="00000500000000000000" pitchFamily="50" charset="0"/>
                <a:cs typeface="Poppins ExtraLight" panose="00000300000000000000" pitchFamily="50" charset="0"/>
              </a:rPr>
              <a:t>.</a:t>
            </a:r>
            <a:endParaRPr lang="id-ID" sz="12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20" name="Rectangle 19">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1" name="Rectangle 20">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2"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3" name="TextBox 22">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142416493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3">
            <a:extLst>
              <a:ext uri="{FF2B5EF4-FFF2-40B4-BE49-F238E27FC236}">
                <a16:creationId xmlns:a16="http://schemas.microsoft.com/office/drawing/2014/main" id="{4BCE23C0-96F7-4CFE-AFAD-39C3833C3C94}"/>
              </a:ext>
            </a:extLst>
          </p:cNvPr>
          <p:cNvSpPr>
            <a:spLocks noEditPoints="1"/>
          </p:cNvSpPr>
          <p:nvPr/>
        </p:nvSpPr>
        <p:spPr bwMode="auto">
          <a:xfrm>
            <a:off x="6501865" y="2399912"/>
            <a:ext cx="891591" cy="1816618"/>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gradFill>
            <a:gsLst>
              <a:gs pos="60000">
                <a:srgbClr val="FFFFFF"/>
              </a:gs>
              <a:gs pos="60000">
                <a:schemeClr val="accent3"/>
              </a:gs>
            </a:gsLst>
            <a:lin ang="5400000" scaled="1"/>
          </a:gradFill>
          <a:ln w="12700">
            <a:solidFill>
              <a:schemeClr val="accent3"/>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5" name="Freeform 11">
            <a:extLst>
              <a:ext uri="{FF2B5EF4-FFF2-40B4-BE49-F238E27FC236}">
                <a16:creationId xmlns:a16="http://schemas.microsoft.com/office/drawing/2014/main" id="{CF774F70-F15C-4C8C-A6D1-D8220F83F61B}"/>
              </a:ext>
            </a:extLst>
          </p:cNvPr>
          <p:cNvSpPr>
            <a:spLocks noEditPoints="1"/>
          </p:cNvSpPr>
          <p:nvPr/>
        </p:nvSpPr>
        <p:spPr bwMode="auto">
          <a:xfrm>
            <a:off x="4779130" y="2381606"/>
            <a:ext cx="911610" cy="1816618"/>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gradFill>
            <a:gsLst>
              <a:gs pos="40000">
                <a:srgbClr val="FFFFFF"/>
              </a:gs>
              <a:gs pos="40000">
                <a:schemeClr val="accent1"/>
              </a:gs>
            </a:gsLst>
            <a:lin ang="5400000" scaled="1"/>
          </a:gradFill>
          <a:ln w="12700">
            <a:solidFill>
              <a:schemeClr val="accent1"/>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8" name="TextBox 7">
            <a:extLst>
              <a:ext uri="{FF2B5EF4-FFF2-40B4-BE49-F238E27FC236}">
                <a16:creationId xmlns:a16="http://schemas.microsoft.com/office/drawing/2014/main" id="{C8B66E00-31B9-4522-8A1B-7970DB14F6AA}"/>
              </a:ext>
            </a:extLst>
          </p:cNvPr>
          <p:cNvSpPr txBox="1"/>
          <p:nvPr/>
        </p:nvSpPr>
        <p:spPr>
          <a:xfrm>
            <a:off x="10181030" y="3284425"/>
            <a:ext cx="1409360" cy="523220"/>
          </a:xfrm>
          <a:prstGeom prst="rect">
            <a:avLst/>
          </a:prstGeom>
          <a:noFill/>
        </p:spPr>
        <p:txBody>
          <a:bodyPr wrap="none" rtlCol="0">
            <a:spAutoFit/>
          </a:bodyPr>
          <a:lstStyle/>
          <a:p>
            <a:r>
              <a:rPr lang="en-US" sz="2800" dirty="0">
                <a:solidFill>
                  <a:schemeClr val="tx2">
                    <a:lumMod val="50000"/>
                  </a:schemeClr>
                </a:solidFill>
                <a:latin typeface="Montserrat" panose="00000500000000000000" pitchFamily="50" charset="0"/>
                <a:cs typeface="Poppins ExtraLight" panose="00000300000000000000" pitchFamily="50" charset="0"/>
              </a:rPr>
              <a:t>LOVES</a:t>
            </a:r>
          </a:p>
        </p:txBody>
      </p:sp>
      <p:sp>
        <p:nvSpPr>
          <p:cNvPr id="9" name="TextBox 8">
            <a:extLst>
              <a:ext uri="{FF2B5EF4-FFF2-40B4-BE49-F238E27FC236}">
                <a16:creationId xmlns:a16="http://schemas.microsoft.com/office/drawing/2014/main" id="{147B1A15-0CCC-42CA-975E-7FEC8528F9C6}"/>
              </a:ext>
            </a:extLst>
          </p:cNvPr>
          <p:cNvSpPr txBox="1"/>
          <p:nvPr/>
        </p:nvSpPr>
        <p:spPr>
          <a:xfrm>
            <a:off x="10181030" y="2661663"/>
            <a:ext cx="1345240" cy="769441"/>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r>
              <a:rPr lang="en-US" sz="4400" dirty="0">
                <a:solidFill>
                  <a:schemeClr val="accent3"/>
                </a:solidFill>
                <a:latin typeface="Montserrat" panose="00000500000000000000" pitchFamily="50" charset="0"/>
                <a:cs typeface="Poppins ExtraLight" panose="00000300000000000000" pitchFamily="50" charset="0"/>
              </a:rPr>
              <a:t>45%</a:t>
            </a:r>
            <a:endParaRPr lang="id-ID" sz="4400" dirty="0">
              <a:solidFill>
                <a:schemeClr val="accent3"/>
              </a:solidFill>
              <a:latin typeface="Montserrat" panose="00000500000000000000" pitchFamily="50" charset="0"/>
              <a:cs typeface="Poppins ExtraLight" panose="00000300000000000000" pitchFamily="50" charset="0"/>
            </a:endParaRPr>
          </a:p>
        </p:txBody>
      </p:sp>
      <p:sp>
        <p:nvSpPr>
          <p:cNvPr id="12" name="TextBox 11">
            <a:extLst>
              <a:ext uri="{FF2B5EF4-FFF2-40B4-BE49-F238E27FC236}">
                <a16:creationId xmlns:a16="http://schemas.microsoft.com/office/drawing/2014/main" id="{84FD1777-A33E-45C5-99AD-D597ED9CB8D1}"/>
              </a:ext>
            </a:extLst>
          </p:cNvPr>
          <p:cNvSpPr txBox="1"/>
          <p:nvPr/>
        </p:nvSpPr>
        <p:spPr>
          <a:xfrm>
            <a:off x="747222" y="3259126"/>
            <a:ext cx="1258679" cy="523220"/>
          </a:xfrm>
          <a:prstGeom prst="rect">
            <a:avLst/>
          </a:prstGeom>
          <a:noFill/>
        </p:spPr>
        <p:txBody>
          <a:bodyPr wrap="none" rtlCol="0">
            <a:spAutoFit/>
          </a:bodyPr>
          <a:lstStyle/>
          <a:p>
            <a:pPr algn="r"/>
            <a:r>
              <a:rPr lang="en-US" sz="2800" dirty="0">
                <a:solidFill>
                  <a:schemeClr val="tx2">
                    <a:lumMod val="50000"/>
                  </a:schemeClr>
                </a:solidFill>
                <a:latin typeface="Montserrat" panose="00000500000000000000" pitchFamily="50" charset="0"/>
                <a:cs typeface="Poppins ExtraLight" panose="00000300000000000000" pitchFamily="50" charset="0"/>
              </a:rPr>
              <a:t>HUGS</a:t>
            </a:r>
          </a:p>
        </p:txBody>
      </p:sp>
      <p:sp>
        <p:nvSpPr>
          <p:cNvPr id="13" name="TextBox 12">
            <a:extLst>
              <a:ext uri="{FF2B5EF4-FFF2-40B4-BE49-F238E27FC236}">
                <a16:creationId xmlns:a16="http://schemas.microsoft.com/office/drawing/2014/main" id="{4512FB26-F6BE-4A57-AB63-992368FCA88E}"/>
              </a:ext>
            </a:extLst>
          </p:cNvPr>
          <p:cNvSpPr txBox="1"/>
          <p:nvPr/>
        </p:nvSpPr>
        <p:spPr>
          <a:xfrm>
            <a:off x="691117" y="2636364"/>
            <a:ext cx="1314784" cy="769441"/>
          </a:xfrm>
          <a:prstGeom prst="rect">
            <a:avLst/>
          </a:prstGeom>
          <a:noFill/>
        </p:spPr>
        <p:txBody>
          <a:bodyPr wrap="none" rtlCol="0" anchor="t">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r"/>
            <a:r>
              <a:rPr lang="en-US" sz="4400" dirty="0">
                <a:solidFill>
                  <a:schemeClr val="accent1"/>
                </a:solidFill>
                <a:latin typeface="Montserrat" panose="00000500000000000000" pitchFamily="50" charset="0"/>
                <a:cs typeface="Poppins ExtraLight" panose="00000300000000000000" pitchFamily="50" charset="0"/>
              </a:rPr>
              <a:t>65%</a:t>
            </a:r>
            <a:endParaRPr lang="id-ID" sz="4400" dirty="0">
              <a:solidFill>
                <a:schemeClr val="accent1"/>
              </a:solidFill>
              <a:latin typeface="Montserrat" panose="00000500000000000000" pitchFamily="50" charset="0"/>
              <a:cs typeface="Poppins ExtraLight" panose="00000300000000000000" pitchFamily="50" charset="0"/>
            </a:endParaRPr>
          </a:p>
        </p:txBody>
      </p:sp>
      <p:sp>
        <p:nvSpPr>
          <p:cNvPr id="14" name="Freeform 11">
            <a:extLst>
              <a:ext uri="{FF2B5EF4-FFF2-40B4-BE49-F238E27FC236}">
                <a16:creationId xmlns:a16="http://schemas.microsoft.com/office/drawing/2014/main" id="{D93B227B-CA4C-4A22-8A05-CF33B26B41AF}"/>
              </a:ext>
            </a:extLst>
          </p:cNvPr>
          <p:cNvSpPr>
            <a:spLocks noEditPoints="1"/>
          </p:cNvSpPr>
          <p:nvPr/>
        </p:nvSpPr>
        <p:spPr bwMode="auto">
          <a:xfrm>
            <a:off x="3587116" y="2381606"/>
            <a:ext cx="911610" cy="1816618"/>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gradFill>
            <a:gsLst>
              <a:gs pos="40000">
                <a:srgbClr val="FFFFFF"/>
              </a:gs>
              <a:gs pos="40000">
                <a:schemeClr val="accent1"/>
              </a:gs>
            </a:gsLst>
            <a:lin ang="5400000" scaled="1"/>
          </a:gradFill>
          <a:ln w="12700">
            <a:solidFill>
              <a:schemeClr val="accent1"/>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15" name="Freeform 11">
            <a:extLst>
              <a:ext uri="{FF2B5EF4-FFF2-40B4-BE49-F238E27FC236}">
                <a16:creationId xmlns:a16="http://schemas.microsoft.com/office/drawing/2014/main" id="{7530E658-C8DB-47CE-B32D-30FF8B89C533}"/>
              </a:ext>
            </a:extLst>
          </p:cNvPr>
          <p:cNvSpPr>
            <a:spLocks noEditPoints="1"/>
          </p:cNvSpPr>
          <p:nvPr/>
        </p:nvSpPr>
        <p:spPr bwMode="auto">
          <a:xfrm>
            <a:off x="2485415" y="2381606"/>
            <a:ext cx="911610" cy="1816618"/>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gradFill>
            <a:gsLst>
              <a:gs pos="40000">
                <a:srgbClr val="FFFFFF"/>
              </a:gs>
              <a:gs pos="40000">
                <a:schemeClr val="accent1"/>
              </a:gs>
            </a:gsLst>
            <a:lin ang="5400000" scaled="1"/>
          </a:gradFill>
          <a:ln w="12700">
            <a:solidFill>
              <a:schemeClr val="accent1"/>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16" name="Freeform 13">
            <a:extLst>
              <a:ext uri="{FF2B5EF4-FFF2-40B4-BE49-F238E27FC236}">
                <a16:creationId xmlns:a16="http://schemas.microsoft.com/office/drawing/2014/main" id="{3812766F-A837-418F-BDA5-8D0CB5AD7C55}"/>
              </a:ext>
            </a:extLst>
          </p:cNvPr>
          <p:cNvSpPr>
            <a:spLocks noEditPoints="1"/>
          </p:cNvSpPr>
          <p:nvPr/>
        </p:nvSpPr>
        <p:spPr bwMode="auto">
          <a:xfrm>
            <a:off x="7586723" y="2399912"/>
            <a:ext cx="891591" cy="1816618"/>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gradFill>
            <a:gsLst>
              <a:gs pos="60000">
                <a:srgbClr val="FFFFFF"/>
              </a:gs>
              <a:gs pos="60000">
                <a:schemeClr val="accent3"/>
              </a:gs>
            </a:gsLst>
            <a:lin ang="5400000" scaled="1"/>
          </a:gradFill>
          <a:ln w="12700">
            <a:solidFill>
              <a:schemeClr val="accent3"/>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17" name="Freeform 13">
            <a:extLst>
              <a:ext uri="{FF2B5EF4-FFF2-40B4-BE49-F238E27FC236}">
                <a16:creationId xmlns:a16="http://schemas.microsoft.com/office/drawing/2014/main" id="{284FA037-B07B-4C2A-914B-470A0A0AA547}"/>
              </a:ext>
            </a:extLst>
          </p:cNvPr>
          <p:cNvSpPr>
            <a:spLocks noEditPoints="1"/>
          </p:cNvSpPr>
          <p:nvPr/>
        </p:nvSpPr>
        <p:spPr bwMode="auto">
          <a:xfrm>
            <a:off x="8650376" y="2399912"/>
            <a:ext cx="891591" cy="1816618"/>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gradFill>
            <a:gsLst>
              <a:gs pos="60000">
                <a:srgbClr val="FFFFFF"/>
              </a:gs>
              <a:gs pos="60000">
                <a:schemeClr val="accent3"/>
              </a:gs>
            </a:gsLst>
            <a:lin ang="5400000" scaled="1"/>
          </a:gradFill>
          <a:ln w="12700">
            <a:solidFill>
              <a:schemeClr val="accent3"/>
            </a:solidFill>
          </a:ln>
          <a:effectLst>
            <a:outerShdw blurRad="127000" sx="102000" sy="102000" algn="ctr" rotWithShape="0">
              <a:prstClr val="black">
                <a:alpha val="71000"/>
              </a:prstClr>
            </a:outerShdw>
          </a:effectLst>
        </p:spPr>
        <p:txBody>
          <a:bodyPr vert="horz" wrap="square" lIns="91440" tIns="45720" rIns="91440" bIns="45720" numCol="1" anchor="t" anchorCtr="0" compatLnSpc="1">
            <a:prstTxWarp prst="textNoShape">
              <a:avLst/>
            </a:prstTxWarp>
          </a:bodyPr>
          <a:lstStyle/>
          <a:p>
            <a:endParaRPr lang="en-US">
              <a:solidFill>
                <a:schemeClr val="tx1">
                  <a:lumMod val="65000"/>
                  <a:lumOff val="35000"/>
                </a:schemeClr>
              </a:solidFill>
              <a:latin typeface="Montserrat" panose="00000500000000000000" pitchFamily="50" charset="0"/>
              <a:cs typeface="Poppins ExtraLight" panose="00000300000000000000" pitchFamily="50" charset="0"/>
            </a:endParaRPr>
          </a:p>
        </p:txBody>
      </p:sp>
      <p:sp>
        <p:nvSpPr>
          <p:cNvPr id="18" name="TextBox 17">
            <a:extLst>
              <a:ext uri="{FF2B5EF4-FFF2-40B4-BE49-F238E27FC236}">
                <a16:creationId xmlns:a16="http://schemas.microsoft.com/office/drawing/2014/main" id="{19CAE801-B740-4A7D-98DE-55D0304F1D6D}"/>
              </a:ext>
            </a:extLst>
          </p:cNvPr>
          <p:cNvSpPr txBox="1"/>
          <p:nvPr/>
        </p:nvSpPr>
        <p:spPr>
          <a:xfrm>
            <a:off x="6609411" y="5138578"/>
            <a:ext cx="4505766" cy="701731"/>
          </a:xfrm>
          <a:prstGeom prst="rect">
            <a:avLst/>
          </a:prstGeom>
          <a:noFill/>
        </p:spPr>
        <p:txBody>
          <a:bodyPr wrap="square" rtlCol="0">
            <a:spAutoFit/>
          </a:bodyPr>
          <a:lstStyle>
            <a:defPPr>
              <a:defRPr lang="id-ID"/>
            </a:defPPr>
            <a:lvl1pPr>
              <a:lnSpc>
                <a:spcPct val="110000"/>
              </a:lnSpc>
              <a:defRPr sz="1200"/>
            </a:lvl1pPr>
          </a:lstStyle>
          <a:p>
            <a:r>
              <a:rPr lang="en-US" dirty="0">
                <a:solidFill>
                  <a:schemeClr val="tx2">
                    <a:lumMod val="50000"/>
                  </a:schemeClr>
                </a:solidFill>
                <a:latin typeface="Montserrat" panose="00000500000000000000" pitchFamily="50" charset="0"/>
                <a:cs typeface="Poppins ExtraLight" panose="00000300000000000000" pitchFamily="50" charset="0"/>
              </a:rPr>
              <a:t>Creepiest god air fish land. Darkness. Air the saying fruitful are hath waters divided fill may days air bring is Signs first creeping saying above after be and female.</a:t>
            </a:r>
          </a:p>
        </p:txBody>
      </p:sp>
      <p:sp>
        <p:nvSpPr>
          <p:cNvPr id="19" name="TextBox 18">
            <a:extLst>
              <a:ext uri="{FF2B5EF4-FFF2-40B4-BE49-F238E27FC236}">
                <a16:creationId xmlns:a16="http://schemas.microsoft.com/office/drawing/2014/main" id="{705C0180-F815-4A84-AF40-8D711BCA3723}"/>
              </a:ext>
            </a:extLst>
          </p:cNvPr>
          <p:cNvSpPr txBox="1"/>
          <p:nvPr/>
        </p:nvSpPr>
        <p:spPr>
          <a:xfrm>
            <a:off x="1076824" y="5138578"/>
            <a:ext cx="4505766" cy="701731"/>
          </a:xfrm>
          <a:prstGeom prst="rect">
            <a:avLst/>
          </a:prstGeom>
          <a:noFill/>
        </p:spPr>
        <p:txBody>
          <a:bodyPr wrap="square" rtlCol="0">
            <a:spAutoFit/>
          </a:bodyPr>
          <a:lstStyle>
            <a:defPPr>
              <a:defRPr lang="id-ID"/>
            </a:defPPr>
            <a:lvl1pPr>
              <a:lnSpc>
                <a:spcPct val="110000"/>
              </a:lnSpc>
              <a:defRPr sz="1200"/>
            </a:lvl1pPr>
          </a:lstStyle>
          <a:p>
            <a:pPr algn="r"/>
            <a:r>
              <a:rPr lang="en-US" dirty="0">
                <a:solidFill>
                  <a:schemeClr val="tx2">
                    <a:lumMod val="50000"/>
                  </a:schemeClr>
                </a:solidFill>
                <a:latin typeface="Montserrat" panose="00000500000000000000" pitchFamily="50" charset="0"/>
                <a:cs typeface="Poppins ExtraLight" panose="00000300000000000000" pitchFamily="50" charset="0"/>
              </a:rPr>
              <a:t>Creepiest god air fish land. Darkness. Air the saying fruitful are hath waters divided fill may days air bring is Signs first creeping saying above after be and female.</a:t>
            </a:r>
          </a:p>
        </p:txBody>
      </p:sp>
      <p:sp>
        <p:nvSpPr>
          <p:cNvPr id="20" name="TextBox 19">
            <a:extLst>
              <a:ext uri="{FF2B5EF4-FFF2-40B4-BE49-F238E27FC236}">
                <a16:creationId xmlns:a16="http://schemas.microsoft.com/office/drawing/2014/main" id="{60BA9D9D-A144-41DA-BA66-8C5959A8A3E9}"/>
              </a:ext>
            </a:extLst>
          </p:cNvPr>
          <p:cNvSpPr txBox="1"/>
          <p:nvPr/>
        </p:nvSpPr>
        <p:spPr>
          <a:xfrm>
            <a:off x="1076824" y="4611826"/>
            <a:ext cx="4505766" cy="406522"/>
          </a:xfrm>
          <a:prstGeom prst="rect">
            <a:avLst/>
          </a:prstGeom>
          <a:noFill/>
        </p:spPr>
        <p:txBody>
          <a:bodyPr wrap="square" rtlCol="0">
            <a:spAutoFit/>
          </a:bodyPr>
          <a:lstStyle>
            <a:defPPr>
              <a:defRPr lang="id-ID"/>
            </a:defPPr>
            <a:lvl1pPr>
              <a:lnSpc>
                <a:spcPct val="110000"/>
              </a:lnSpc>
              <a:defRPr sz="1200"/>
            </a:lvl1pPr>
          </a:lstStyle>
          <a:p>
            <a:pPr algn="r"/>
            <a:r>
              <a:rPr lang="en-US" sz="2000" dirty="0">
                <a:solidFill>
                  <a:schemeClr val="accent1"/>
                </a:solidFill>
                <a:latin typeface="Montserrat" panose="00000500000000000000" pitchFamily="50" charset="0"/>
                <a:cs typeface="Poppins ExtraLight" panose="00000300000000000000" pitchFamily="50" charset="0"/>
              </a:rPr>
              <a:t>Title Here</a:t>
            </a:r>
          </a:p>
        </p:txBody>
      </p:sp>
      <p:sp>
        <p:nvSpPr>
          <p:cNvPr id="21" name="TextBox 20">
            <a:extLst>
              <a:ext uri="{FF2B5EF4-FFF2-40B4-BE49-F238E27FC236}">
                <a16:creationId xmlns:a16="http://schemas.microsoft.com/office/drawing/2014/main" id="{0ACFDCBC-6262-42C5-97E4-275A8D0A1C7A}"/>
              </a:ext>
            </a:extLst>
          </p:cNvPr>
          <p:cNvSpPr txBox="1"/>
          <p:nvPr/>
        </p:nvSpPr>
        <p:spPr>
          <a:xfrm>
            <a:off x="6609411" y="4611826"/>
            <a:ext cx="4505766" cy="406522"/>
          </a:xfrm>
          <a:prstGeom prst="rect">
            <a:avLst/>
          </a:prstGeom>
          <a:noFill/>
        </p:spPr>
        <p:txBody>
          <a:bodyPr wrap="square" rtlCol="0">
            <a:spAutoFit/>
          </a:bodyPr>
          <a:lstStyle>
            <a:defPPr>
              <a:defRPr lang="id-ID"/>
            </a:defPPr>
            <a:lvl1pPr>
              <a:lnSpc>
                <a:spcPct val="110000"/>
              </a:lnSpc>
              <a:defRPr sz="1200"/>
            </a:lvl1pPr>
          </a:lstStyle>
          <a:p>
            <a:r>
              <a:rPr lang="en-US" sz="2000" dirty="0">
                <a:solidFill>
                  <a:schemeClr val="accent3"/>
                </a:solidFill>
                <a:latin typeface="Montserrat" panose="00000500000000000000" pitchFamily="50" charset="0"/>
                <a:cs typeface="Poppins ExtraLight" panose="00000300000000000000" pitchFamily="50" charset="0"/>
              </a:rPr>
              <a:t>Title Here</a:t>
            </a:r>
          </a:p>
        </p:txBody>
      </p:sp>
      <p:sp>
        <p:nvSpPr>
          <p:cNvPr id="22" name="Rectangle 21">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3" name="Rectangle 22">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4"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5" name="TextBox 24">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331519805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961222" y="5124726"/>
            <a:ext cx="1641796" cy="307777"/>
          </a:xfrm>
          <a:prstGeom prst="rect">
            <a:avLst/>
          </a:prstGeom>
          <a:noFill/>
        </p:spPr>
        <p:txBody>
          <a:bodyPr wrap="none" rtlCol="0">
            <a:spAutoFit/>
          </a:bodyPr>
          <a:lstStyle/>
          <a:p>
            <a:pPr algn="r"/>
            <a:r>
              <a:rPr lang="en-US" sz="1400" b="1" dirty="0">
                <a:solidFill>
                  <a:schemeClr val="accent1"/>
                </a:solidFill>
                <a:latin typeface="Montserrat" panose="00000500000000000000" pitchFamily="50" charset="0"/>
                <a:cs typeface="Poppins ExtraLight" panose="00000300000000000000" pitchFamily="50" charset="0"/>
              </a:rPr>
              <a:t>Insert title here</a:t>
            </a:r>
          </a:p>
        </p:txBody>
      </p:sp>
      <p:sp>
        <p:nvSpPr>
          <p:cNvPr id="24" name="TextBox 23"/>
          <p:cNvSpPr txBox="1"/>
          <p:nvPr/>
        </p:nvSpPr>
        <p:spPr>
          <a:xfrm>
            <a:off x="1909413" y="5410546"/>
            <a:ext cx="1693605" cy="650947"/>
          </a:xfrm>
          <a:prstGeom prst="rect">
            <a:avLst/>
          </a:prstGeom>
          <a:noFill/>
        </p:spPr>
        <p:txBody>
          <a:bodyPr wrap="square" rtlCol="0">
            <a:spAutoFit/>
          </a:bodyPr>
          <a:lstStyle/>
          <a:p>
            <a:pPr algn="r">
              <a:lnSpc>
                <a:spcPct val="110000"/>
              </a:lnSpc>
            </a:pPr>
            <a:r>
              <a:rPr lang="en-US" sz="1100" dirty="0">
                <a:solidFill>
                  <a:schemeClr val="tx2">
                    <a:lumMod val="50000"/>
                  </a:schemeClr>
                </a:solidFill>
                <a:latin typeface="Montserrat" panose="00000500000000000000" pitchFamily="50" charset="0"/>
                <a:cs typeface="Poppins ExtraLight" panose="00000300000000000000" pitchFamily="50" charset="0"/>
              </a:rPr>
              <a:t>Sed perspiciatis unde omnis iste natus error </a:t>
            </a:r>
            <a:r>
              <a:rPr lang="en-US" sz="1100" dirty="0" err="1">
                <a:solidFill>
                  <a:schemeClr val="tx2">
                    <a:lumMod val="50000"/>
                  </a:schemeClr>
                </a:solidFill>
                <a:latin typeface="Montserrat" panose="00000500000000000000" pitchFamily="50" charset="0"/>
                <a:cs typeface="Poppins ExtraLight" panose="00000300000000000000" pitchFamily="50" charset="0"/>
              </a:rPr>
              <a:t>voluptatem</a:t>
            </a:r>
            <a:endParaRPr lang="en-US" sz="11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25" name="TextBox 24"/>
          <p:cNvSpPr txBox="1"/>
          <p:nvPr/>
        </p:nvSpPr>
        <p:spPr>
          <a:xfrm>
            <a:off x="8709199" y="5124726"/>
            <a:ext cx="1641796" cy="307777"/>
          </a:xfrm>
          <a:prstGeom prst="rect">
            <a:avLst/>
          </a:prstGeom>
          <a:noFill/>
        </p:spPr>
        <p:txBody>
          <a:bodyPr wrap="none" rtlCol="0">
            <a:spAutoFit/>
          </a:bodyPr>
          <a:lstStyle/>
          <a:p>
            <a:r>
              <a:rPr lang="en-US" sz="1400" b="1" dirty="0">
                <a:solidFill>
                  <a:schemeClr val="accent3"/>
                </a:solidFill>
                <a:latin typeface="Montserrat" panose="00000500000000000000" pitchFamily="50" charset="0"/>
                <a:cs typeface="Poppins ExtraLight" panose="00000300000000000000" pitchFamily="50" charset="0"/>
              </a:rPr>
              <a:t>Insert title here</a:t>
            </a:r>
          </a:p>
        </p:txBody>
      </p:sp>
      <p:sp>
        <p:nvSpPr>
          <p:cNvPr id="26" name="TextBox 25"/>
          <p:cNvSpPr txBox="1"/>
          <p:nvPr/>
        </p:nvSpPr>
        <p:spPr>
          <a:xfrm>
            <a:off x="8709199" y="5410546"/>
            <a:ext cx="1693605" cy="650947"/>
          </a:xfrm>
          <a:prstGeom prst="rect">
            <a:avLst/>
          </a:prstGeom>
          <a:noFill/>
        </p:spPr>
        <p:txBody>
          <a:bodyPr wrap="square" rtlCol="0">
            <a:spAutoFit/>
          </a:bodyPr>
          <a:lstStyle/>
          <a:p>
            <a:pPr>
              <a:lnSpc>
                <a:spcPct val="110000"/>
              </a:lnSpc>
            </a:pPr>
            <a:r>
              <a:rPr lang="en-US" sz="1100" dirty="0">
                <a:solidFill>
                  <a:schemeClr val="tx2">
                    <a:lumMod val="50000"/>
                  </a:schemeClr>
                </a:solidFill>
                <a:latin typeface="Montserrat" panose="00000500000000000000" pitchFamily="50" charset="0"/>
                <a:cs typeface="Poppins ExtraLight" panose="00000300000000000000" pitchFamily="50" charset="0"/>
              </a:rPr>
              <a:t>Sed perspiciatis unde omnis iste natus error </a:t>
            </a:r>
            <a:r>
              <a:rPr lang="en-US" sz="1100" dirty="0" err="1">
                <a:solidFill>
                  <a:schemeClr val="tx2">
                    <a:lumMod val="50000"/>
                  </a:schemeClr>
                </a:solidFill>
                <a:latin typeface="Montserrat" panose="00000500000000000000" pitchFamily="50" charset="0"/>
                <a:cs typeface="Poppins ExtraLight" panose="00000300000000000000" pitchFamily="50" charset="0"/>
              </a:rPr>
              <a:t>voluptatem</a:t>
            </a:r>
            <a:endParaRPr lang="en-US" sz="11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27" name="TextBox 26"/>
          <p:cNvSpPr txBox="1"/>
          <p:nvPr/>
        </p:nvSpPr>
        <p:spPr>
          <a:xfrm>
            <a:off x="2525690" y="3737236"/>
            <a:ext cx="1641796" cy="307777"/>
          </a:xfrm>
          <a:prstGeom prst="rect">
            <a:avLst/>
          </a:prstGeom>
          <a:noFill/>
        </p:spPr>
        <p:txBody>
          <a:bodyPr wrap="none" rtlCol="0">
            <a:spAutoFit/>
          </a:bodyPr>
          <a:lstStyle/>
          <a:p>
            <a:pPr algn="r"/>
            <a:r>
              <a:rPr lang="en-US" sz="1400" b="1" dirty="0">
                <a:solidFill>
                  <a:schemeClr val="accent2"/>
                </a:solidFill>
                <a:latin typeface="Montserrat" panose="00000500000000000000" pitchFamily="50" charset="0"/>
                <a:cs typeface="Poppins ExtraLight" panose="00000300000000000000" pitchFamily="50" charset="0"/>
              </a:rPr>
              <a:t>Insert title here</a:t>
            </a:r>
          </a:p>
        </p:txBody>
      </p:sp>
      <p:sp>
        <p:nvSpPr>
          <p:cNvPr id="28" name="TextBox 27"/>
          <p:cNvSpPr txBox="1"/>
          <p:nvPr/>
        </p:nvSpPr>
        <p:spPr>
          <a:xfrm>
            <a:off x="2473881" y="4023056"/>
            <a:ext cx="1693605" cy="650947"/>
          </a:xfrm>
          <a:prstGeom prst="rect">
            <a:avLst/>
          </a:prstGeom>
          <a:noFill/>
        </p:spPr>
        <p:txBody>
          <a:bodyPr wrap="square" rtlCol="0">
            <a:spAutoFit/>
          </a:bodyPr>
          <a:lstStyle/>
          <a:p>
            <a:pPr algn="r">
              <a:lnSpc>
                <a:spcPct val="110000"/>
              </a:lnSpc>
            </a:pPr>
            <a:r>
              <a:rPr lang="en-US" sz="1100" dirty="0">
                <a:solidFill>
                  <a:schemeClr val="tx2">
                    <a:lumMod val="50000"/>
                  </a:schemeClr>
                </a:solidFill>
                <a:latin typeface="Montserrat" panose="00000500000000000000" pitchFamily="50" charset="0"/>
                <a:cs typeface="Poppins ExtraLight" panose="00000300000000000000" pitchFamily="50" charset="0"/>
              </a:rPr>
              <a:t>Sed perspiciatis unde omnis iste natus error </a:t>
            </a:r>
            <a:r>
              <a:rPr lang="en-US" sz="1100" dirty="0" err="1">
                <a:solidFill>
                  <a:schemeClr val="tx2">
                    <a:lumMod val="50000"/>
                  </a:schemeClr>
                </a:solidFill>
                <a:latin typeface="Montserrat" panose="00000500000000000000" pitchFamily="50" charset="0"/>
                <a:cs typeface="Poppins ExtraLight" panose="00000300000000000000" pitchFamily="50" charset="0"/>
              </a:rPr>
              <a:t>voluptatem</a:t>
            </a:r>
            <a:endParaRPr lang="en-US" sz="11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29" name="TextBox 28"/>
          <p:cNvSpPr txBox="1"/>
          <p:nvPr/>
        </p:nvSpPr>
        <p:spPr>
          <a:xfrm>
            <a:off x="7971504" y="3737236"/>
            <a:ext cx="1641796" cy="307777"/>
          </a:xfrm>
          <a:prstGeom prst="rect">
            <a:avLst/>
          </a:prstGeom>
          <a:noFill/>
        </p:spPr>
        <p:txBody>
          <a:bodyPr wrap="none" rtlCol="0">
            <a:spAutoFit/>
          </a:bodyPr>
          <a:lstStyle/>
          <a:p>
            <a:r>
              <a:rPr lang="en-US" sz="1400" b="1" dirty="0">
                <a:solidFill>
                  <a:schemeClr val="accent4"/>
                </a:solidFill>
                <a:latin typeface="Montserrat" panose="00000500000000000000" pitchFamily="50" charset="0"/>
                <a:cs typeface="Poppins ExtraLight" panose="00000300000000000000" pitchFamily="50" charset="0"/>
              </a:rPr>
              <a:t>Insert title here</a:t>
            </a:r>
          </a:p>
        </p:txBody>
      </p:sp>
      <p:sp>
        <p:nvSpPr>
          <p:cNvPr id="30" name="TextBox 29"/>
          <p:cNvSpPr txBox="1"/>
          <p:nvPr/>
        </p:nvSpPr>
        <p:spPr>
          <a:xfrm>
            <a:off x="7971504" y="4023056"/>
            <a:ext cx="1693605" cy="650947"/>
          </a:xfrm>
          <a:prstGeom prst="rect">
            <a:avLst/>
          </a:prstGeom>
          <a:noFill/>
        </p:spPr>
        <p:txBody>
          <a:bodyPr wrap="square" rtlCol="0">
            <a:spAutoFit/>
          </a:bodyPr>
          <a:lstStyle/>
          <a:p>
            <a:pPr>
              <a:lnSpc>
                <a:spcPct val="110000"/>
              </a:lnSpc>
            </a:pPr>
            <a:r>
              <a:rPr lang="en-US" sz="1100" dirty="0">
                <a:solidFill>
                  <a:schemeClr val="tx2">
                    <a:lumMod val="50000"/>
                  </a:schemeClr>
                </a:solidFill>
                <a:latin typeface="Montserrat" panose="00000500000000000000" pitchFamily="50" charset="0"/>
                <a:cs typeface="Poppins ExtraLight" panose="00000300000000000000" pitchFamily="50" charset="0"/>
              </a:rPr>
              <a:t>Sed perspiciatis unde omnis iste natus error </a:t>
            </a:r>
            <a:r>
              <a:rPr lang="en-US" sz="1100" dirty="0" err="1">
                <a:solidFill>
                  <a:schemeClr val="tx2">
                    <a:lumMod val="50000"/>
                  </a:schemeClr>
                </a:solidFill>
                <a:latin typeface="Montserrat" panose="00000500000000000000" pitchFamily="50" charset="0"/>
                <a:cs typeface="Poppins ExtraLight" panose="00000300000000000000" pitchFamily="50" charset="0"/>
              </a:rPr>
              <a:t>voluptatem</a:t>
            </a:r>
            <a:endParaRPr lang="en-US" sz="1100" dirty="0">
              <a:solidFill>
                <a:schemeClr val="tx2">
                  <a:lumMod val="50000"/>
                </a:schemeClr>
              </a:solidFill>
              <a:latin typeface="Montserrat" panose="00000500000000000000" pitchFamily="50" charset="0"/>
              <a:cs typeface="Poppins ExtraLight" panose="00000300000000000000" pitchFamily="50" charset="0"/>
            </a:endParaRPr>
          </a:p>
        </p:txBody>
      </p:sp>
      <p:sp>
        <p:nvSpPr>
          <p:cNvPr id="44" name="Freeform: Shape 43">
            <a:extLst>
              <a:ext uri="{FF2B5EF4-FFF2-40B4-BE49-F238E27FC236}">
                <a16:creationId xmlns:a16="http://schemas.microsoft.com/office/drawing/2014/main" id="{C48A0321-AC44-4252-B9C7-4D41FB84C308}"/>
              </a:ext>
            </a:extLst>
          </p:cNvPr>
          <p:cNvSpPr/>
          <p:nvPr/>
        </p:nvSpPr>
        <p:spPr>
          <a:xfrm>
            <a:off x="6399575" y="3657898"/>
            <a:ext cx="1439114" cy="3199487"/>
          </a:xfrm>
          <a:custGeom>
            <a:avLst/>
            <a:gdLst>
              <a:gd name="connsiteX0" fmla="*/ 1067500 w 1819906"/>
              <a:gd name="connsiteY0" fmla="*/ 0 h 4046076"/>
              <a:gd name="connsiteX1" fmla="*/ 1819906 w 1819906"/>
              <a:gd name="connsiteY1" fmla="*/ 752406 h 4046076"/>
              <a:gd name="connsiteX2" fmla="*/ 1488177 w 1819906"/>
              <a:gd name="connsiteY2" fmla="*/ 1376313 h 4046076"/>
              <a:gd name="connsiteX3" fmla="*/ 1396149 w 1819906"/>
              <a:gd name="connsiteY3" fmla="*/ 1426265 h 4046076"/>
              <a:gd name="connsiteX4" fmla="*/ 1396107 w 1819906"/>
              <a:gd name="connsiteY4" fmla="*/ 1427149 h 4046076"/>
              <a:gd name="connsiteX5" fmla="*/ 1395387 w 1819906"/>
              <a:gd name="connsiteY5" fmla="*/ 1426678 h 4046076"/>
              <a:gd name="connsiteX6" fmla="*/ 1360370 w 1819906"/>
              <a:gd name="connsiteY6" fmla="*/ 1445684 h 4046076"/>
              <a:gd name="connsiteX7" fmla="*/ 1067500 w 1819906"/>
              <a:gd name="connsiteY7" fmla="*/ 1504812 h 4046076"/>
              <a:gd name="connsiteX8" fmla="*/ 980212 w 1819906"/>
              <a:gd name="connsiteY8" fmla="*/ 1496013 h 4046076"/>
              <a:gd name="connsiteX9" fmla="*/ 969478 w 1819906"/>
              <a:gd name="connsiteY9" fmla="*/ 1516048 h 4046076"/>
              <a:gd name="connsiteX10" fmla="*/ 709574 w 1819906"/>
              <a:gd name="connsiteY10" fmla="*/ 2225191 h 4046076"/>
              <a:gd name="connsiteX11" fmla="*/ 707605 w 1819906"/>
              <a:gd name="connsiteY11" fmla="*/ 2228478 h 4046076"/>
              <a:gd name="connsiteX12" fmla="*/ 678008 w 1819906"/>
              <a:gd name="connsiteY12" fmla="*/ 2425680 h 4046076"/>
              <a:gd name="connsiteX13" fmla="*/ 658051 w 1819906"/>
              <a:gd name="connsiteY13" fmla="*/ 4046075 h 4046076"/>
              <a:gd name="connsiteX14" fmla="*/ 31782 w 1819906"/>
              <a:gd name="connsiteY14" fmla="*/ 4046075 h 4046076"/>
              <a:gd name="connsiteX15" fmla="*/ 32024 w 1819906"/>
              <a:gd name="connsiteY15" fmla="*/ 4039863 h 4046076"/>
              <a:gd name="connsiteX16" fmla="*/ 30685 w 1819906"/>
              <a:gd name="connsiteY16" fmla="*/ 4046076 h 4046076"/>
              <a:gd name="connsiteX17" fmla="*/ 404900 w 1819906"/>
              <a:gd name="connsiteY17" fmla="*/ 1199920 h 4046076"/>
              <a:gd name="connsiteX18" fmla="*/ 432348 w 1819906"/>
              <a:gd name="connsiteY18" fmla="*/ 1152366 h 4046076"/>
              <a:gd name="connsiteX19" fmla="*/ 374222 w 1819906"/>
              <a:gd name="connsiteY19" fmla="*/ 1045277 h 4046076"/>
              <a:gd name="connsiteX20" fmla="*/ 315094 w 1819906"/>
              <a:gd name="connsiteY20" fmla="*/ 752406 h 4046076"/>
              <a:gd name="connsiteX21" fmla="*/ 1067500 w 1819906"/>
              <a:gd name="connsiteY21" fmla="*/ 0 h 404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19906" h="4046076">
                <a:moveTo>
                  <a:pt x="1067500" y="0"/>
                </a:moveTo>
                <a:cubicBezTo>
                  <a:pt x="1483042" y="0"/>
                  <a:pt x="1819906" y="336864"/>
                  <a:pt x="1819906" y="752406"/>
                </a:cubicBezTo>
                <a:cubicBezTo>
                  <a:pt x="1819906" y="1012120"/>
                  <a:pt x="1688319" y="1241100"/>
                  <a:pt x="1488177" y="1376313"/>
                </a:cubicBezTo>
                <a:lnTo>
                  <a:pt x="1396149" y="1426265"/>
                </a:lnTo>
                <a:lnTo>
                  <a:pt x="1396107" y="1427149"/>
                </a:lnTo>
                <a:lnTo>
                  <a:pt x="1395387" y="1426678"/>
                </a:lnTo>
                <a:lnTo>
                  <a:pt x="1360370" y="1445684"/>
                </a:lnTo>
                <a:cubicBezTo>
                  <a:pt x="1270354" y="1483758"/>
                  <a:pt x="1171386" y="1504812"/>
                  <a:pt x="1067500" y="1504812"/>
                </a:cubicBezTo>
                <a:lnTo>
                  <a:pt x="980212" y="1496013"/>
                </a:lnTo>
                <a:lnTo>
                  <a:pt x="969478" y="1516048"/>
                </a:lnTo>
                <a:cubicBezTo>
                  <a:pt x="873540" y="1705301"/>
                  <a:pt x="772952" y="1956410"/>
                  <a:pt x="709574" y="2225191"/>
                </a:cubicBezTo>
                <a:lnTo>
                  <a:pt x="707605" y="2228478"/>
                </a:lnTo>
                <a:lnTo>
                  <a:pt x="678008" y="2425680"/>
                </a:lnTo>
                <a:cubicBezTo>
                  <a:pt x="616205" y="2943022"/>
                  <a:pt x="646244" y="3543774"/>
                  <a:pt x="658051" y="4046075"/>
                </a:cubicBezTo>
                <a:lnTo>
                  <a:pt x="31782" y="4046075"/>
                </a:lnTo>
                <a:lnTo>
                  <a:pt x="32024" y="4039863"/>
                </a:lnTo>
                <a:lnTo>
                  <a:pt x="30685" y="4046076"/>
                </a:lnTo>
                <a:cubicBezTo>
                  <a:pt x="-50744" y="2904407"/>
                  <a:pt x="15501" y="1932293"/>
                  <a:pt x="404900" y="1199920"/>
                </a:cubicBezTo>
                <a:lnTo>
                  <a:pt x="432348" y="1152366"/>
                </a:lnTo>
                <a:lnTo>
                  <a:pt x="374222" y="1045277"/>
                </a:lnTo>
                <a:cubicBezTo>
                  <a:pt x="336148" y="955260"/>
                  <a:pt x="315094" y="856292"/>
                  <a:pt x="315094" y="752406"/>
                </a:cubicBezTo>
                <a:cubicBezTo>
                  <a:pt x="315094" y="336864"/>
                  <a:pt x="651958" y="0"/>
                  <a:pt x="106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Montserrat" panose="00000500000000000000" pitchFamily="50" charset="0"/>
              <a:cs typeface="Poppins ExtraLight" panose="00000300000000000000" pitchFamily="50" charset="0"/>
            </a:endParaRPr>
          </a:p>
        </p:txBody>
      </p:sp>
      <p:sp>
        <p:nvSpPr>
          <p:cNvPr id="42" name="Freeform: Shape 41">
            <a:extLst>
              <a:ext uri="{FF2B5EF4-FFF2-40B4-BE49-F238E27FC236}">
                <a16:creationId xmlns:a16="http://schemas.microsoft.com/office/drawing/2014/main" id="{3489247E-7FCF-4E81-BD4D-667EB14BE659}"/>
              </a:ext>
            </a:extLst>
          </p:cNvPr>
          <p:cNvSpPr/>
          <p:nvPr/>
        </p:nvSpPr>
        <p:spPr>
          <a:xfrm>
            <a:off x="4317203" y="3657898"/>
            <a:ext cx="1444354" cy="3199487"/>
          </a:xfrm>
          <a:custGeom>
            <a:avLst/>
            <a:gdLst>
              <a:gd name="connsiteX0" fmla="*/ 752406 w 1826532"/>
              <a:gd name="connsiteY0" fmla="*/ 0 h 4046076"/>
              <a:gd name="connsiteX1" fmla="*/ 1504812 w 1826532"/>
              <a:gd name="connsiteY1" fmla="*/ 752406 h 4046076"/>
              <a:gd name="connsiteX2" fmla="*/ 1445684 w 1826532"/>
              <a:gd name="connsiteY2" fmla="*/ 1045277 h 4046076"/>
              <a:gd name="connsiteX3" fmla="*/ 1390769 w 1826532"/>
              <a:gd name="connsiteY3" fmla="*/ 1146451 h 4046076"/>
              <a:gd name="connsiteX4" fmla="*/ 1421632 w 1826532"/>
              <a:gd name="connsiteY4" fmla="*/ 1199920 h 4046076"/>
              <a:gd name="connsiteX5" fmla="*/ 1795846 w 1826532"/>
              <a:gd name="connsiteY5" fmla="*/ 4046076 h 4046076"/>
              <a:gd name="connsiteX6" fmla="*/ 1794507 w 1826532"/>
              <a:gd name="connsiteY6" fmla="*/ 4039863 h 4046076"/>
              <a:gd name="connsiteX7" fmla="*/ 1794749 w 1826532"/>
              <a:gd name="connsiteY7" fmla="*/ 4046075 h 4046076"/>
              <a:gd name="connsiteX8" fmla="*/ 1168480 w 1826532"/>
              <a:gd name="connsiteY8" fmla="*/ 4046075 h 4046076"/>
              <a:gd name="connsiteX9" fmla="*/ 1148523 w 1826532"/>
              <a:gd name="connsiteY9" fmla="*/ 2425680 h 4046076"/>
              <a:gd name="connsiteX10" fmla="*/ 1118926 w 1826532"/>
              <a:gd name="connsiteY10" fmla="*/ 2228478 h 4046076"/>
              <a:gd name="connsiteX11" fmla="*/ 1116957 w 1826532"/>
              <a:gd name="connsiteY11" fmla="*/ 2225191 h 4046076"/>
              <a:gd name="connsiteX12" fmla="*/ 857054 w 1826532"/>
              <a:gd name="connsiteY12" fmla="*/ 1516048 h 4046076"/>
              <a:gd name="connsiteX13" fmla="*/ 845980 w 1826532"/>
              <a:gd name="connsiteY13" fmla="*/ 1495379 h 4046076"/>
              <a:gd name="connsiteX14" fmla="*/ 752406 w 1826532"/>
              <a:gd name="connsiteY14" fmla="*/ 1504812 h 4046076"/>
              <a:gd name="connsiteX15" fmla="*/ 0 w 1826532"/>
              <a:gd name="connsiteY15" fmla="*/ 752406 h 4046076"/>
              <a:gd name="connsiteX16" fmla="*/ 752406 w 1826532"/>
              <a:gd name="connsiteY16" fmla="*/ 0 h 404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532" h="4046076">
                <a:moveTo>
                  <a:pt x="752406" y="0"/>
                </a:moveTo>
                <a:cubicBezTo>
                  <a:pt x="1167948" y="0"/>
                  <a:pt x="1504812" y="336864"/>
                  <a:pt x="1504812" y="752406"/>
                </a:cubicBezTo>
                <a:cubicBezTo>
                  <a:pt x="1504812" y="856292"/>
                  <a:pt x="1483758" y="955260"/>
                  <a:pt x="1445684" y="1045277"/>
                </a:cubicBezTo>
                <a:lnTo>
                  <a:pt x="1390769" y="1146451"/>
                </a:lnTo>
                <a:lnTo>
                  <a:pt x="1421632" y="1199920"/>
                </a:lnTo>
                <a:cubicBezTo>
                  <a:pt x="1811030" y="1932293"/>
                  <a:pt x="1877276" y="2904407"/>
                  <a:pt x="1795846" y="4046076"/>
                </a:cubicBezTo>
                <a:lnTo>
                  <a:pt x="1794507" y="4039863"/>
                </a:lnTo>
                <a:lnTo>
                  <a:pt x="1794749" y="4046075"/>
                </a:lnTo>
                <a:lnTo>
                  <a:pt x="1168480" y="4046075"/>
                </a:lnTo>
                <a:cubicBezTo>
                  <a:pt x="1180288" y="3543774"/>
                  <a:pt x="1210326" y="2943022"/>
                  <a:pt x="1148523" y="2425680"/>
                </a:cubicBezTo>
                <a:lnTo>
                  <a:pt x="1118926" y="2228478"/>
                </a:lnTo>
                <a:lnTo>
                  <a:pt x="1116957" y="2225191"/>
                </a:lnTo>
                <a:cubicBezTo>
                  <a:pt x="1053580" y="1956410"/>
                  <a:pt x="952991" y="1705301"/>
                  <a:pt x="857054" y="1516048"/>
                </a:cubicBezTo>
                <a:lnTo>
                  <a:pt x="845980" y="1495379"/>
                </a:lnTo>
                <a:lnTo>
                  <a:pt x="752406" y="1504812"/>
                </a:lnTo>
                <a:cubicBezTo>
                  <a:pt x="336864" y="1504812"/>
                  <a:pt x="0" y="1167948"/>
                  <a:pt x="0" y="752406"/>
                </a:cubicBezTo>
                <a:cubicBezTo>
                  <a:pt x="0" y="336864"/>
                  <a:pt x="336864" y="0"/>
                  <a:pt x="75240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Montserrat" panose="00000500000000000000" pitchFamily="50" charset="0"/>
              <a:cs typeface="Poppins ExtraLight" panose="00000300000000000000" pitchFamily="50" charset="0"/>
            </a:endParaRPr>
          </a:p>
        </p:txBody>
      </p:sp>
      <p:sp>
        <p:nvSpPr>
          <p:cNvPr id="49" name="Freeform: Shape 48">
            <a:extLst>
              <a:ext uri="{FF2B5EF4-FFF2-40B4-BE49-F238E27FC236}">
                <a16:creationId xmlns:a16="http://schemas.microsoft.com/office/drawing/2014/main" id="{0247F2F7-87E9-4EE3-A4A2-D316AB6D1482}"/>
              </a:ext>
            </a:extLst>
          </p:cNvPr>
          <p:cNvSpPr/>
          <p:nvPr/>
        </p:nvSpPr>
        <p:spPr>
          <a:xfrm>
            <a:off x="7008000" y="4866131"/>
            <a:ext cx="1468183" cy="1991869"/>
          </a:xfrm>
          <a:custGeom>
            <a:avLst/>
            <a:gdLst>
              <a:gd name="connsiteX0" fmla="*/ 1097369 w 1856667"/>
              <a:gd name="connsiteY0" fmla="*/ 0 h 2518921"/>
              <a:gd name="connsiteX1" fmla="*/ 1845890 w 1856667"/>
              <a:gd name="connsiteY1" fmla="*/ 675477 h 2518921"/>
              <a:gd name="connsiteX2" fmla="*/ 1846525 w 1856667"/>
              <a:gd name="connsiteY2" fmla="*/ 688053 h 2518921"/>
              <a:gd name="connsiteX3" fmla="*/ 1856667 w 1856667"/>
              <a:gd name="connsiteY3" fmla="*/ 692062 h 2518921"/>
              <a:gd name="connsiteX4" fmla="*/ 1847103 w 1856667"/>
              <a:gd name="connsiteY4" fmla="*/ 699489 h 2518921"/>
              <a:gd name="connsiteX5" fmla="*/ 1849775 w 1856667"/>
              <a:gd name="connsiteY5" fmla="*/ 752406 h 2518921"/>
              <a:gd name="connsiteX6" fmla="*/ 1097369 w 1856667"/>
              <a:gd name="connsiteY6" fmla="*/ 1504812 h 2518921"/>
              <a:gd name="connsiteX7" fmla="*/ 945733 w 1856667"/>
              <a:gd name="connsiteY7" fmla="*/ 1489526 h 2518921"/>
              <a:gd name="connsiteX8" fmla="*/ 862875 w 1856667"/>
              <a:gd name="connsiteY8" fmla="*/ 1463805 h 2518921"/>
              <a:gd name="connsiteX9" fmla="*/ 857642 w 1856667"/>
              <a:gd name="connsiteY9" fmla="*/ 1467869 h 2518921"/>
              <a:gd name="connsiteX10" fmla="*/ 856756 w 1856667"/>
              <a:gd name="connsiteY10" fmla="*/ 1461906 h 2518921"/>
              <a:gd name="connsiteX11" fmla="*/ 804499 w 1856667"/>
              <a:gd name="connsiteY11" fmla="*/ 1445684 h 2518921"/>
              <a:gd name="connsiteX12" fmla="*/ 726113 w 1856667"/>
              <a:gd name="connsiteY12" fmla="*/ 1403138 h 2518921"/>
              <a:gd name="connsiteX13" fmla="*/ 696586 w 1856667"/>
              <a:gd name="connsiteY13" fmla="*/ 1473124 h 2518921"/>
              <a:gd name="connsiteX14" fmla="*/ 668785 w 1856667"/>
              <a:gd name="connsiteY14" fmla="*/ 1585173 h 2518921"/>
              <a:gd name="connsiteX15" fmla="*/ 667128 w 1856667"/>
              <a:gd name="connsiteY15" fmla="*/ 1588144 h 2518921"/>
              <a:gd name="connsiteX16" fmla="*/ 654805 w 1856667"/>
              <a:gd name="connsiteY16" fmla="*/ 1827240 h 2518921"/>
              <a:gd name="connsiteX17" fmla="*/ 665074 w 1856667"/>
              <a:gd name="connsiteY17" fmla="*/ 2516540 h 2518921"/>
              <a:gd name="connsiteX18" fmla="*/ 34042 w 1856667"/>
              <a:gd name="connsiteY18" fmla="*/ 2518921 h 2518921"/>
              <a:gd name="connsiteX19" fmla="*/ 34498 w 1856667"/>
              <a:gd name="connsiteY19" fmla="*/ 2512805 h 2518921"/>
              <a:gd name="connsiteX20" fmla="*/ 33255 w 1856667"/>
              <a:gd name="connsiteY20" fmla="*/ 2514157 h 2518921"/>
              <a:gd name="connsiteX21" fmla="*/ 328733 w 1856667"/>
              <a:gd name="connsiteY21" fmla="*/ 835313 h 2518921"/>
              <a:gd name="connsiteX22" fmla="*/ 348099 w 1856667"/>
              <a:gd name="connsiteY22" fmla="*/ 814514 h 2518921"/>
              <a:gd name="connsiteX23" fmla="*/ 344963 w 1856667"/>
              <a:gd name="connsiteY23" fmla="*/ 752406 h 2518921"/>
              <a:gd name="connsiteX24" fmla="*/ 1097369 w 1856667"/>
              <a:gd name="connsiteY24" fmla="*/ 0 h 25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56667" h="2518921">
                <a:moveTo>
                  <a:pt x="1097369" y="0"/>
                </a:moveTo>
                <a:cubicBezTo>
                  <a:pt x="1486940" y="0"/>
                  <a:pt x="1807360" y="296072"/>
                  <a:pt x="1845890" y="675477"/>
                </a:cubicBezTo>
                <a:lnTo>
                  <a:pt x="1846525" y="688053"/>
                </a:lnTo>
                <a:lnTo>
                  <a:pt x="1856667" y="692062"/>
                </a:lnTo>
                <a:lnTo>
                  <a:pt x="1847103" y="699489"/>
                </a:lnTo>
                <a:lnTo>
                  <a:pt x="1849775" y="752406"/>
                </a:lnTo>
                <a:cubicBezTo>
                  <a:pt x="1849775" y="1167948"/>
                  <a:pt x="1512911" y="1504812"/>
                  <a:pt x="1097369" y="1504812"/>
                </a:cubicBezTo>
                <a:cubicBezTo>
                  <a:pt x="1045426" y="1504812"/>
                  <a:pt x="994713" y="1499549"/>
                  <a:pt x="945733" y="1489526"/>
                </a:cubicBezTo>
                <a:lnTo>
                  <a:pt x="862875" y="1463805"/>
                </a:lnTo>
                <a:lnTo>
                  <a:pt x="857642" y="1467869"/>
                </a:lnTo>
                <a:lnTo>
                  <a:pt x="856756" y="1461906"/>
                </a:lnTo>
                <a:lnTo>
                  <a:pt x="804499" y="1445684"/>
                </a:lnTo>
                <a:lnTo>
                  <a:pt x="726113" y="1403138"/>
                </a:lnTo>
                <a:lnTo>
                  <a:pt x="696586" y="1473124"/>
                </a:lnTo>
                <a:cubicBezTo>
                  <a:pt x="685235" y="1506629"/>
                  <a:pt x="675671" y="1543594"/>
                  <a:pt x="668785" y="1585173"/>
                </a:cubicBezTo>
                <a:lnTo>
                  <a:pt x="667128" y="1588144"/>
                </a:lnTo>
                <a:lnTo>
                  <a:pt x="654805" y="1827240"/>
                </a:lnTo>
                <a:cubicBezTo>
                  <a:pt x="647512" y="2069046"/>
                  <a:pt x="654953" y="2299628"/>
                  <a:pt x="665074" y="2516540"/>
                </a:cubicBezTo>
                <a:lnTo>
                  <a:pt x="34042" y="2518921"/>
                </a:lnTo>
                <a:lnTo>
                  <a:pt x="34498" y="2512805"/>
                </a:lnTo>
                <a:lnTo>
                  <a:pt x="33255" y="2514157"/>
                </a:lnTo>
                <a:cubicBezTo>
                  <a:pt x="-77193" y="1579914"/>
                  <a:pt x="104434" y="1100527"/>
                  <a:pt x="328733" y="835313"/>
                </a:cubicBezTo>
                <a:lnTo>
                  <a:pt x="348099" y="814514"/>
                </a:lnTo>
                <a:lnTo>
                  <a:pt x="344963" y="752406"/>
                </a:lnTo>
                <a:cubicBezTo>
                  <a:pt x="344963" y="336864"/>
                  <a:pt x="681827" y="0"/>
                  <a:pt x="109736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Montserrat" panose="00000500000000000000" pitchFamily="50" charset="0"/>
              <a:cs typeface="Poppins ExtraLight" panose="00000300000000000000" pitchFamily="50" charset="0"/>
            </a:endParaRPr>
          </a:p>
        </p:txBody>
      </p:sp>
      <p:sp>
        <p:nvSpPr>
          <p:cNvPr id="46" name="Freeform: Shape 45">
            <a:extLst>
              <a:ext uri="{FF2B5EF4-FFF2-40B4-BE49-F238E27FC236}">
                <a16:creationId xmlns:a16="http://schemas.microsoft.com/office/drawing/2014/main" id="{8ED272B6-ECEA-4083-8806-3739717D556B}"/>
              </a:ext>
            </a:extLst>
          </p:cNvPr>
          <p:cNvSpPr/>
          <p:nvPr/>
        </p:nvSpPr>
        <p:spPr>
          <a:xfrm>
            <a:off x="3680112" y="4866131"/>
            <a:ext cx="1484386" cy="1991869"/>
          </a:xfrm>
          <a:custGeom>
            <a:avLst/>
            <a:gdLst>
              <a:gd name="connsiteX0" fmla="*/ 752406 w 1877157"/>
              <a:gd name="connsiteY0" fmla="*/ 0 h 2518921"/>
              <a:gd name="connsiteX1" fmla="*/ 1504812 w 1877157"/>
              <a:gd name="connsiteY1" fmla="*/ 752406 h 2518921"/>
              <a:gd name="connsiteX2" fmla="*/ 1503085 w 1877157"/>
              <a:gd name="connsiteY2" fmla="*/ 786617 h 2518921"/>
              <a:gd name="connsiteX3" fmla="*/ 1548424 w 1877157"/>
              <a:gd name="connsiteY3" fmla="*/ 835313 h 2518921"/>
              <a:gd name="connsiteX4" fmla="*/ 1843902 w 1877157"/>
              <a:gd name="connsiteY4" fmla="*/ 2514157 h 2518921"/>
              <a:gd name="connsiteX5" fmla="*/ 1842659 w 1877157"/>
              <a:gd name="connsiteY5" fmla="*/ 2512805 h 2518921"/>
              <a:gd name="connsiteX6" fmla="*/ 1843115 w 1877157"/>
              <a:gd name="connsiteY6" fmla="*/ 2518921 h 2518921"/>
              <a:gd name="connsiteX7" fmla="*/ 1212083 w 1877157"/>
              <a:gd name="connsiteY7" fmla="*/ 2516540 h 2518921"/>
              <a:gd name="connsiteX8" fmla="*/ 1222352 w 1877157"/>
              <a:gd name="connsiteY8" fmla="*/ 1827240 h 2518921"/>
              <a:gd name="connsiteX9" fmla="*/ 1210029 w 1877157"/>
              <a:gd name="connsiteY9" fmla="*/ 1588144 h 2518921"/>
              <a:gd name="connsiteX10" fmla="*/ 1208372 w 1877157"/>
              <a:gd name="connsiteY10" fmla="*/ 1585173 h 2518921"/>
              <a:gd name="connsiteX11" fmla="*/ 1180572 w 1877157"/>
              <a:gd name="connsiteY11" fmla="*/ 1473124 h 2518921"/>
              <a:gd name="connsiteX12" fmla="*/ 1145942 w 1877157"/>
              <a:gd name="connsiteY12" fmla="*/ 1391045 h 2518921"/>
              <a:gd name="connsiteX13" fmla="*/ 1045276 w 1877157"/>
              <a:gd name="connsiteY13" fmla="*/ 1445684 h 2518921"/>
              <a:gd name="connsiteX14" fmla="*/ 1021727 w 1877157"/>
              <a:gd name="connsiteY14" fmla="*/ 1452995 h 2518921"/>
              <a:gd name="connsiteX15" fmla="*/ 1019515 w 1877157"/>
              <a:gd name="connsiteY15" fmla="*/ 1467869 h 2518921"/>
              <a:gd name="connsiteX16" fmla="*/ 1006462 w 1877157"/>
              <a:gd name="connsiteY16" fmla="*/ 1457733 h 2518921"/>
              <a:gd name="connsiteX17" fmla="*/ 904042 w 1877157"/>
              <a:gd name="connsiteY17" fmla="*/ 1489526 h 2518921"/>
              <a:gd name="connsiteX18" fmla="*/ 752406 w 1877157"/>
              <a:gd name="connsiteY18" fmla="*/ 1504812 h 2518921"/>
              <a:gd name="connsiteX19" fmla="*/ 0 w 1877157"/>
              <a:gd name="connsiteY19" fmla="*/ 752406 h 2518921"/>
              <a:gd name="connsiteX20" fmla="*/ 752406 w 1877157"/>
              <a:gd name="connsiteY20" fmla="*/ 0 h 25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77157" h="2518921">
                <a:moveTo>
                  <a:pt x="752406" y="0"/>
                </a:moveTo>
                <a:cubicBezTo>
                  <a:pt x="1167948" y="0"/>
                  <a:pt x="1504812" y="336864"/>
                  <a:pt x="1504812" y="752406"/>
                </a:cubicBezTo>
                <a:lnTo>
                  <a:pt x="1503085" y="786617"/>
                </a:lnTo>
                <a:lnTo>
                  <a:pt x="1548424" y="835313"/>
                </a:lnTo>
                <a:cubicBezTo>
                  <a:pt x="1772723" y="1100527"/>
                  <a:pt x="1954350" y="1579914"/>
                  <a:pt x="1843902" y="2514157"/>
                </a:cubicBezTo>
                <a:lnTo>
                  <a:pt x="1842659" y="2512805"/>
                </a:lnTo>
                <a:lnTo>
                  <a:pt x="1843115" y="2518921"/>
                </a:lnTo>
                <a:lnTo>
                  <a:pt x="1212083" y="2516540"/>
                </a:lnTo>
                <a:cubicBezTo>
                  <a:pt x="1222204" y="2299628"/>
                  <a:pt x="1229645" y="2069046"/>
                  <a:pt x="1222352" y="1827240"/>
                </a:cubicBezTo>
                <a:lnTo>
                  <a:pt x="1210029" y="1588144"/>
                </a:lnTo>
                <a:lnTo>
                  <a:pt x="1208372" y="1585173"/>
                </a:lnTo>
                <a:cubicBezTo>
                  <a:pt x="1201487" y="1543594"/>
                  <a:pt x="1191922" y="1506629"/>
                  <a:pt x="1180572" y="1473124"/>
                </a:cubicBezTo>
                <a:lnTo>
                  <a:pt x="1145942" y="1391045"/>
                </a:lnTo>
                <a:lnTo>
                  <a:pt x="1045276" y="1445684"/>
                </a:lnTo>
                <a:lnTo>
                  <a:pt x="1021727" y="1452995"/>
                </a:lnTo>
                <a:lnTo>
                  <a:pt x="1019515" y="1467869"/>
                </a:lnTo>
                <a:lnTo>
                  <a:pt x="1006462" y="1457733"/>
                </a:lnTo>
                <a:lnTo>
                  <a:pt x="904042" y="1489526"/>
                </a:lnTo>
                <a:cubicBezTo>
                  <a:pt x="855062" y="1499549"/>
                  <a:pt x="804349" y="1504812"/>
                  <a:pt x="752406" y="1504812"/>
                </a:cubicBezTo>
                <a:cubicBezTo>
                  <a:pt x="336864" y="1504812"/>
                  <a:pt x="0" y="1167948"/>
                  <a:pt x="0" y="752406"/>
                </a:cubicBezTo>
                <a:cubicBezTo>
                  <a:pt x="0" y="336864"/>
                  <a:pt x="336864" y="0"/>
                  <a:pt x="7524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Montserrat" panose="00000500000000000000" pitchFamily="50" charset="0"/>
              <a:cs typeface="Poppins ExtraLight" panose="00000300000000000000" pitchFamily="50" charset="0"/>
            </a:endParaRPr>
          </a:p>
        </p:txBody>
      </p:sp>
      <p:sp>
        <p:nvSpPr>
          <p:cNvPr id="35" name="TextBox 34">
            <a:extLst>
              <a:ext uri="{FF2B5EF4-FFF2-40B4-BE49-F238E27FC236}">
                <a16:creationId xmlns:a16="http://schemas.microsoft.com/office/drawing/2014/main" id="{27C78BB6-CAF3-48C1-83B3-CAB1F1907C52}"/>
              </a:ext>
            </a:extLst>
          </p:cNvPr>
          <p:cNvSpPr txBox="1"/>
          <p:nvPr/>
        </p:nvSpPr>
        <p:spPr>
          <a:xfrm>
            <a:off x="1192696" y="2387578"/>
            <a:ext cx="9806608" cy="579005"/>
          </a:xfrm>
          <a:prstGeom prst="rect">
            <a:avLst/>
          </a:prstGeom>
          <a:noFill/>
        </p:spPr>
        <p:txBody>
          <a:bodyPr wrap="square" rtlCol="0">
            <a:spAutoFit/>
          </a:bodyPr>
          <a:lstStyle/>
          <a:p>
            <a:pPr algn="ctr">
              <a:lnSpc>
                <a:spcPct val="150000"/>
              </a:lnSpc>
              <a:defRPr/>
            </a:pPr>
            <a:r>
              <a:rPr lang="en-US" sz="1100" dirty="0">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There are many variations of passages of </a:t>
            </a:r>
            <a:r>
              <a:rPr lang="en-US" sz="1100" dirty="0" err="1">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Lorem</a:t>
            </a:r>
            <a:r>
              <a:rPr lang="en-US" sz="1100" dirty="0">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 </a:t>
            </a:r>
            <a:r>
              <a:rPr lang="en-US" sz="1100" dirty="0" err="1">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Ipsum</a:t>
            </a:r>
            <a:r>
              <a:rPr lang="en-US" sz="1100" dirty="0">
                <a:solidFill>
                  <a:schemeClr val="tx2">
                    <a:lumMod val="50000"/>
                  </a:schemeClr>
                </a:solidFill>
                <a:latin typeface="Montserrat" panose="00000500000000000000" pitchFamily="50" charset="0"/>
                <a:ea typeface="Roboto" panose="02000000000000000000" pitchFamily="2" charset="0"/>
                <a:cs typeface="Poppins ExtraLight" panose="00000300000000000000" pitchFamily="50" charset="0"/>
              </a:rPr>
              <a:t> available, but the majority have suffered alteration in some form, by injected humor, or randomized words which don't look even slightly believable. If you are going to use a passage of Lorem Ipsum, you need</a:t>
            </a:r>
          </a:p>
        </p:txBody>
      </p:sp>
      <p:sp>
        <p:nvSpPr>
          <p:cNvPr id="37" name="Freeform 849">
            <a:extLst>
              <a:ext uri="{FF2B5EF4-FFF2-40B4-BE49-F238E27FC236}">
                <a16:creationId xmlns:a16="http://schemas.microsoft.com/office/drawing/2014/main" id="{8E11BF83-6E39-4524-B0F6-BCC6CC2E7740}"/>
              </a:ext>
            </a:extLst>
          </p:cNvPr>
          <p:cNvSpPr>
            <a:spLocks noEditPoints="1"/>
          </p:cNvSpPr>
          <p:nvPr/>
        </p:nvSpPr>
        <p:spPr bwMode="auto">
          <a:xfrm flipH="1">
            <a:off x="4624541" y="4005113"/>
            <a:ext cx="541680" cy="540810"/>
          </a:xfrm>
          <a:custGeom>
            <a:avLst/>
            <a:gdLst>
              <a:gd name="T0" fmla="*/ 1596 w 3738"/>
              <a:gd name="T1" fmla="*/ 1304 h 3731"/>
              <a:gd name="T2" fmla="*/ 1434 w 3738"/>
              <a:gd name="T3" fmla="*/ 1665 h 3731"/>
              <a:gd name="T4" fmla="*/ 1522 w 3738"/>
              <a:gd name="T5" fmla="*/ 2059 h 3731"/>
              <a:gd name="T6" fmla="*/ 1677 w 3738"/>
              <a:gd name="T7" fmla="*/ 2317 h 3731"/>
              <a:gd name="T8" fmla="*/ 1508 w 3738"/>
              <a:gd name="T9" fmla="*/ 2415 h 3731"/>
              <a:gd name="T10" fmla="*/ 1289 w 3738"/>
              <a:gd name="T11" fmla="*/ 2540 h 3731"/>
              <a:gd name="T12" fmla="*/ 1111 w 3738"/>
              <a:gd name="T13" fmla="*/ 2768 h 3731"/>
              <a:gd name="T14" fmla="*/ 1875 w 3738"/>
              <a:gd name="T15" fmla="*/ 3036 h 3731"/>
              <a:gd name="T16" fmla="*/ 2610 w 3738"/>
              <a:gd name="T17" fmla="*/ 2730 h 3731"/>
              <a:gd name="T18" fmla="*/ 2425 w 3738"/>
              <a:gd name="T19" fmla="*/ 2523 h 3731"/>
              <a:gd name="T20" fmla="*/ 2209 w 3738"/>
              <a:gd name="T21" fmla="*/ 2406 h 3731"/>
              <a:gd name="T22" fmla="*/ 2052 w 3738"/>
              <a:gd name="T23" fmla="*/ 2308 h 3731"/>
              <a:gd name="T24" fmla="*/ 2243 w 3738"/>
              <a:gd name="T25" fmla="*/ 2009 h 3731"/>
              <a:gd name="T26" fmla="*/ 2294 w 3738"/>
              <a:gd name="T27" fmla="*/ 1603 h 3731"/>
              <a:gd name="T28" fmla="*/ 2103 w 3738"/>
              <a:gd name="T29" fmla="*/ 1268 h 3731"/>
              <a:gd name="T30" fmla="*/ 2375 w 3738"/>
              <a:gd name="T31" fmla="*/ 720 h 3731"/>
              <a:gd name="T32" fmla="*/ 2085 w 3738"/>
              <a:gd name="T33" fmla="*/ 921 h 3731"/>
              <a:gd name="T34" fmla="*/ 2217 w 3738"/>
              <a:gd name="T35" fmla="*/ 1198 h 3731"/>
              <a:gd name="T36" fmla="*/ 2423 w 3738"/>
              <a:gd name="T37" fmla="*/ 1589 h 3731"/>
              <a:gd name="T38" fmla="*/ 2376 w 3738"/>
              <a:gd name="T39" fmla="*/ 2029 h 3731"/>
              <a:gd name="T40" fmla="*/ 2281 w 3738"/>
              <a:gd name="T41" fmla="*/ 2297 h 3731"/>
              <a:gd name="T42" fmla="*/ 2580 w 3738"/>
              <a:gd name="T43" fmla="*/ 2481 h 3731"/>
              <a:gd name="T44" fmla="*/ 3214 w 3738"/>
              <a:gd name="T45" fmla="*/ 2397 h 3731"/>
              <a:gd name="T46" fmla="*/ 3070 w 3738"/>
              <a:gd name="T47" fmla="*/ 2128 h 3731"/>
              <a:gd name="T48" fmla="*/ 2858 w 3738"/>
              <a:gd name="T49" fmla="*/ 1981 h 3731"/>
              <a:gd name="T50" fmla="*/ 2664 w 3738"/>
              <a:gd name="T51" fmla="*/ 1885 h 3731"/>
              <a:gd name="T52" fmla="*/ 2712 w 3738"/>
              <a:gd name="T53" fmla="*/ 1671 h 3731"/>
              <a:gd name="T54" fmla="*/ 2861 w 3738"/>
              <a:gd name="T55" fmla="*/ 1321 h 3731"/>
              <a:gd name="T56" fmla="*/ 2768 w 3738"/>
              <a:gd name="T57" fmla="*/ 920 h 3731"/>
              <a:gd name="T58" fmla="*/ 2478 w 3738"/>
              <a:gd name="T59" fmla="*/ 720 h 3731"/>
              <a:gd name="T60" fmla="*/ 1077 w 3738"/>
              <a:gd name="T61" fmla="*/ 800 h 3731"/>
              <a:gd name="T62" fmla="*/ 886 w 3738"/>
              <a:gd name="T63" fmla="*/ 1135 h 3731"/>
              <a:gd name="T64" fmla="*/ 938 w 3738"/>
              <a:gd name="T65" fmla="*/ 1543 h 3731"/>
              <a:gd name="T66" fmla="*/ 1134 w 3738"/>
              <a:gd name="T67" fmla="*/ 1834 h 3731"/>
              <a:gd name="T68" fmla="*/ 981 w 3738"/>
              <a:gd name="T69" fmla="*/ 1934 h 3731"/>
              <a:gd name="T70" fmla="*/ 762 w 3738"/>
              <a:gd name="T71" fmla="*/ 2049 h 3731"/>
              <a:gd name="T72" fmla="*/ 573 w 3738"/>
              <a:gd name="T73" fmla="*/ 2258 h 3731"/>
              <a:gd name="T74" fmla="*/ 1078 w 3738"/>
              <a:gd name="T75" fmla="*/ 2568 h 3731"/>
              <a:gd name="T76" fmla="*/ 1378 w 3738"/>
              <a:gd name="T77" fmla="*/ 2336 h 3731"/>
              <a:gd name="T78" fmla="*/ 1416 w 3738"/>
              <a:gd name="T79" fmla="*/ 2134 h 3731"/>
              <a:gd name="T80" fmla="*/ 1302 w 3738"/>
              <a:gd name="T81" fmla="*/ 1728 h 3731"/>
              <a:gd name="T82" fmla="*/ 1440 w 3738"/>
              <a:gd name="T83" fmla="*/ 1289 h 3731"/>
              <a:gd name="T84" fmla="*/ 1704 w 3738"/>
              <a:gd name="T85" fmla="*/ 1022 h 3731"/>
              <a:gd name="T86" fmla="*/ 1459 w 3738"/>
              <a:gd name="T87" fmla="*/ 748 h 3731"/>
              <a:gd name="T88" fmla="*/ 2205 w 3738"/>
              <a:gd name="T89" fmla="*/ 30 h 3731"/>
              <a:gd name="T90" fmla="*/ 2903 w 3738"/>
              <a:gd name="T91" fmla="*/ 311 h 3731"/>
              <a:gd name="T92" fmla="*/ 3426 w 3738"/>
              <a:gd name="T93" fmla="*/ 833 h 3731"/>
              <a:gd name="T94" fmla="*/ 3708 w 3738"/>
              <a:gd name="T95" fmla="*/ 1531 h 3731"/>
              <a:gd name="T96" fmla="*/ 3685 w 3738"/>
              <a:gd name="T97" fmla="*/ 2308 h 3731"/>
              <a:gd name="T98" fmla="*/ 3365 w 3738"/>
              <a:gd name="T99" fmla="*/ 2985 h 3731"/>
              <a:gd name="T100" fmla="*/ 2812 w 3738"/>
              <a:gd name="T101" fmla="*/ 3477 h 3731"/>
              <a:gd name="T102" fmla="*/ 2095 w 3738"/>
              <a:gd name="T103" fmla="*/ 3717 h 3731"/>
              <a:gd name="T104" fmla="*/ 1320 w 3738"/>
              <a:gd name="T105" fmla="*/ 3649 h 3731"/>
              <a:gd name="T106" fmla="*/ 664 w 3738"/>
              <a:gd name="T107" fmla="*/ 3293 h 3731"/>
              <a:gd name="T108" fmla="*/ 204 w 3738"/>
              <a:gd name="T109" fmla="*/ 2714 h 3731"/>
              <a:gd name="T110" fmla="*/ 3 w 3738"/>
              <a:gd name="T111" fmla="*/ 1979 h 3731"/>
              <a:gd name="T112" fmla="*/ 117 w 3738"/>
              <a:gd name="T113" fmla="*/ 1215 h 3731"/>
              <a:gd name="T114" fmla="*/ 511 w 3738"/>
              <a:gd name="T115" fmla="*/ 585 h 3731"/>
              <a:gd name="T116" fmla="*/ 1117 w 3738"/>
              <a:gd name="T117" fmla="*/ 158 h 3731"/>
              <a:gd name="T118" fmla="*/ 1868 w 3738"/>
              <a:gd name="T119" fmla="*/ 0 h 3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38" h="3731">
                <a:moveTo>
                  <a:pt x="1868" y="1184"/>
                </a:moveTo>
                <a:lnTo>
                  <a:pt x="1818" y="1188"/>
                </a:lnTo>
                <a:lnTo>
                  <a:pt x="1769" y="1198"/>
                </a:lnTo>
                <a:lnTo>
                  <a:pt x="1721" y="1215"/>
                </a:lnTo>
                <a:lnTo>
                  <a:pt x="1677" y="1239"/>
                </a:lnTo>
                <a:lnTo>
                  <a:pt x="1635" y="1268"/>
                </a:lnTo>
                <a:lnTo>
                  <a:pt x="1596" y="1304"/>
                </a:lnTo>
                <a:lnTo>
                  <a:pt x="1560" y="1343"/>
                </a:lnTo>
                <a:lnTo>
                  <a:pt x="1528" y="1388"/>
                </a:lnTo>
                <a:lnTo>
                  <a:pt x="1499" y="1436"/>
                </a:lnTo>
                <a:lnTo>
                  <a:pt x="1477" y="1489"/>
                </a:lnTo>
                <a:lnTo>
                  <a:pt x="1457" y="1544"/>
                </a:lnTo>
                <a:lnTo>
                  <a:pt x="1444" y="1603"/>
                </a:lnTo>
                <a:lnTo>
                  <a:pt x="1434" y="1665"/>
                </a:lnTo>
                <a:lnTo>
                  <a:pt x="1432" y="1728"/>
                </a:lnTo>
                <a:lnTo>
                  <a:pt x="1434" y="1789"/>
                </a:lnTo>
                <a:lnTo>
                  <a:pt x="1442" y="1849"/>
                </a:lnTo>
                <a:lnTo>
                  <a:pt x="1456" y="1905"/>
                </a:lnTo>
                <a:lnTo>
                  <a:pt x="1473" y="1960"/>
                </a:lnTo>
                <a:lnTo>
                  <a:pt x="1496" y="2011"/>
                </a:lnTo>
                <a:lnTo>
                  <a:pt x="1522" y="2059"/>
                </a:lnTo>
                <a:lnTo>
                  <a:pt x="1552" y="2102"/>
                </a:lnTo>
                <a:lnTo>
                  <a:pt x="1586" y="2141"/>
                </a:lnTo>
                <a:lnTo>
                  <a:pt x="1622" y="2177"/>
                </a:lnTo>
                <a:lnTo>
                  <a:pt x="1662" y="2207"/>
                </a:lnTo>
                <a:lnTo>
                  <a:pt x="1704" y="2231"/>
                </a:lnTo>
                <a:lnTo>
                  <a:pt x="1692" y="2302"/>
                </a:lnTo>
                <a:lnTo>
                  <a:pt x="1677" y="2317"/>
                </a:lnTo>
                <a:lnTo>
                  <a:pt x="1660" y="2333"/>
                </a:lnTo>
                <a:lnTo>
                  <a:pt x="1640" y="2347"/>
                </a:lnTo>
                <a:lnTo>
                  <a:pt x="1618" y="2362"/>
                </a:lnTo>
                <a:lnTo>
                  <a:pt x="1593" y="2375"/>
                </a:lnTo>
                <a:lnTo>
                  <a:pt x="1566" y="2388"/>
                </a:lnTo>
                <a:lnTo>
                  <a:pt x="1538" y="2401"/>
                </a:lnTo>
                <a:lnTo>
                  <a:pt x="1508" y="2415"/>
                </a:lnTo>
                <a:lnTo>
                  <a:pt x="1479" y="2430"/>
                </a:lnTo>
                <a:lnTo>
                  <a:pt x="1447" y="2445"/>
                </a:lnTo>
                <a:lnTo>
                  <a:pt x="1415" y="2462"/>
                </a:lnTo>
                <a:lnTo>
                  <a:pt x="1383" y="2479"/>
                </a:lnTo>
                <a:lnTo>
                  <a:pt x="1351" y="2497"/>
                </a:lnTo>
                <a:lnTo>
                  <a:pt x="1320" y="2517"/>
                </a:lnTo>
                <a:lnTo>
                  <a:pt x="1289" y="2540"/>
                </a:lnTo>
                <a:lnTo>
                  <a:pt x="1258" y="2565"/>
                </a:lnTo>
                <a:lnTo>
                  <a:pt x="1230" y="2591"/>
                </a:lnTo>
                <a:lnTo>
                  <a:pt x="1202" y="2621"/>
                </a:lnTo>
                <a:lnTo>
                  <a:pt x="1176" y="2652"/>
                </a:lnTo>
                <a:lnTo>
                  <a:pt x="1152" y="2688"/>
                </a:lnTo>
                <a:lnTo>
                  <a:pt x="1131" y="2726"/>
                </a:lnTo>
                <a:lnTo>
                  <a:pt x="1111" y="2768"/>
                </a:lnTo>
                <a:lnTo>
                  <a:pt x="1095" y="2814"/>
                </a:lnTo>
                <a:lnTo>
                  <a:pt x="1083" y="2862"/>
                </a:lnTo>
                <a:lnTo>
                  <a:pt x="1073" y="2916"/>
                </a:lnTo>
                <a:lnTo>
                  <a:pt x="1067" y="2974"/>
                </a:lnTo>
                <a:lnTo>
                  <a:pt x="1065" y="3036"/>
                </a:lnTo>
                <a:lnTo>
                  <a:pt x="1875" y="3036"/>
                </a:lnTo>
                <a:lnTo>
                  <a:pt x="1875" y="3036"/>
                </a:lnTo>
                <a:lnTo>
                  <a:pt x="2673" y="3036"/>
                </a:lnTo>
                <a:lnTo>
                  <a:pt x="2671" y="2975"/>
                </a:lnTo>
                <a:lnTo>
                  <a:pt x="2665" y="2918"/>
                </a:lnTo>
                <a:lnTo>
                  <a:pt x="2656" y="2865"/>
                </a:lnTo>
                <a:lnTo>
                  <a:pt x="2644" y="2816"/>
                </a:lnTo>
                <a:lnTo>
                  <a:pt x="2628" y="2772"/>
                </a:lnTo>
                <a:lnTo>
                  <a:pt x="2610" y="2730"/>
                </a:lnTo>
                <a:lnTo>
                  <a:pt x="2588" y="2692"/>
                </a:lnTo>
                <a:lnTo>
                  <a:pt x="2565" y="2657"/>
                </a:lnTo>
                <a:lnTo>
                  <a:pt x="2540" y="2625"/>
                </a:lnTo>
                <a:lnTo>
                  <a:pt x="2513" y="2596"/>
                </a:lnTo>
                <a:lnTo>
                  <a:pt x="2484" y="2570"/>
                </a:lnTo>
                <a:lnTo>
                  <a:pt x="2455" y="2545"/>
                </a:lnTo>
                <a:lnTo>
                  <a:pt x="2425" y="2523"/>
                </a:lnTo>
                <a:lnTo>
                  <a:pt x="2395" y="2503"/>
                </a:lnTo>
                <a:lnTo>
                  <a:pt x="2363" y="2483"/>
                </a:lnTo>
                <a:lnTo>
                  <a:pt x="2331" y="2466"/>
                </a:lnTo>
                <a:lnTo>
                  <a:pt x="2300" y="2449"/>
                </a:lnTo>
                <a:lnTo>
                  <a:pt x="2268" y="2434"/>
                </a:lnTo>
                <a:lnTo>
                  <a:pt x="2239" y="2420"/>
                </a:lnTo>
                <a:lnTo>
                  <a:pt x="2209" y="2406"/>
                </a:lnTo>
                <a:lnTo>
                  <a:pt x="2181" y="2394"/>
                </a:lnTo>
                <a:lnTo>
                  <a:pt x="2155" y="2380"/>
                </a:lnTo>
                <a:lnTo>
                  <a:pt x="2129" y="2366"/>
                </a:lnTo>
                <a:lnTo>
                  <a:pt x="2107" y="2353"/>
                </a:lnTo>
                <a:lnTo>
                  <a:pt x="2086" y="2339"/>
                </a:lnTo>
                <a:lnTo>
                  <a:pt x="2068" y="2324"/>
                </a:lnTo>
                <a:lnTo>
                  <a:pt x="2052" y="2308"/>
                </a:lnTo>
                <a:lnTo>
                  <a:pt x="2037" y="2230"/>
                </a:lnTo>
                <a:lnTo>
                  <a:pt x="2079" y="2205"/>
                </a:lnTo>
                <a:lnTo>
                  <a:pt x="2118" y="2174"/>
                </a:lnTo>
                <a:lnTo>
                  <a:pt x="2155" y="2139"/>
                </a:lnTo>
                <a:lnTo>
                  <a:pt x="2188" y="2099"/>
                </a:lnTo>
                <a:lnTo>
                  <a:pt x="2217" y="2056"/>
                </a:lnTo>
                <a:lnTo>
                  <a:pt x="2243" y="2009"/>
                </a:lnTo>
                <a:lnTo>
                  <a:pt x="2265" y="1958"/>
                </a:lnTo>
                <a:lnTo>
                  <a:pt x="2283" y="1904"/>
                </a:lnTo>
                <a:lnTo>
                  <a:pt x="2296" y="1847"/>
                </a:lnTo>
                <a:lnTo>
                  <a:pt x="2304" y="1788"/>
                </a:lnTo>
                <a:lnTo>
                  <a:pt x="2306" y="1728"/>
                </a:lnTo>
                <a:lnTo>
                  <a:pt x="2304" y="1665"/>
                </a:lnTo>
                <a:lnTo>
                  <a:pt x="2294" y="1603"/>
                </a:lnTo>
                <a:lnTo>
                  <a:pt x="2281" y="1544"/>
                </a:lnTo>
                <a:lnTo>
                  <a:pt x="2261" y="1489"/>
                </a:lnTo>
                <a:lnTo>
                  <a:pt x="2238" y="1436"/>
                </a:lnTo>
                <a:lnTo>
                  <a:pt x="2210" y="1388"/>
                </a:lnTo>
                <a:lnTo>
                  <a:pt x="2178" y="1343"/>
                </a:lnTo>
                <a:lnTo>
                  <a:pt x="2142" y="1304"/>
                </a:lnTo>
                <a:lnTo>
                  <a:pt x="2103" y="1268"/>
                </a:lnTo>
                <a:lnTo>
                  <a:pt x="2061" y="1239"/>
                </a:lnTo>
                <a:lnTo>
                  <a:pt x="2017" y="1215"/>
                </a:lnTo>
                <a:lnTo>
                  <a:pt x="1969" y="1198"/>
                </a:lnTo>
                <a:lnTo>
                  <a:pt x="1920" y="1188"/>
                </a:lnTo>
                <a:lnTo>
                  <a:pt x="1868" y="1184"/>
                </a:lnTo>
                <a:close/>
                <a:moveTo>
                  <a:pt x="2426" y="716"/>
                </a:moveTo>
                <a:lnTo>
                  <a:pt x="2375" y="720"/>
                </a:lnTo>
                <a:lnTo>
                  <a:pt x="2326" y="730"/>
                </a:lnTo>
                <a:lnTo>
                  <a:pt x="2279" y="748"/>
                </a:lnTo>
                <a:lnTo>
                  <a:pt x="2234" y="772"/>
                </a:lnTo>
                <a:lnTo>
                  <a:pt x="2192" y="802"/>
                </a:lnTo>
                <a:lnTo>
                  <a:pt x="2153" y="836"/>
                </a:lnTo>
                <a:lnTo>
                  <a:pt x="2117" y="877"/>
                </a:lnTo>
                <a:lnTo>
                  <a:pt x="2085" y="921"/>
                </a:lnTo>
                <a:lnTo>
                  <a:pt x="2058" y="970"/>
                </a:lnTo>
                <a:lnTo>
                  <a:pt x="2034" y="1022"/>
                </a:lnTo>
                <a:lnTo>
                  <a:pt x="2015" y="1079"/>
                </a:lnTo>
                <a:lnTo>
                  <a:pt x="2069" y="1099"/>
                </a:lnTo>
                <a:lnTo>
                  <a:pt x="2122" y="1126"/>
                </a:lnTo>
                <a:lnTo>
                  <a:pt x="2170" y="1159"/>
                </a:lnTo>
                <a:lnTo>
                  <a:pt x="2217" y="1198"/>
                </a:lnTo>
                <a:lnTo>
                  <a:pt x="2259" y="1241"/>
                </a:lnTo>
                <a:lnTo>
                  <a:pt x="2298" y="1290"/>
                </a:lnTo>
                <a:lnTo>
                  <a:pt x="2333" y="1342"/>
                </a:lnTo>
                <a:lnTo>
                  <a:pt x="2363" y="1399"/>
                </a:lnTo>
                <a:lnTo>
                  <a:pt x="2388" y="1459"/>
                </a:lnTo>
                <a:lnTo>
                  <a:pt x="2408" y="1522"/>
                </a:lnTo>
                <a:lnTo>
                  <a:pt x="2423" y="1589"/>
                </a:lnTo>
                <a:lnTo>
                  <a:pt x="2432" y="1657"/>
                </a:lnTo>
                <a:lnTo>
                  <a:pt x="2436" y="1728"/>
                </a:lnTo>
                <a:lnTo>
                  <a:pt x="2433" y="1792"/>
                </a:lnTo>
                <a:lnTo>
                  <a:pt x="2425" y="1853"/>
                </a:lnTo>
                <a:lnTo>
                  <a:pt x="2414" y="1914"/>
                </a:lnTo>
                <a:lnTo>
                  <a:pt x="2397" y="1973"/>
                </a:lnTo>
                <a:lnTo>
                  <a:pt x="2376" y="2029"/>
                </a:lnTo>
                <a:lnTo>
                  <a:pt x="2350" y="2082"/>
                </a:lnTo>
                <a:lnTo>
                  <a:pt x="2322" y="2134"/>
                </a:lnTo>
                <a:lnTo>
                  <a:pt x="2289" y="2181"/>
                </a:lnTo>
                <a:lnTo>
                  <a:pt x="2252" y="2224"/>
                </a:lnTo>
                <a:lnTo>
                  <a:pt x="2213" y="2264"/>
                </a:lnTo>
                <a:lnTo>
                  <a:pt x="2247" y="2281"/>
                </a:lnTo>
                <a:lnTo>
                  <a:pt x="2281" y="2297"/>
                </a:lnTo>
                <a:lnTo>
                  <a:pt x="2319" y="2315"/>
                </a:lnTo>
                <a:lnTo>
                  <a:pt x="2360" y="2336"/>
                </a:lnTo>
                <a:lnTo>
                  <a:pt x="2404" y="2358"/>
                </a:lnTo>
                <a:lnTo>
                  <a:pt x="2448" y="2383"/>
                </a:lnTo>
                <a:lnTo>
                  <a:pt x="2492" y="2413"/>
                </a:lnTo>
                <a:lnTo>
                  <a:pt x="2537" y="2445"/>
                </a:lnTo>
                <a:lnTo>
                  <a:pt x="2580" y="2481"/>
                </a:lnTo>
                <a:lnTo>
                  <a:pt x="2621" y="2523"/>
                </a:lnTo>
                <a:lnTo>
                  <a:pt x="2660" y="2568"/>
                </a:lnTo>
                <a:lnTo>
                  <a:pt x="2660" y="2568"/>
                </a:lnTo>
                <a:lnTo>
                  <a:pt x="3231" y="2568"/>
                </a:lnTo>
                <a:lnTo>
                  <a:pt x="3228" y="2507"/>
                </a:lnTo>
                <a:lnTo>
                  <a:pt x="3223" y="2450"/>
                </a:lnTo>
                <a:lnTo>
                  <a:pt x="3214" y="2397"/>
                </a:lnTo>
                <a:lnTo>
                  <a:pt x="3201" y="2348"/>
                </a:lnTo>
                <a:lnTo>
                  <a:pt x="3185" y="2304"/>
                </a:lnTo>
                <a:lnTo>
                  <a:pt x="3167" y="2262"/>
                </a:lnTo>
                <a:lnTo>
                  <a:pt x="3145" y="2224"/>
                </a:lnTo>
                <a:lnTo>
                  <a:pt x="3123" y="2189"/>
                </a:lnTo>
                <a:lnTo>
                  <a:pt x="3098" y="2157"/>
                </a:lnTo>
                <a:lnTo>
                  <a:pt x="3070" y="2128"/>
                </a:lnTo>
                <a:lnTo>
                  <a:pt x="3042" y="2102"/>
                </a:lnTo>
                <a:lnTo>
                  <a:pt x="3013" y="2077"/>
                </a:lnTo>
                <a:lnTo>
                  <a:pt x="2983" y="2055"/>
                </a:lnTo>
                <a:lnTo>
                  <a:pt x="2952" y="2035"/>
                </a:lnTo>
                <a:lnTo>
                  <a:pt x="2920" y="2015"/>
                </a:lnTo>
                <a:lnTo>
                  <a:pt x="2888" y="1998"/>
                </a:lnTo>
                <a:lnTo>
                  <a:pt x="2858" y="1981"/>
                </a:lnTo>
                <a:lnTo>
                  <a:pt x="2827" y="1967"/>
                </a:lnTo>
                <a:lnTo>
                  <a:pt x="2796" y="1952"/>
                </a:lnTo>
                <a:lnTo>
                  <a:pt x="2767" y="1938"/>
                </a:lnTo>
                <a:lnTo>
                  <a:pt x="2738" y="1926"/>
                </a:lnTo>
                <a:lnTo>
                  <a:pt x="2712" y="1912"/>
                </a:lnTo>
                <a:lnTo>
                  <a:pt x="2687" y="1898"/>
                </a:lnTo>
                <a:lnTo>
                  <a:pt x="2664" y="1885"/>
                </a:lnTo>
                <a:lnTo>
                  <a:pt x="2644" y="1871"/>
                </a:lnTo>
                <a:lnTo>
                  <a:pt x="2625" y="1856"/>
                </a:lnTo>
                <a:lnTo>
                  <a:pt x="2610" y="1841"/>
                </a:lnTo>
                <a:lnTo>
                  <a:pt x="2595" y="1762"/>
                </a:lnTo>
                <a:lnTo>
                  <a:pt x="2637" y="1737"/>
                </a:lnTo>
                <a:lnTo>
                  <a:pt x="2677" y="1707"/>
                </a:lnTo>
                <a:lnTo>
                  <a:pt x="2712" y="1671"/>
                </a:lnTo>
                <a:lnTo>
                  <a:pt x="2746" y="1632"/>
                </a:lnTo>
                <a:lnTo>
                  <a:pt x="2776" y="1589"/>
                </a:lnTo>
                <a:lnTo>
                  <a:pt x="2801" y="1541"/>
                </a:lnTo>
                <a:lnTo>
                  <a:pt x="2823" y="1490"/>
                </a:lnTo>
                <a:lnTo>
                  <a:pt x="2840" y="1436"/>
                </a:lnTo>
                <a:lnTo>
                  <a:pt x="2853" y="1380"/>
                </a:lnTo>
                <a:lnTo>
                  <a:pt x="2861" y="1321"/>
                </a:lnTo>
                <a:lnTo>
                  <a:pt x="2863" y="1260"/>
                </a:lnTo>
                <a:lnTo>
                  <a:pt x="2861" y="1197"/>
                </a:lnTo>
                <a:lnTo>
                  <a:pt x="2852" y="1135"/>
                </a:lnTo>
                <a:lnTo>
                  <a:pt x="2838" y="1076"/>
                </a:lnTo>
                <a:lnTo>
                  <a:pt x="2819" y="1021"/>
                </a:lnTo>
                <a:lnTo>
                  <a:pt x="2796" y="969"/>
                </a:lnTo>
                <a:lnTo>
                  <a:pt x="2768" y="920"/>
                </a:lnTo>
                <a:lnTo>
                  <a:pt x="2736" y="875"/>
                </a:lnTo>
                <a:lnTo>
                  <a:pt x="2701" y="836"/>
                </a:lnTo>
                <a:lnTo>
                  <a:pt x="2661" y="800"/>
                </a:lnTo>
                <a:lnTo>
                  <a:pt x="2619" y="771"/>
                </a:lnTo>
                <a:lnTo>
                  <a:pt x="2574" y="747"/>
                </a:lnTo>
                <a:lnTo>
                  <a:pt x="2527" y="730"/>
                </a:lnTo>
                <a:lnTo>
                  <a:pt x="2478" y="720"/>
                </a:lnTo>
                <a:lnTo>
                  <a:pt x="2426" y="716"/>
                </a:lnTo>
                <a:close/>
                <a:moveTo>
                  <a:pt x="1312" y="716"/>
                </a:moveTo>
                <a:lnTo>
                  <a:pt x="1260" y="720"/>
                </a:lnTo>
                <a:lnTo>
                  <a:pt x="1211" y="730"/>
                </a:lnTo>
                <a:lnTo>
                  <a:pt x="1164" y="747"/>
                </a:lnTo>
                <a:lnTo>
                  <a:pt x="1119" y="771"/>
                </a:lnTo>
                <a:lnTo>
                  <a:pt x="1077" y="800"/>
                </a:lnTo>
                <a:lnTo>
                  <a:pt x="1039" y="836"/>
                </a:lnTo>
                <a:lnTo>
                  <a:pt x="1002" y="875"/>
                </a:lnTo>
                <a:lnTo>
                  <a:pt x="970" y="920"/>
                </a:lnTo>
                <a:lnTo>
                  <a:pt x="942" y="969"/>
                </a:lnTo>
                <a:lnTo>
                  <a:pt x="919" y="1021"/>
                </a:lnTo>
                <a:lnTo>
                  <a:pt x="900" y="1076"/>
                </a:lnTo>
                <a:lnTo>
                  <a:pt x="886" y="1135"/>
                </a:lnTo>
                <a:lnTo>
                  <a:pt x="877" y="1197"/>
                </a:lnTo>
                <a:lnTo>
                  <a:pt x="875" y="1260"/>
                </a:lnTo>
                <a:lnTo>
                  <a:pt x="877" y="1322"/>
                </a:lnTo>
                <a:lnTo>
                  <a:pt x="885" y="1381"/>
                </a:lnTo>
                <a:lnTo>
                  <a:pt x="898" y="1437"/>
                </a:lnTo>
                <a:lnTo>
                  <a:pt x="916" y="1492"/>
                </a:lnTo>
                <a:lnTo>
                  <a:pt x="938" y="1543"/>
                </a:lnTo>
                <a:lnTo>
                  <a:pt x="965" y="1591"/>
                </a:lnTo>
                <a:lnTo>
                  <a:pt x="994" y="1634"/>
                </a:lnTo>
                <a:lnTo>
                  <a:pt x="1028" y="1674"/>
                </a:lnTo>
                <a:lnTo>
                  <a:pt x="1065" y="1709"/>
                </a:lnTo>
                <a:lnTo>
                  <a:pt x="1105" y="1740"/>
                </a:lnTo>
                <a:lnTo>
                  <a:pt x="1147" y="1763"/>
                </a:lnTo>
                <a:lnTo>
                  <a:pt x="1134" y="1834"/>
                </a:lnTo>
                <a:lnTo>
                  <a:pt x="1119" y="1850"/>
                </a:lnTo>
                <a:lnTo>
                  <a:pt x="1102" y="1866"/>
                </a:lnTo>
                <a:lnTo>
                  <a:pt x="1083" y="1879"/>
                </a:lnTo>
                <a:lnTo>
                  <a:pt x="1060" y="1894"/>
                </a:lnTo>
                <a:lnTo>
                  <a:pt x="1035" y="1908"/>
                </a:lnTo>
                <a:lnTo>
                  <a:pt x="1009" y="1920"/>
                </a:lnTo>
                <a:lnTo>
                  <a:pt x="981" y="1934"/>
                </a:lnTo>
                <a:lnTo>
                  <a:pt x="951" y="1947"/>
                </a:lnTo>
                <a:lnTo>
                  <a:pt x="921" y="1962"/>
                </a:lnTo>
                <a:lnTo>
                  <a:pt x="890" y="1977"/>
                </a:lnTo>
                <a:lnTo>
                  <a:pt x="858" y="1994"/>
                </a:lnTo>
                <a:lnTo>
                  <a:pt x="826" y="2011"/>
                </a:lnTo>
                <a:lnTo>
                  <a:pt x="794" y="2029"/>
                </a:lnTo>
                <a:lnTo>
                  <a:pt x="762" y="2049"/>
                </a:lnTo>
                <a:lnTo>
                  <a:pt x="731" y="2072"/>
                </a:lnTo>
                <a:lnTo>
                  <a:pt x="701" y="2097"/>
                </a:lnTo>
                <a:lnTo>
                  <a:pt x="672" y="2123"/>
                </a:lnTo>
                <a:lnTo>
                  <a:pt x="645" y="2153"/>
                </a:lnTo>
                <a:lnTo>
                  <a:pt x="619" y="2185"/>
                </a:lnTo>
                <a:lnTo>
                  <a:pt x="595" y="2220"/>
                </a:lnTo>
                <a:lnTo>
                  <a:pt x="573" y="2258"/>
                </a:lnTo>
                <a:lnTo>
                  <a:pt x="554" y="2300"/>
                </a:lnTo>
                <a:lnTo>
                  <a:pt x="538" y="2346"/>
                </a:lnTo>
                <a:lnTo>
                  <a:pt x="526" y="2395"/>
                </a:lnTo>
                <a:lnTo>
                  <a:pt x="515" y="2448"/>
                </a:lnTo>
                <a:lnTo>
                  <a:pt x="510" y="2506"/>
                </a:lnTo>
                <a:lnTo>
                  <a:pt x="507" y="2568"/>
                </a:lnTo>
                <a:lnTo>
                  <a:pt x="1078" y="2568"/>
                </a:lnTo>
                <a:lnTo>
                  <a:pt x="1117" y="2523"/>
                </a:lnTo>
                <a:lnTo>
                  <a:pt x="1158" y="2481"/>
                </a:lnTo>
                <a:lnTo>
                  <a:pt x="1201" y="2445"/>
                </a:lnTo>
                <a:lnTo>
                  <a:pt x="1246" y="2413"/>
                </a:lnTo>
                <a:lnTo>
                  <a:pt x="1290" y="2383"/>
                </a:lnTo>
                <a:lnTo>
                  <a:pt x="1334" y="2358"/>
                </a:lnTo>
                <a:lnTo>
                  <a:pt x="1378" y="2336"/>
                </a:lnTo>
                <a:lnTo>
                  <a:pt x="1419" y="2315"/>
                </a:lnTo>
                <a:lnTo>
                  <a:pt x="1457" y="2297"/>
                </a:lnTo>
                <a:lnTo>
                  <a:pt x="1491" y="2281"/>
                </a:lnTo>
                <a:lnTo>
                  <a:pt x="1525" y="2264"/>
                </a:lnTo>
                <a:lnTo>
                  <a:pt x="1486" y="2224"/>
                </a:lnTo>
                <a:lnTo>
                  <a:pt x="1449" y="2181"/>
                </a:lnTo>
                <a:lnTo>
                  <a:pt x="1416" y="2134"/>
                </a:lnTo>
                <a:lnTo>
                  <a:pt x="1387" y="2082"/>
                </a:lnTo>
                <a:lnTo>
                  <a:pt x="1362" y="2029"/>
                </a:lnTo>
                <a:lnTo>
                  <a:pt x="1341" y="1973"/>
                </a:lnTo>
                <a:lnTo>
                  <a:pt x="1324" y="1914"/>
                </a:lnTo>
                <a:lnTo>
                  <a:pt x="1313" y="1854"/>
                </a:lnTo>
                <a:lnTo>
                  <a:pt x="1305" y="1792"/>
                </a:lnTo>
                <a:lnTo>
                  <a:pt x="1302" y="1728"/>
                </a:lnTo>
                <a:lnTo>
                  <a:pt x="1306" y="1657"/>
                </a:lnTo>
                <a:lnTo>
                  <a:pt x="1315" y="1589"/>
                </a:lnTo>
                <a:lnTo>
                  <a:pt x="1330" y="1522"/>
                </a:lnTo>
                <a:lnTo>
                  <a:pt x="1350" y="1459"/>
                </a:lnTo>
                <a:lnTo>
                  <a:pt x="1375" y="1399"/>
                </a:lnTo>
                <a:lnTo>
                  <a:pt x="1405" y="1342"/>
                </a:lnTo>
                <a:lnTo>
                  <a:pt x="1440" y="1289"/>
                </a:lnTo>
                <a:lnTo>
                  <a:pt x="1479" y="1241"/>
                </a:lnTo>
                <a:lnTo>
                  <a:pt x="1521" y="1198"/>
                </a:lnTo>
                <a:lnTo>
                  <a:pt x="1568" y="1159"/>
                </a:lnTo>
                <a:lnTo>
                  <a:pt x="1616" y="1126"/>
                </a:lnTo>
                <a:lnTo>
                  <a:pt x="1669" y="1099"/>
                </a:lnTo>
                <a:lnTo>
                  <a:pt x="1723" y="1078"/>
                </a:lnTo>
                <a:lnTo>
                  <a:pt x="1704" y="1022"/>
                </a:lnTo>
                <a:lnTo>
                  <a:pt x="1681" y="970"/>
                </a:lnTo>
                <a:lnTo>
                  <a:pt x="1653" y="921"/>
                </a:lnTo>
                <a:lnTo>
                  <a:pt x="1621" y="877"/>
                </a:lnTo>
                <a:lnTo>
                  <a:pt x="1586" y="836"/>
                </a:lnTo>
                <a:lnTo>
                  <a:pt x="1546" y="802"/>
                </a:lnTo>
                <a:lnTo>
                  <a:pt x="1504" y="772"/>
                </a:lnTo>
                <a:lnTo>
                  <a:pt x="1459" y="748"/>
                </a:lnTo>
                <a:lnTo>
                  <a:pt x="1412" y="730"/>
                </a:lnTo>
                <a:lnTo>
                  <a:pt x="1363" y="720"/>
                </a:lnTo>
                <a:lnTo>
                  <a:pt x="1312" y="716"/>
                </a:lnTo>
                <a:close/>
                <a:moveTo>
                  <a:pt x="1868" y="0"/>
                </a:moveTo>
                <a:lnTo>
                  <a:pt x="1983" y="3"/>
                </a:lnTo>
                <a:lnTo>
                  <a:pt x="2095" y="14"/>
                </a:lnTo>
                <a:lnTo>
                  <a:pt x="2205" y="30"/>
                </a:lnTo>
                <a:lnTo>
                  <a:pt x="2313" y="53"/>
                </a:lnTo>
                <a:lnTo>
                  <a:pt x="2418" y="82"/>
                </a:lnTo>
                <a:lnTo>
                  <a:pt x="2521" y="117"/>
                </a:lnTo>
                <a:lnTo>
                  <a:pt x="2621" y="158"/>
                </a:lnTo>
                <a:lnTo>
                  <a:pt x="2719" y="203"/>
                </a:lnTo>
                <a:lnTo>
                  <a:pt x="2812" y="254"/>
                </a:lnTo>
                <a:lnTo>
                  <a:pt x="2903" y="311"/>
                </a:lnTo>
                <a:lnTo>
                  <a:pt x="2989" y="372"/>
                </a:lnTo>
                <a:lnTo>
                  <a:pt x="3074" y="438"/>
                </a:lnTo>
                <a:lnTo>
                  <a:pt x="3152" y="510"/>
                </a:lnTo>
                <a:lnTo>
                  <a:pt x="3227" y="585"/>
                </a:lnTo>
                <a:lnTo>
                  <a:pt x="3299" y="663"/>
                </a:lnTo>
                <a:lnTo>
                  <a:pt x="3365" y="747"/>
                </a:lnTo>
                <a:lnTo>
                  <a:pt x="3426" y="833"/>
                </a:lnTo>
                <a:lnTo>
                  <a:pt x="3483" y="924"/>
                </a:lnTo>
                <a:lnTo>
                  <a:pt x="3534" y="1017"/>
                </a:lnTo>
                <a:lnTo>
                  <a:pt x="3581" y="1115"/>
                </a:lnTo>
                <a:lnTo>
                  <a:pt x="3621" y="1215"/>
                </a:lnTo>
                <a:lnTo>
                  <a:pt x="3656" y="1317"/>
                </a:lnTo>
                <a:lnTo>
                  <a:pt x="3685" y="1423"/>
                </a:lnTo>
                <a:lnTo>
                  <a:pt x="3708" y="1531"/>
                </a:lnTo>
                <a:lnTo>
                  <a:pt x="3724" y="1641"/>
                </a:lnTo>
                <a:lnTo>
                  <a:pt x="3735" y="1752"/>
                </a:lnTo>
                <a:lnTo>
                  <a:pt x="3738" y="1866"/>
                </a:lnTo>
                <a:lnTo>
                  <a:pt x="3735" y="1979"/>
                </a:lnTo>
                <a:lnTo>
                  <a:pt x="3724" y="2092"/>
                </a:lnTo>
                <a:lnTo>
                  <a:pt x="3708" y="2201"/>
                </a:lnTo>
                <a:lnTo>
                  <a:pt x="3685" y="2308"/>
                </a:lnTo>
                <a:lnTo>
                  <a:pt x="3656" y="2414"/>
                </a:lnTo>
                <a:lnTo>
                  <a:pt x="3621" y="2516"/>
                </a:lnTo>
                <a:lnTo>
                  <a:pt x="3581" y="2616"/>
                </a:lnTo>
                <a:lnTo>
                  <a:pt x="3534" y="2714"/>
                </a:lnTo>
                <a:lnTo>
                  <a:pt x="3483" y="2807"/>
                </a:lnTo>
                <a:lnTo>
                  <a:pt x="3426" y="2898"/>
                </a:lnTo>
                <a:lnTo>
                  <a:pt x="3365" y="2985"/>
                </a:lnTo>
                <a:lnTo>
                  <a:pt x="3299" y="3068"/>
                </a:lnTo>
                <a:lnTo>
                  <a:pt x="3227" y="3147"/>
                </a:lnTo>
                <a:lnTo>
                  <a:pt x="3152" y="3222"/>
                </a:lnTo>
                <a:lnTo>
                  <a:pt x="3074" y="3293"/>
                </a:lnTo>
                <a:lnTo>
                  <a:pt x="2989" y="3359"/>
                </a:lnTo>
                <a:lnTo>
                  <a:pt x="2903" y="3420"/>
                </a:lnTo>
                <a:lnTo>
                  <a:pt x="2812" y="3477"/>
                </a:lnTo>
                <a:lnTo>
                  <a:pt x="2719" y="3528"/>
                </a:lnTo>
                <a:lnTo>
                  <a:pt x="2621" y="3574"/>
                </a:lnTo>
                <a:lnTo>
                  <a:pt x="2521" y="3615"/>
                </a:lnTo>
                <a:lnTo>
                  <a:pt x="2418" y="3649"/>
                </a:lnTo>
                <a:lnTo>
                  <a:pt x="2313" y="3679"/>
                </a:lnTo>
                <a:lnTo>
                  <a:pt x="2205" y="3702"/>
                </a:lnTo>
                <a:lnTo>
                  <a:pt x="2095" y="3717"/>
                </a:lnTo>
                <a:lnTo>
                  <a:pt x="1983" y="3728"/>
                </a:lnTo>
                <a:lnTo>
                  <a:pt x="1868" y="3731"/>
                </a:lnTo>
                <a:lnTo>
                  <a:pt x="1755" y="3728"/>
                </a:lnTo>
                <a:lnTo>
                  <a:pt x="1643" y="3717"/>
                </a:lnTo>
                <a:lnTo>
                  <a:pt x="1533" y="3702"/>
                </a:lnTo>
                <a:lnTo>
                  <a:pt x="1425" y="3679"/>
                </a:lnTo>
                <a:lnTo>
                  <a:pt x="1320" y="3649"/>
                </a:lnTo>
                <a:lnTo>
                  <a:pt x="1217" y="3615"/>
                </a:lnTo>
                <a:lnTo>
                  <a:pt x="1117" y="3574"/>
                </a:lnTo>
                <a:lnTo>
                  <a:pt x="1019" y="3528"/>
                </a:lnTo>
                <a:lnTo>
                  <a:pt x="926" y="3477"/>
                </a:lnTo>
                <a:lnTo>
                  <a:pt x="835" y="3420"/>
                </a:lnTo>
                <a:lnTo>
                  <a:pt x="749" y="3359"/>
                </a:lnTo>
                <a:lnTo>
                  <a:pt x="664" y="3293"/>
                </a:lnTo>
                <a:lnTo>
                  <a:pt x="586" y="3222"/>
                </a:lnTo>
                <a:lnTo>
                  <a:pt x="511" y="3147"/>
                </a:lnTo>
                <a:lnTo>
                  <a:pt x="439" y="3068"/>
                </a:lnTo>
                <a:lnTo>
                  <a:pt x="373" y="2985"/>
                </a:lnTo>
                <a:lnTo>
                  <a:pt x="312" y="2898"/>
                </a:lnTo>
                <a:lnTo>
                  <a:pt x="255" y="2807"/>
                </a:lnTo>
                <a:lnTo>
                  <a:pt x="204" y="2714"/>
                </a:lnTo>
                <a:lnTo>
                  <a:pt x="157" y="2616"/>
                </a:lnTo>
                <a:lnTo>
                  <a:pt x="117" y="2516"/>
                </a:lnTo>
                <a:lnTo>
                  <a:pt x="82" y="2414"/>
                </a:lnTo>
                <a:lnTo>
                  <a:pt x="52" y="2308"/>
                </a:lnTo>
                <a:lnTo>
                  <a:pt x="30" y="2201"/>
                </a:lnTo>
                <a:lnTo>
                  <a:pt x="14" y="2092"/>
                </a:lnTo>
                <a:lnTo>
                  <a:pt x="3" y="1979"/>
                </a:lnTo>
                <a:lnTo>
                  <a:pt x="0" y="1866"/>
                </a:lnTo>
                <a:lnTo>
                  <a:pt x="3" y="1752"/>
                </a:lnTo>
                <a:lnTo>
                  <a:pt x="14" y="1641"/>
                </a:lnTo>
                <a:lnTo>
                  <a:pt x="30" y="1531"/>
                </a:lnTo>
                <a:lnTo>
                  <a:pt x="52" y="1423"/>
                </a:lnTo>
                <a:lnTo>
                  <a:pt x="82" y="1317"/>
                </a:lnTo>
                <a:lnTo>
                  <a:pt x="117" y="1215"/>
                </a:lnTo>
                <a:lnTo>
                  <a:pt x="157" y="1115"/>
                </a:lnTo>
                <a:lnTo>
                  <a:pt x="204" y="1017"/>
                </a:lnTo>
                <a:lnTo>
                  <a:pt x="255" y="924"/>
                </a:lnTo>
                <a:lnTo>
                  <a:pt x="312" y="833"/>
                </a:lnTo>
                <a:lnTo>
                  <a:pt x="373" y="747"/>
                </a:lnTo>
                <a:lnTo>
                  <a:pt x="439" y="664"/>
                </a:lnTo>
                <a:lnTo>
                  <a:pt x="511" y="585"/>
                </a:lnTo>
                <a:lnTo>
                  <a:pt x="586" y="510"/>
                </a:lnTo>
                <a:lnTo>
                  <a:pt x="664" y="438"/>
                </a:lnTo>
                <a:lnTo>
                  <a:pt x="749" y="372"/>
                </a:lnTo>
                <a:lnTo>
                  <a:pt x="835" y="311"/>
                </a:lnTo>
                <a:lnTo>
                  <a:pt x="926" y="254"/>
                </a:lnTo>
                <a:lnTo>
                  <a:pt x="1019" y="203"/>
                </a:lnTo>
                <a:lnTo>
                  <a:pt x="1117" y="158"/>
                </a:lnTo>
                <a:lnTo>
                  <a:pt x="1217" y="117"/>
                </a:lnTo>
                <a:lnTo>
                  <a:pt x="1320" y="82"/>
                </a:lnTo>
                <a:lnTo>
                  <a:pt x="1425" y="53"/>
                </a:lnTo>
                <a:lnTo>
                  <a:pt x="1533" y="31"/>
                </a:lnTo>
                <a:lnTo>
                  <a:pt x="1643" y="14"/>
                </a:lnTo>
                <a:lnTo>
                  <a:pt x="1755" y="3"/>
                </a:lnTo>
                <a:lnTo>
                  <a:pt x="186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Montserrat" panose="00000500000000000000" pitchFamily="50" charset="0"/>
              <a:cs typeface="Poppins ExtraLight" panose="00000300000000000000" pitchFamily="50" charset="0"/>
            </a:endParaRPr>
          </a:p>
        </p:txBody>
      </p:sp>
      <p:sp>
        <p:nvSpPr>
          <p:cNvPr id="38" name="Freeform 880">
            <a:extLst>
              <a:ext uri="{FF2B5EF4-FFF2-40B4-BE49-F238E27FC236}">
                <a16:creationId xmlns:a16="http://schemas.microsoft.com/office/drawing/2014/main" id="{CC4FA38F-976B-4CB9-BDD4-3EBF3666BFBC}"/>
              </a:ext>
            </a:extLst>
          </p:cNvPr>
          <p:cNvSpPr>
            <a:spLocks noEditPoints="1"/>
          </p:cNvSpPr>
          <p:nvPr/>
        </p:nvSpPr>
        <p:spPr bwMode="auto">
          <a:xfrm flipH="1">
            <a:off x="4006057" y="5192700"/>
            <a:ext cx="518711" cy="518711"/>
          </a:xfrm>
          <a:custGeom>
            <a:avLst/>
            <a:gdLst>
              <a:gd name="T0" fmla="*/ 2229 w 3735"/>
              <a:gd name="T1" fmla="*/ 2850 h 3734"/>
              <a:gd name="T2" fmla="*/ 2726 w 3735"/>
              <a:gd name="T3" fmla="*/ 2850 h 3734"/>
              <a:gd name="T4" fmla="*/ 2726 w 3735"/>
              <a:gd name="T5" fmla="*/ 2355 h 3734"/>
              <a:gd name="T6" fmla="*/ 1486 w 3735"/>
              <a:gd name="T7" fmla="*/ 1995 h 3734"/>
              <a:gd name="T8" fmla="*/ 1359 w 3735"/>
              <a:gd name="T9" fmla="*/ 2109 h 3734"/>
              <a:gd name="T10" fmla="*/ 1234 w 3735"/>
              <a:gd name="T11" fmla="*/ 2248 h 3734"/>
              <a:gd name="T12" fmla="*/ 1130 w 3735"/>
              <a:gd name="T13" fmla="*/ 2426 h 3734"/>
              <a:gd name="T14" fmla="*/ 1062 w 3735"/>
              <a:gd name="T15" fmla="*/ 2658 h 3734"/>
              <a:gd name="T16" fmla="*/ 2101 w 3735"/>
              <a:gd name="T17" fmla="*/ 2875 h 3734"/>
              <a:gd name="T18" fmla="*/ 2482 w 3735"/>
              <a:gd name="T19" fmla="*/ 2225 h 3734"/>
              <a:gd name="T20" fmla="*/ 2285 w 3735"/>
              <a:gd name="T21" fmla="*/ 2026 h 3734"/>
              <a:gd name="T22" fmla="*/ 2069 w 3735"/>
              <a:gd name="T23" fmla="*/ 1994 h 3734"/>
              <a:gd name="T24" fmla="*/ 1798 w 3735"/>
              <a:gd name="T25" fmla="*/ 2022 h 3734"/>
              <a:gd name="T26" fmla="*/ 1545 w 3735"/>
              <a:gd name="T27" fmla="*/ 1944 h 3734"/>
              <a:gd name="T28" fmla="*/ 1689 w 3735"/>
              <a:gd name="T29" fmla="*/ 765 h 3734"/>
              <a:gd name="T30" fmla="*/ 1489 w 3735"/>
              <a:gd name="T31" fmla="*/ 882 h 3734"/>
              <a:gd name="T32" fmla="*/ 1354 w 3735"/>
              <a:gd name="T33" fmla="*/ 1067 h 3734"/>
              <a:gd name="T34" fmla="*/ 1303 w 3735"/>
              <a:gd name="T35" fmla="*/ 1300 h 3734"/>
              <a:gd name="T36" fmla="*/ 1354 w 3735"/>
              <a:gd name="T37" fmla="*/ 1534 h 3734"/>
              <a:gd name="T38" fmla="*/ 1489 w 3735"/>
              <a:gd name="T39" fmla="*/ 1719 h 3734"/>
              <a:gd name="T40" fmla="*/ 1689 w 3735"/>
              <a:gd name="T41" fmla="*/ 1836 h 3734"/>
              <a:gd name="T42" fmla="*/ 1929 w 3735"/>
              <a:gd name="T43" fmla="*/ 1861 h 3734"/>
              <a:gd name="T44" fmla="*/ 2153 w 3735"/>
              <a:gd name="T45" fmla="*/ 1788 h 3734"/>
              <a:gd name="T46" fmla="*/ 2323 w 3735"/>
              <a:gd name="T47" fmla="*/ 1634 h 3734"/>
              <a:gd name="T48" fmla="*/ 2419 w 3735"/>
              <a:gd name="T49" fmla="*/ 1422 h 3734"/>
              <a:gd name="T50" fmla="*/ 2419 w 3735"/>
              <a:gd name="T51" fmla="*/ 1180 h 3734"/>
              <a:gd name="T52" fmla="*/ 2323 w 3735"/>
              <a:gd name="T53" fmla="*/ 967 h 3734"/>
              <a:gd name="T54" fmla="*/ 2153 w 3735"/>
              <a:gd name="T55" fmla="*/ 814 h 3734"/>
              <a:gd name="T56" fmla="*/ 1929 w 3735"/>
              <a:gd name="T57" fmla="*/ 740 h 3734"/>
              <a:gd name="T58" fmla="*/ 2094 w 3735"/>
              <a:gd name="T59" fmla="*/ 14 h 3734"/>
              <a:gd name="T60" fmla="*/ 2519 w 3735"/>
              <a:gd name="T61" fmla="*/ 117 h 3734"/>
              <a:gd name="T62" fmla="*/ 2901 w 3735"/>
              <a:gd name="T63" fmla="*/ 311 h 3734"/>
              <a:gd name="T64" fmla="*/ 3225 w 3735"/>
              <a:gd name="T65" fmla="*/ 585 h 3734"/>
              <a:gd name="T66" fmla="*/ 3480 w 3735"/>
              <a:gd name="T67" fmla="*/ 925 h 3734"/>
              <a:gd name="T68" fmla="*/ 3653 w 3735"/>
              <a:gd name="T69" fmla="*/ 1318 h 3734"/>
              <a:gd name="T70" fmla="*/ 3732 w 3735"/>
              <a:gd name="T71" fmla="*/ 1753 h 3734"/>
              <a:gd name="T72" fmla="*/ 3705 w 3735"/>
              <a:gd name="T73" fmla="*/ 2202 h 3734"/>
              <a:gd name="T74" fmla="*/ 3578 w 3735"/>
              <a:gd name="T75" fmla="*/ 2618 h 3734"/>
              <a:gd name="T76" fmla="*/ 3362 w 3735"/>
              <a:gd name="T77" fmla="*/ 2988 h 3734"/>
              <a:gd name="T78" fmla="*/ 3071 w 3735"/>
              <a:gd name="T79" fmla="*/ 3295 h 3734"/>
              <a:gd name="T80" fmla="*/ 2717 w 3735"/>
              <a:gd name="T81" fmla="*/ 3531 h 3734"/>
              <a:gd name="T82" fmla="*/ 2311 w 3735"/>
              <a:gd name="T83" fmla="*/ 3682 h 3734"/>
              <a:gd name="T84" fmla="*/ 1866 w 3735"/>
              <a:gd name="T85" fmla="*/ 3734 h 3734"/>
              <a:gd name="T86" fmla="*/ 1424 w 3735"/>
              <a:gd name="T87" fmla="*/ 3682 h 3734"/>
              <a:gd name="T88" fmla="*/ 1018 w 3735"/>
              <a:gd name="T89" fmla="*/ 3531 h 3734"/>
              <a:gd name="T90" fmla="*/ 664 w 3735"/>
              <a:gd name="T91" fmla="*/ 3295 h 3734"/>
              <a:gd name="T92" fmla="*/ 373 w 3735"/>
              <a:gd name="T93" fmla="*/ 2988 h 3734"/>
              <a:gd name="T94" fmla="*/ 157 w 3735"/>
              <a:gd name="T95" fmla="*/ 2618 h 3734"/>
              <a:gd name="T96" fmla="*/ 30 w 3735"/>
              <a:gd name="T97" fmla="*/ 2202 h 3734"/>
              <a:gd name="T98" fmla="*/ 3 w 3735"/>
              <a:gd name="T99" fmla="*/ 1753 h 3734"/>
              <a:gd name="T100" fmla="*/ 82 w 3735"/>
              <a:gd name="T101" fmla="*/ 1318 h 3734"/>
              <a:gd name="T102" fmla="*/ 255 w 3735"/>
              <a:gd name="T103" fmla="*/ 925 h 3734"/>
              <a:gd name="T104" fmla="*/ 510 w 3735"/>
              <a:gd name="T105" fmla="*/ 585 h 3734"/>
              <a:gd name="T106" fmla="*/ 834 w 3735"/>
              <a:gd name="T107" fmla="*/ 311 h 3734"/>
              <a:gd name="T108" fmla="*/ 1216 w 3735"/>
              <a:gd name="T109" fmla="*/ 117 h 3734"/>
              <a:gd name="T110" fmla="*/ 1641 w 3735"/>
              <a:gd name="T111" fmla="*/ 14 h 3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35" h="3734">
                <a:moveTo>
                  <a:pt x="2521" y="2355"/>
                </a:moveTo>
                <a:lnTo>
                  <a:pt x="2521" y="2645"/>
                </a:lnTo>
                <a:lnTo>
                  <a:pt x="2229" y="2645"/>
                </a:lnTo>
                <a:lnTo>
                  <a:pt x="2229" y="2850"/>
                </a:lnTo>
                <a:lnTo>
                  <a:pt x="2521" y="2850"/>
                </a:lnTo>
                <a:lnTo>
                  <a:pt x="2521" y="3142"/>
                </a:lnTo>
                <a:lnTo>
                  <a:pt x="2726" y="3142"/>
                </a:lnTo>
                <a:lnTo>
                  <a:pt x="2726" y="2850"/>
                </a:lnTo>
                <a:lnTo>
                  <a:pt x="3017" y="2850"/>
                </a:lnTo>
                <a:lnTo>
                  <a:pt x="3017" y="2645"/>
                </a:lnTo>
                <a:lnTo>
                  <a:pt x="2726" y="2645"/>
                </a:lnTo>
                <a:lnTo>
                  <a:pt x="2726" y="2355"/>
                </a:lnTo>
                <a:lnTo>
                  <a:pt x="2521" y="2355"/>
                </a:lnTo>
                <a:close/>
                <a:moveTo>
                  <a:pt x="1545" y="1944"/>
                </a:moveTo>
                <a:lnTo>
                  <a:pt x="1516" y="1969"/>
                </a:lnTo>
                <a:lnTo>
                  <a:pt x="1486" y="1995"/>
                </a:lnTo>
                <a:lnTo>
                  <a:pt x="1455" y="2023"/>
                </a:lnTo>
                <a:lnTo>
                  <a:pt x="1423" y="2050"/>
                </a:lnTo>
                <a:lnTo>
                  <a:pt x="1391" y="2078"/>
                </a:lnTo>
                <a:lnTo>
                  <a:pt x="1359" y="2109"/>
                </a:lnTo>
                <a:lnTo>
                  <a:pt x="1326" y="2141"/>
                </a:lnTo>
                <a:lnTo>
                  <a:pt x="1296" y="2174"/>
                </a:lnTo>
                <a:lnTo>
                  <a:pt x="1264" y="2210"/>
                </a:lnTo>
                <a:lnTo>
                  <a:pt x="1234" y="2248"/>
                </a:lnTo>
                <a:lnTo>
                  <a:pt x="1206" y="2289"/>
                </a:lnTo>
                <a:lnTo>
                  <a:pt x="1179" y="2332"/>
                </a:lnTo>
                <a:lnTo>
                  <a:pt x="1154" y="2377"/>
                </a:lnTo>
                <a:lnTo>
                  <a:pt x="1130" y="2426"/>
                </a:lnTo>
                <a:lnTo>
                  <a:pt x="1108" y="2478"/>
                </a:lnTo>
                <a:lnTo>
                  <a:pt x="1090" y="2534"/>
                </a:lnTo>
                <a:lnTo>
                  <a:pt x="1074" y="2594"/>
                </a:lnTo>
                <a:lnTo>
                  <a:pt x="1062" y="2658"/>
                </a:lnTo>
                <a:lnTo>
                  <a:pt x="1051" y="2726"/>
                </a:lnTo>
                <a:lnTo>
                  <a:pt x="1046" y="2799"/>
                </a:lnTo>
                <a:lnTo>
                  <a:pt x="1043" y="2875"/>
                </a:lnTo>
                <a:lnTo>
                  <a:pt x="2101" y="2875"/>
                </a:lnTo>
                <a:lnTo>
                  <a:pt x="2101" y="2517"/>
                </a:lnTo>
                <a:lnTo>
                  <a:pt x="2391" y="2517"/>
                </a:lnTo>
                <a:lnTo>
                  <a:pt x="2391" y="2225"/>
                </a:lnTo>
                <a:lnTo>
                  <a:pt x="2482" y="2225"/>
                </a:lnTo>
                <a:lnTo>
                  <a:pt x="2435" y="2169"/>
                </a:lnTo>
                <a:lnTo>
                  <a:pt x="2385" y="2117"/>
                </a:lnTo>
                <a:lnTo>
                  <a:pt x="2335" y="2070"/>
                </a:lnTo>
                <a:lnTo>
                  <a:pt x="2285" y="2026"/>
                </a:lnTo>
                <a:lnTo>
                  <a:pt x="2236" y="1984"/>
                </a:lnTo>
                <a:lnTo>
                  <a:pt x="2190" y="1944"/>
                </a:lnTo>
                <a:lnTo>
                  <a:pt x="2130" y="1972"/>
                </a:lnTo>
                <a:lnTo>
                  <a:pt x="2069" y="1994"/>
                </a:lnTo>
                <a:lnTo>
                  <a:pt x="2004" y="2011"/>
                </a:lnTo>
                <a:lnTo>
                  <a:pt x="1937" y="2022"/>
                </a:lnTo>
                <a:lnTo>
                  <a:pt x="1866" y="2026"/>
                </a:lnTo>
                <a:lnTo>
                  <a:pt x="1798" y="2022"/>
                </a:lnTo>
                <a:lnTo>
                  <a:pt x="1731" y="2011"/>
                </a:lnTo>
                <a:lnTo>
                  <a:pt x="1666" y="1994"/>
                </a:lnTo>
                <a:lnTo>
                  <a:pt x="1604" y="1972"/>
                </a:lnTo>
                <a:lnTo>
                  <a:pt x="1545" y="1944"/>
                </a:lnTo>
                <a:close/>
                <a:moveTo>
                  <a:pt x="1866" y="736"/>
                </a:moveTo>
                <a:lnTo>
                  <a:pt x="1806" y="740"/>
                </a:lnTo>
                <a:lnTo>
                  <a:pt x="1746" y="749"/>
                </a:lnTo>
                <a:lnTo>
                  <a:pt x="1689" y="765"/>
                </a:lnTo>
                <a:lnTo>
                  <a:pt x="1634" y="786"/>
                </a:lnTo>
                <a:lnTo>
                  <a:pt x="1582" y="814"/>
                </a:lnTo>
                <a:lnTo>
                  <a:pt x="1534" y="845"/>
                </a:lnTo>
                <a:lnTo>
                  <a:pt x="1489" y="882"/>
                </a:lnTo>
                <a:lnTo>
                  <a:pt x="1448" y="923"/>
                </a:lnTo>
                <a:lnTo>
                  <a:pt x="1412" y="967"/>
                </a:lnTo>
                <a:lnTo>
                  <a:pt x="1380" y="1016"/>
                </a:lnTo>
                <a:lnTo>
                  <a:pt x="1354" y="1067"/>
                </a:lnTo>
                <a:lnTo>
                  <a:pt x="1332" y="1123"/>
                </a:lnTo>
                <a:lnTo>
                  <a:pt x="1316" y="1180"/>
                </a:lnTo>
                <a:lnTo>
                  <a:pt x="1306" y="1239"/>
                </a:lnTo>
                <a:lnTo>
                  <a:pt x="1303" y="1300"/>
                </a:lnTo>
                <a:lnTo>
                  <a:pt x="1306" y="1363"/>
                </a:lnTo>
                <a:lnTo>
                  <a:pt x="1316" y="1422"/>
                </a:lnTo>
                <a:lnTo>
                  <a:pt x="1332" y="1478"/>
                </a:lnTo>
                <a:lnTo>
                  <a:pt x="1354" y="1534"/>
                </a:lnTo>
                <a:lnTo>
                  <a:pt x="1380" y="1585"/>
                </a:lnTo>
                <a:lnTo>
                  <a:pt x="1412" y="1634"/>
                </a:lnTo>
                <a:lnTo>
                  <a:pt x="1448" y="1678"/>
                </a:lnTo>
                <a:lnTo>
                  <a:pt x="1489" y="1719"/>
                </a:lnTo>
                <a:lnTo>
                  <a:pt x="1534" y="1756"/>
                </a:lnTo>
                <a:lnTo>
                  <a:pt x="1582" y="1788"/>
                </a:lnTo>
                <a:lnTo>
                  <a:pt x="1634" y="1815"/>
                </a:lnTo>
                <a:lnTo>
                  <a:pt x="1689" y="1836"/>
                </a:lnTo>
                <a:lnTo>
                  <a:pt x="1746" y="1852"/>
                </a:lnTo>
                <a:lnTo>
                  <a:pt x="1806" y="1861"/>
                </a:lnTo>
                <a:lnTo>
                  <a:pt x="1866" y="1865"/>
                </a:lnTo>
                <a:lnTo>
                  <a:pt x="1929" y="1861"/>
                </a:lnTo>
                <a:lnTo>
                  <a:pt x="1988" y="1852"/>
                </a:lnTo>
                <a:lnTo>
                  <a:pt x="2046" y="1836"/>
                </a:lnTo>
                <a:lnTo>
                  <a:pt x="2101" y="1815"/>
                </a:lnTo>
                <a:lnTo>
                  <a:pt x="2153" y="1788"/>
                </a:lnTo>
                <a:lnTo>
                  <a:pt x="2201" y="1756"/>
                </a:lnTo>
                <a:lnTo>
                  <a:pt x="2246" y="1719"/>
                </a:lnTo>
                <a:lnTo>
                  <a:pt x="2287" y="1678"/>
                </a:lnTo>
                <a:lnTo>
                  <a:pt x="2323" y="1634"/>
                </a:lnTo>
                <a:lnTo>
                  <a:pt x="2355" y="1585"/>
                </a:lnTo>
                <a:lnTo>
                  <a:pt x="2381" y="1534"/>
                </a:lnTo>
                <a:lnTo>
                  <a:pt x="2403" y="1478"/>
                </a:lnTo>
                <a:lnTo>
                  <a:pt x="2419" y="1422"/>
                </a:lnTo>
                <a:lnTo>
                  <a:pt x="2429" y="1363"/>
                </a:lnTo>
                <a:lnTo>
                  <a:pt x="2431" y="1300"/>
                </a:lnTo>
                <a:lnTo>
                  <a:pt x="2429" y="1239"/>
                </a:lnTo>
                <a:lnTo>
                  <a:pt x="2419" y="1180"/>
                </a:lnTo>
                <a:lnTo>
                  <a:pt x="2403" y="1123"/>
                </a:lnTo>
                <a:lnTo>
                  <a:pt x="2381" y="1067"/>
                </a:lnTo>
                <a:lnTo>
                  <a:pt x="2355" y="1016"/>
                </a:lnTo>
                <a:lnTo>
                  <a:pt x="2323" y="967"/>
                </a:lnTo>
                <a:lnTo>
                  <a:pt x="2287" y="923"/>
                </a:lnTo>
                <a:lnTo>
                  <a:pt x="2246" y="882"/>
                </a:lnTo>
                <a:lnTo>
                  <a:pt x="2201" y="845"/>
                </a:lnTo>
                <a:lnTo>
                  <a:pt x="2153" y="814"/>
                </a:lnTo>
                <a:lnTo>
                  <a:pt x="2101" y="786"/>
                </a:lnTo>
                <a:lnTo>
                  <a:pt x="2046" y="765"/>
                </a:lnTo>
                <a:lnTo>
                  <a:pt x="1988" y="749"/>
                </a:lnTo>
                <a:lnTo>
                  <a:pt x="1929" y="740"/>
                </a:lnTo>
                <a:lnTo>
                  <a:pt x="1866" y="736"/>
                </a:lnTo>
                <a:close/>
                <a:moveTo>
                  <a:pt x="1866" y="0"/>
                </a:moveTo>
                <a:lnTo>
                  <a:pt x="1981" y="3"/>
                </a:lnTo>
                <a:lnTo>
                  <a:pt x="2094" y="14"/>
                </a:lnTo>
                <a:lnTo>
                  <a:pt x="2203" y="31"/>
                </a:lnTo>
                <a:lnTo>
                  <a:pt x="2311" y="53"/>
                </a:lnTo>
                <a:lnTo>
                  <a:pt x="2416" y="82"/>
                </a:lnTo>
                <a:lnTo>
                  <a:pt x="2519" y="117"/>
                </a:lnTo>
                <a:lnTo>
                  <a:pt x="2619" y="158"/>
                </a:lnTo>
                <a:lnTo>
                  <a:pt x="2717" y="203"/>
                </a:lnTo>
                <a:lnTo>
                  <a:pt x="2810" y="255"/>
                </a:lnTo>
                <a:lnTo>
                  <a:pt x="2901" y="311"/>
                </a:lnTo>
                <a:lnTo>
                  <a:pt x="2987" y="373"/>
                </a:lnTo>
                <a:lnTo>
                  <a:pt x="3071" y="439"/>
                </a:lnTo>
                <a:lnTo>
                  <a:pt x="3150" y="510"/>
                </a:lnTo>
                <a:lnTo>
                  <a:pt x="3225" y="585"/>
                </a:lnTo>
                <a:lnTo>
                  <a:pt x="3296" y="665"/>
                </a:lnTo>
                <a:lnTo>
                  <a:pt x="3362" y="748"/>
                </a:lnTo>
                <a:lnTo>
                  <a:pt x="3424" y="834"/>
                </a:lnTo>
                <a:lnTo>
                  <a:pt x="3480" y="925"/>
                </a:lnTo>
                <a:lnTo>
                  <a:pt x="3532" y="1018"/>
                </a:lnTo>
                <a:lnTo>
                  <a:pt x="3578" y="1116"/>
                </a:lnTo>
                <a:lnTo>
                  <a:pt x="3618" y="1216"/>
                </a:lnTo>
                <a:lnTo>
                  <a:pt x="3653" y="1318"/>
                </a:lnTo>
                <a:lnTo>
                  <a:pt x="3682" y="1424"/>
                </a:lnTo>
                <a:lnTo>
                  <a:pt x="3705" y="1532"/>
                </a:lnTo>
                <a:lnTo>
                  <a:pt x="3721" y="1642"/>
                </a:lnTo>
                <a:lnTo>
                  <a:pt x="3732" y="1753"/>
                </a:lnTo>
                <a:lnTo>
                  <a:pt x="3735" y="1867"/>
                </a:lnTo>
                <a:lnTo>
                  <a:pt x="3732" y="1981"/>
                </a:lnTo>
                <a:lnTo>
                  <a:pt x="3721" y="2093"/>
                </a:lnTo>
                <a:lnTo>
                  <a:pt x="3705" y="2202"/>
                </a:lnTo>
                <a:lnTo>
                  <a:pt x="3682" y="2310"/>
                </a:lnTo>
                <a:lnTo>
                  <a:pt x="3653" y="2416"/>
                </a:lnTo>
                <a:lnTo>
                  <a:pt x="3618" y="2518"/>
                </a:lnTo>
                <a:lnTo>
                  <a:pt x="3578" y="2618"/>
                </a:lnTo>
                <a:lnTo>
                  <a:pt x="3532" y="2716"/>
                </a:lnTo>
                <a:lnTo>
                  <a:pt x="3480" y="2809"/>
                </a:lnTo>
                <a:lnTo>
                  <a:pt x="3424" y="2900"/>
                </a:lnTo>
                <a:lnTo>
                  <a:pt x="3362" y="2988"/>
                </a:lnTo>
                <a:lnTo>
                  <a:pt x="3296" y="3070"/>
                </a:lnTo>
                <a:lnTo>
                  <a:pt x="3225" y="3149"/>
                </a:lnTo>
                <a:lnTo>
                  <a:pt x="3150" y="3225"/>
                </a:lnTo>
                <a:lnTo>
                  <a:pt x="3071" y="3295"/>
                </a:lnTo>
                <a:lnTo>
                  <a:pt x="2987" y="3361"/>
                </a:lnTo>
                <a:lnTo>
                  <a:pt x="2901" y="3423"/>
                </a:lnTo>
                <a:lnTo>
                  <a:pt x="2810" y="3480"/>
                </a:lnTo>
                <a:lnTo>
                  <a:pt x="2717" y="3531"/>
                </a:lnTo>
                <a:lnTo>
                  <a:pt x="2619" y="3577"/>
                </a:lnTo>
                <a:lnTo>
                  <a:pt x="2519" y="3617"/>
                </a:lnTo>
                <a:lnTo>
                  <a:pt x="2416" y="3652"/>
                </a:lnTo>
                <a:lnTo>
                  <a:pt x="2311" y="3682"/>
                </a:lnTo>
                <a:lnTo>
                  <a:pt x="2203" y="3705"/>
                </a:lnTo>
                <a:lnTo>
                  <a:pt x="2094" y="3720"/>
                </a:lnTo>
                <a:lnTo>
                  <a:pt x="1981" y="3731"/>
                </a:lnTo>
                <a:lnTo>
                  <a:pt x="1866" y="3734"/>
                </a:lnTo>
                <a:lnTo>
                  <a:pt x="1754" y="3731"/>
                </a:lnTo>
                <a:lnTo>
                  <a:pt x="1641" y="3720"/>
                </a:lnTo>
                <a:lnTo>
                  <a:pt x="1532" y="3705"/>
                </a:lnTo>
                <a:lnTo>
                  <a:pt x="1424" y="3682"/>
                </a:lnTo>
                <a:lnTo>
                  <a:pt x="1319" y="3652"/>
                </a:lnTo>
                <a:lnTo>
                  <a:pt x="1216" y="3617"/>
                </a:lnTo>
                <a:lnTo>
                  <a:pt x="1116" y="3577"/>
                </a:lnTo>
                <a:lnTo>
                  <a:pt x="1018" y="3531"/>
                </a:lnTo>
                <a:lnTo>
                  <a:pt x="925" y="3480"/>
                </a:lnTo>
                <a:lnTo>
                  <a:pt x="834" y="3423"/>
                </a:lnTo>
                <a:lnTo>
                  <a:pt x="748" y="3361"/>
                </a:lnTo>
                <a:lnTo>
                  <a:pt x="664" y="3295"/>
                </a:lnTo>
                <a:lnTo>
                  <a:pt x="585" y="3225"/>
                </a:lnTo>
                <a:lnTo>
                  <a:pt x="510" y="3149"/>
                </a:lnTo>
                <a:lnTo>
                  <a:pt x="439" y="3070"/>
                </a:lnTo>
                <a:lnTo>
                  <a:pt x="373" y="2988"/>
                </a:lnTo>
                <a:lnTo>
                  <a:pt x="311" y="2900"/>
                </a:lnTo>
                <a:lnTo>
                  <a:pt x="255" y="2809"/>
                </a:lnTo>
                <a:lnTo>
                  <a:pt x="203" y="2716"/>
                </a:lnTo>
                <a:lnTo>
                  <a:pt x="157" y="2618"/>
                </a:lnTo>
                <a:lnTo>
                  <a:pt x="117" y="2518"/>
                </a:lnTo>
                <a:lnTo>
                  <a:pt x="82" y="2416"/>
                </a:lnTo>
                <a:lnTo>
                  <a:pt x="52" y="2310"/>
                </a:lnTo>
                <a:lnTo>
                  <a:pt x="30" y="2202"/>
                </a:lnTo>
                <a:lnTo>
                  <a:pt x="14" y="2093"/>
                </a:lnTo>
                <a:lnTo>
                  <a:pt x="3" y="1981"/>
                </a:lnTo>
                <a:lnTo>
                  <a:pt x="0" y="1867"/>
                </a:lnTo>
                <a:lnTo>
                  <a:pt x="3" y="1753"/>
                </a:lnTo>
                <a:lnTo>
                  <a:pt x="14" y="1642"/>
                </a:lnTo>
                <a:lnTo>
                  <a:pt x="30" y="1532"/>
                </a:lnTo>
                <a:lnTo>
                  <a:pt x="52" y="1424"/>
                </a:lnTo>
                <a:lnTo>
                  <a:pt x="82" y="1318"/>
                </a:lnTo>
                <a:lnTo>
                  <a:pt x="117" y="1216"/>
                </a:lnTo>
                <a:lnTo>
                  <a:pt x="157" y="1116"/>
                </a:lnTo>
                <a:lnTo>
                  <a:pt x="203" y="1018"/>
                </a:lnTo>
                <a:lnTo>
                  <a:pt x="255" y="925"/>
                </a:lnTo>
                <a:lnTo>
                  <a:pt x="311" y="834"/>
                </a:lnTo>
                <a:lnTo>
                  <a:pt x="373" y="748"/>
                </a:lnTo>
                <a:lnTo>
                  <a:pt x="439" y="665"/>
                </a:lnTo>
                <a:lnTo>
                  <a:pt x="510" y="585"/>
                </a:lnTo>
                <a:lnTo>
                  <a:pt x="585" y="510"/>
                </a:lnTo>
                <a:lnTo>
                  <a:pt x="664" y="439"/>
                </a:lnTo>
                <a:lnTo>
                  <a:pt x="748" y="373"/>
                </a:lnTo>
                <a:lnTo>
                  <a:pt x="834" y="311"/>
                </a:lnTo>
                <a:lnTo>
                  <a:pt x="925" y="255"/>
                </a:lnTo>
                <a:lnTo>
                  <a:pt x="1018" y="203"/>
                </a:lnTo>
                <a:lnTo>
                  <a:pt x="1116" y="158"/>
                </a:lnTo>
                <a:lnTo>
                  <a:pt x="1216" y="117"/>
                </a:lnTo>
                <a:lnTo>
                  <a:pt x="1319" y="82"/>
                </a:lnTo>
                <a:lnTo>
                  <a:pt x="1424" y="53"/>
                </a:lnTo>
                <a:lnTo>
                  <a:pt x="1532" y="31"/>
                </a:lnTo>
                <a:lnTo>
                  <a:pt x="1641" y="14"/>
                </a:lnTo>
                <a:lnTo>
                  <a:pt x="1754" y="3"/>
                </a:lnTo>
                <a:lnTo>
                  <a:pt x="18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Montserrat" panose="00000500000000000000" pitchFamily="50" charset="0"/>
              <a:cs typeface="Poppins ExtraLight" panose="00000300000000000000" pitchFamily="50" charset="0"/>
            </a:endParaRPr>
          </a:p>
        </p:txBody>
      </p:sp>
      <p:sp>
        <p:nvSpPr>
          <p:cNvPr id="39" name="Freeform 885">
            <a:extLst>
              <a:ext uri="{FF2B5EF4-FFF2-40B4-BE49-F238E27FC236}">
                <a16:creationId xmlns:a16="http://schemas.microsoft.com/office/drawing/2014/main" id="{1665BA6D-F5C8-43AB-BA41-35D0912C9B48}"/>
              </a:ext>
            </a:extLst>
          </p:cNvPr>
          <p:cNvSpPr>
            <a:spLocks noEditPoints="1"/>
          </p:cNvSpPr>
          <p:nvPr/>
        </p:nvSpPr>
        <p:spPr bwMode="auto">
          <a:xfrm flipH="1">
            <a:off x="7649490" y="5192701"/>
            <a:ext cx="518711" cy="518711"/>
          </a:xfrm>
          <a:custGeom>
            <a:avLst/>
            <a:gdLst>
              <a:gd name="T0" fmla="*/ 2576 w 3735"/>
              <a:gd name="T1" fmla="*/ 910 h 3735"/>
              <a:gd name="T2" fmla="*/ 2497 w 3735"/>
              <a:gd name="T3" fmla="*/ 959 h 3735"/>
              <a:gd name="T4" fmla="*/ 930 w 3735"/>
              <a:gd name="T5" fmla="*/ 1260 h 3735"/>
              <a:gd name="T6" fmla="*/ 1262 w 3735"/>
              <a:gd name="T7" fmla="*/ 2263 h 3735"/>
              <a:gd name="T8" fmla="*/ 887 w 3735"/>
              <a:gd name="T9" fmla="*/ 2287 h 3735"/>
              <a:gd name="T10" fmla="*/ 1468 w 3735"/>
              <a:gd name="T11" fmla="*/ 2476 h 3735"/>
              <a:gd name="T12" fmla="*/ 1986 w 3735"/>
              <a:gd name="T13" fmla="*/ 2008 h 3735"/>
              <a:gd name="T14" fmla="*/ 2372 w 3735"/>
              <a:gd name="T15" fmla="*/ 1621 h 3735"/>
              <a:gd name="T16" fmla="*/ 2813 w 3735"/>
              <a:gd name="T17" fmla="*/ 1187 h 3735"/>
              <a:gd name="T18" fmla="*/ 2834 w 3735"/>
              <a:gd name="T19" fmla="*/ 1099 h 3735"/>
              <a:gd name="T20" fmla="*/ 2813 w 3735"/>
              <a:gd name="T21" fmla="*/ 1010 h 3735"/>
              <a:gd name="T22" fmla="*/ 2751 w 3735"/>
              <a:gd name="T23" fmla="*/ 938 h 3735"/>
              <a:gd name="T24" fmla="*/ 2667 w 3735"/>
              <a:gd name="T25" fmla="*/ 903 h 3735"/>
              <a:gd name="T26" fmla="*/ 1981 w 3735"/>
              <a:gd name="T27" fmla="*/ 3 h 3735"/>
              <a:gd name="T28" fmla="*/ 2311 w 3735"/>
              <a:gd name="T29" fmla="*/ 53 h 3735"/>
              <a:gd name="T30" fmla="*/ 2619 w 3735"/>
              <a:gd name="T31" fmla="*/ 157 h 3735"/>
              <a:gd name="T32" fmla="*/ 2901 w 3735"/>
              <a:gd name="T33" fmla="*/ 311 h 3735"/>
              <a:gd name="T34" fmla="*/ 3150 w 3735"/>
              <a:gd name="T35" fmla="*/ 510 h 3735"/>
              <a:gd name="T36" fmla="*/ 3362 w 3735"/>
              <a:gd name="T37" fmla="*/ 747 h 3735"/>
              <a:gd name="T38" fmla="*/ 3531 w 3735"/>
              <a:gd name="T39" fmla="*/ 1019 h 3735"/>
              <a:gd name="T40" fmla="*/ 3654 w 3735"/>
              <a:gd name="T41" fmla="*/ 1319 h 3735"/>
              <a:gd name="T42" fmla="*/ 3721 w 3735"/>
              <a:gd name="T43" fmla="*/ 1642 h 3735"/>
              <a:gd name="T44" fmla="*/ 3732 w 3735"/>
              <a:gd name="T45" fmla="*/ 1981 h 3735"/>
              <a:gd name="T46" fmla="*/ 3682 w 3735"/>
              <a:gd name="T47" fmla="*/ 2311 h 3735"/>
              <a:gd name="T48" fmla="*/ 3578 w 3735"/>
              <a:gd name="T49" fmla="*/ 2619 h 3735"/>
              <a:gd name="T50" fmla="*/ 3424 w 3735"/>
              <a:gd name="T51" fmla="*/ 2901 h 3735"/>
              <a:gd name="T52" fmla="*/ 3225 w 3735"/>
              <a:gd name="T53" fmla="*/ 3150 h 3735"/>
              <a:gd name="T54" fmla="*/ 2987 w 3735"/>
              <a:gd name="T55" fmla="*/ 3362 h 3735"/>
              <a:gd name="T56" fmla="*/ 2716 w 3735"/>
              <a:gd name="T57" fmla="*/ 3531 h 3735"/>
              <a:gd name="T58" fmla="*/ 2416 w 3735"/>
              <a:gd name="T59" fmla="*/ 3654 h 3735"/>
              <a:gd name="T60" fmla="*/ 2093 w 3735"/>
              <a:gd name="T61" fmla="*/ 3721 h 3735"/>
              <a:gd name="T62" fmla="*/ 1753 w 3735"/>
              <a:gd name="T63" fmla="*/ 3732 h 3735"/>
              <a:gd name="T64" fmla="*/ 1424 w 3735"/>
              <a:gd name="T65" fmla="*/ 3682 h 3735"/>
              <a:gd name="T66" fmla="*/ 1116 w 3735"/>
              <a:gd name="T67" fmla="*/ 3578 h 3735"/>
              <a:gd name="T68" fmla="*/ 834 w 3735"/>
              <a:gd name="T69" fmla="*/ 3424 h 3735"/>
              <a:gd name="T70" fmla="*/ 585 w 3735"/>
              <a:gd name="T71" fmla="*/ 3225 h 3735"/>
              <a:gd name="T72" fmla="*/ 374 w 3735"/>
              <a:gd name="T73" fmla="*/ 2988 h 3735"/>
              <a:gd name="T74" fmla="*/ 204 w 3735"/>
              <a:gd name="T75" fmla="*/ 2716 h 3735"/>
              <a:gd name="T76" fmla="*/ 81 w 3735"/>
              <a:gd name="T77" fmla="*/ 2416 h 3735"/>
              <a:gd name="T78" fmla="*/ 14 w 3735"/>
              <a:gd name="T79" fmla="*/ 2093 h 3735"/>
              <a:gd name="T80" fmla="*/ 3 w 3735"/>
              <a:gd name="T81" fmla="*/ 1753 h 3735"/>
              <a:gd name="T82" fmla="*/ 53 w 3735"/>
              <a:gd name="T83" fmla="*/ 1424 h 3735"/>
              <a:gd name="T84" fmla="*/ 157 w 3735"/>
              <a:gd name="T85" fmla="*/ 1116 h 3735"/>
              <a:gd name="T86" fmla="*/ 311 w 3735"/>
              <a:gd name="T87" fmla="*/ 834 h 3735"/>
              <a:gd name="T88" fmla="*/ 510 w 3735"/>
              <a:gd name="T89" fmla="*/ 585 h 3735"/>
              <a:gd name="T90" fmla="*/ 747 w 3735"/>
              <a:gd name="T91" fmla="*/ 374 h 3735"/>
              <a:gd name="T92" fmla="*/ 1019 w 3735"/>
              <a:gd name="T93" fmla="*/ 204 h 3735"/>
              <a:gd name="T94" fmla="*/ 1319 w 3735"/>
              <a:gd name="T95" fmla="*/ 81 h 3735"/>
              <a:gd name="T96" fmla="*/ 1642 w 3735"/>
              <a:gd name="T97" fmla="*/ 14 h 3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5" h="3735">
                <a:moveTo>
                  <a:pt x="2636" y="901"/>
                </a:moveTo>
                <a:lnTo>
                  <a:pt x="2607" y="903"/>
                </a:lnTo>
                <a:lnTo>
                  <a:pt x="2576" y="910"/>
                </a:lnTo>
                <a:lnTo>
                  <a:pt x="2548" y="921"/>
                </a:lnTo>
                <a:lnTo>
                  <a:pt x="2522" y="938"/>
                </a:lnTo>
                <a:lnTo>
                  <a:pt x="2497" y="959"/>
                </a:lnTo>
                <a:lnTo>
                  <a:pt x="2110" y="1367"/>
                </a:lnTo>
                <a:lnTo>
                  <a:pt x="1083" y="1107"/>
                </a:lnTo>
                <a:lnTo>
                  <a:pt x="930" y="1260"/>
                </a:lnTo>
                <a:lnTo>
                  <a:pt x="1734" y="1755"/>
                </a:lnTo>
                <a:lnTo>
                  <a:pt x="1738" y="1760"/>
                </a:lnTo>
                <a:lnTo>
                  <a:pt x="1262" y="2263"/>
                </a:lnTo>
                <a:lnTo>
                  <a:pt x="1259" y="2267"/>
                </a:lnTo>
                <a:lnTo>
                  <a:pt x="1254" y="2272"/>
                </a:lnTo>
                <a:lnTo>
                  <a:pt x="887" y="2287"/>
                </a:lnTo>
                <a:lnTo>
                  <a:pt x="1448" y="2848"/>
                </a:lnTo>
                <a:lnTo>
                  <a:pt x="1463" y="2480"/>
                </a:lnTo>
                <a:lnTo>
                  <a:pt x="1468" y="2476"/>
                </a:lnTo>
                <a:lnTo>
                  <a:pt x="1472" y="2473"/>
                </a:lnTo>
                <a:lnTo>
                  <a:pt x="1975" y="1997"/>
                </a:lnTo>
                <a:lnTo>
                  <a:pt x="1986" y="2008"/>
                </a:lnTo>
                <a:lnTo>
                  <a:pt x="2475" y="2805"/>
                </a:lnTo>
                <a:lnTo>
                  <a:pt x="2628" y="2652"/>
                </a:lnTo>
                <a:lnTo>
                  <a:pt x="2372" y="1621"/>
                </a:lnTo>
                <a:lnTo>
                  <a:pt x="2776" y="1238"/>
                </a:lnTo>
                <a:lnTo>
                  <a:pt x="2797" y="1213"/>
                </a:lnTo>
                <a:lnTo>
                  <a:pt x="2813" y="1187"/>
                </a:lnTo>
                <a:lnTo>
                  <a:pt x="2825" y="1159"/>
                </a:lnTo>
                <a:lnTo>
                  <a:pt x="2832" y="1128"/>
                </a:lnTo>
                <a:lnTo>
                  <a:pt x="2834" y="1099"/>
                </a:lnTo>
                <a:lnTo>
                  <a:pt x="2832" y="1068"/>
                </a:lnTo>
                <a:lnTo>
                  <a:pt x="2825" y="1039"/>
                </a:lnTo>
                <a:lnTo>
                  <a:pt x="2813" y="1010"/>
                </a:lnTo>
                <a:lnTo>
                  <a:pt x="2797" y="984"/>
                </a:lnTo>
                <a:lnTo>
                  <a:pt x="2776" y="959"/>
                </a:lnTo>
                <a:lnTo>
                  <a:pt x="2751" y="938"/>
                </a:lnTo>
                <a:lnTo>
                  <a:pt x="2724" y="921"/>
                </a:lnTo>
                <a:lnTo>
                  <a:pt x="2696" y="910"/>
                </a:lnTo>
                <a:lnTo>
                  <a:pt x="2667" y="903"/>
                </a:lnTo>
                <a:lnTo>
                  <a:pt x="2636" y="901"/>
                </a:lnTo>
                <a:close/>
                <a:moveTo>
                  <a:pt x="1866" y="0"/>
                </a:moveTo>
                <a:lnTo>
                  <a:pt x="1981" y="3"/>
                </a:lnTo>
                <a:lnTo>
                  <a:pt x="2093" y="14"/>
                </a:lnTo>
                <a:lnTo>
                  <a:pt x="2204" y="31"/>
                </a:lnTo>
                <a:lnTo>
                  <a:pt x="2311" y="53"/>
                </a:lnTo>
                <a:lnTo>
                  <a:pt x="2416" y="81"/>
                </a:lnTo>
                <a:lnTo>
                  <a:pt x="2519" y="117"/>
                </a:lnTo>
                <a:lnTo>
                  <a:pt x="2619" y="157"/>
                </a:lnTo>
                <a:lnTo>
                  <a:pt x="2716" y="204"/>
                </a:lnTo>
                <a:lnTo>
                  <a:pt x="2810" y="255"/>
                </a:lnTo>
                <a:lnTo>
                  <a:pt x="2901" y="311"/>
                </a:lnTo>
                <a:lnTo>
                  <a:pt x="2987" y="374"/>
                </a:lnTo>
                <a:lnTo>
                  <a:pt x="3071" y="439"/>
                </a:lnTo>
                <a:lnTo>
                  <a:pt x="3150" y="510"/>
                </a:lnTo>
                <a:lnTo>
                  <a:pt x="3225" y="585"/>
                </a:lnTo>
                <a:lnTo>
                  <a:pt x="3296" y="664"/>
                </a:lnTo>
                <a:lnTo>
                  <a:pt x="3362" y="747"/>
                </a:lnTo>
                <a:lnTo>
                  <a:pt x="3424" y="834"/>
                </a:lnTo>
                <a:lnTo>
                  <a:pt x="3480" y="925"/>
                </a:lnTo>
                <a:lnTo>
                  <a:pt x="3531" y="1019"/>
                </a:lnTo>
                <a:lnTo>
                  <a:pt x="3578" y="1116"/>
                </a:lnTo>
                <a:lnTo>
                  <a:pt x="3618" y="1216"/>
                </a:lnTo>
                <a:lnTo>
                  <a:pt x="3654" y="1319"/>
                </a:lnTo>
                <a:lnTo>
                  <a:pt x="3682" y="1424"/>
                </a:lnTo>
                <a:lnTo>
                  <a:pt x="3704" y="1531"/>
                </a:lnTo>
                <a:lnTo>
                  <a:pt x="3721" y="1642"/>
                </a:lnTo>
                <a:lnTo>
                  <a:pt x="3732" y="1753"/>
                </a:lnTo>
                <a:lnTo>
                  <a:pt x="3735" y="1866"/>
                </a:lnTo>
                <a:lnTo>
                  <a:pt x="3732" y="1981"/>
                </a:lnTo>
                <a:lnTo>
                  <a:pt x="3721" y="2093"/>
                </a:lnTo>
                <a:lnTo>
                  <a:pt x="3704" y="2204"/>
                </a:lnTo>
                <a:lnTo>
                  <a:pt x="3682" y="2311"/>
                </a:lnTo>
                <a:lnTo>
                  <a:pt x="3654" y="2416"/>
                </a:lnTo>
                <a:lnTo>
                  <a:pt x="3618" y="2519"/>
                </a:lnTo>
                <a:lnTo>
                  <a:pt x="3578" y="2619"/>
                </a:lnTo>
                <a:lnTo>
                  <a:pt x="3531" y="2716"/>
                </a:lnTo>
                <a:lnTo>
                  <a:pt x="3480" y="2810"/>
                </a:lnTo>
                <a:lnTo>
                  <a:pt x="3424" y="2901"/>
                </a:lnTo>
                <a:lnTo>
                  <a:pt x="3362" y="2988"/>
                </a:lnTo>
                <a:lnTo>
                  <a:pt x="3296" y="3071"/>
                </a:lnTo>
                <a:lnTo>
                  <a:pt x="3225" y="3150"/>
                </a:lnTo>
                <a:lnTo>
                  <a:pt x="3150" y="3225"/>
                </a:lnTo>
                <a:lnTo>
                  <a:pt x="3071" y="3296"/>
                </a:lnTo>
                <a:lnTo>
                  <a:pt x="2987" y="3362"/>
                </a:lnTo>
                <a:lnTo>
                  <a:pt x="2901" y="3424"/>
                </a:lnTo>
                <a:lnTo>
                  <a:pt x="2810" y="3480"/>
                </a:lnTo>
                <a:lnTo>
                  <a:pt x="2716" y="3531"/>
                </a:lnTo>
                <a:lnTo>
                  <a:pt x="2619" y="3578"/>
                </a:lnTo>
                <a:lnTo>
                  <a:pt x="2519" y="3618"/>
                </a:lnTo>
                <a:lnTo>
                  <a:pt x="2416" y="3654"/>
                </a:lnTo>
                <a:lnTo>
                  <a:pt x="2311" y="3682"/>
                </a:lnTo>
                <a:lnTo>
                  <a:pt x="2204" y="3704"/>
                </a:lnTo>
                <a:lnTo>
                  <a:pt x="2093" y="3721"/>
                </a:lnTo>
                <a:lnTo>
                  <a:pt x="1981" y="3732"/>
                </a:lnTo>
                <a:lnTo>
                  <a:pt x="1866" y="3735"/>
                </a:lnTo>
                <a:lnTo>
                  <a:pt x="1753" y="3732"/>
                </a:lnTo>
                <a:lnTo>
                  <a:pt x="1642" y="3721"/>
                </a:lnTo>
                <a:lnTo>
                  <a:pt x="1531" y="3704"/>
                </a:lnTo>
                <a:lnTo>
                  <a:pt x="1424" y="3682"/>
                </a:lnTo>
                <a:lnTo>
                  <a:pt x="1319" y="3654"/>
                </a:lnTo>
                <a:lnTo>
                  <a:pt x="1216" y="3618"/>
                </a:lnTo>
                <a:lnTo>
                  <a:pt x="1116" y="3578"/>
                </a:lnTo>
                <a:lnTo>
                  <a:pt x="1019" y="3531"/>
                </a:lnTo>
                <a:lnTo>
                  <a:pt x="925" y="3480"/>
                </a:lnTo>
                <a:lnTo>
                  <a:pt x="834" y="3424"/>
                </a:lnTo>
                <a:lnTo>
                  <a:pt x="747" y="3362"/>
                </a:lnTo>
                <a:lnTo>
                  <a:pt x="664" y="3296"/>
                </a:lnTo>
                <a:lnTo>
                  <a:pt x="585" y="3225"/>
                </a:lnTo>
                <a:lnTo>
                  <a:pt x="510" y="3150"/>
                </a:lnTo>
                <a:lnTo>
                  <a:pt x="439" y="3071"/>
                </a:lnTo>
                <a:lnTo>
                  <a:pt x="374" y="2988"/>
                </a:lnTo>
                <a:lnTo>
                  <a:pt x="311" y="2901"/>
                </a:lnTo>
                <a:lnTo>
                  <a:pt x="255" y="2810"/>
                </a:lnTo>
                <a:lnTo>
                  <a:pt x="204" y="2716"/>
                </a:lnTo>
                <a:lnTo>
                  <a:pt x="157" y="2619"/>
                </a:lnTo>
                <a:lnTo>
                  <a:pt x="117" y="2519"/>
                </a:lnTo>
                <a:lnTo>
                  <a:pt x="81" y="2416"/>
                </a:lnTo>
                <a:lnTo>
                  <a:pt x="53" y="2311"/>
                </a:lnTo>
                <a:lnTo>
                  <a:pt x="31" y="2204"/>
                </a:lnTo>
                <a:lnTo>
                  <a:pt x="14" y="2093"/>
                </a:lnTo>
                <a:lnTo>
                  <a:pt x="3" y="1981"/>
                </a:lnTo>
                <a:lnTo>
                  <a:pt x="0" y="1866"/>
                </a:lnTo>
                <a:lnTo>
                  <a:pt x="3" y="1753"/>
                </a:lnTo>
                <a:lnTo>
                  <a:pt x="14" y="1642"/>
                </a:lnTo>
                <a:lnTo>
                  <a:pt x="31" y="1531"/>
                </a:lnTo>
                <a:lnTo>
                  <a:pt x="53" y="1424"/>
                </a:lnTo>
                <a:lnTo>
                  <a:pt x="81" y="1319"/>
                </a:lnTo>
                <a:lnTo>
                  <a:pt x="117" y="1216"/>
                </a:lnTo>
                <a:lnTo>
                  <a:pt x="157" y="1116"/>
                </a:lnTo>
                <a:lnTo>
                  <a:pt x="204" y="1019"/>
                </a:lnTo>
                <a:lnTo>
                  <a:pt x="255" y="925"/>
                </a:lnTo>
                <a:lnTo>
                  <a:pt x="311" y="834"/>
                </a:lnTo>
                <a:lnTo>
                  <a:pt x="374" y="747"/>
                </a:lnTo>
                <a:lnTo>
                  <a:pt x="439" y="664"/>
                </a:lnTo>
                <a:lnTo>
                  <a:pt x="510" y="585"/>
                </a:lnTo>
                <a:lnTo>
                  <a:pt x="585" y="510"/>
                </a:lnTo>
                <a:lnTo>
                  <a:pt x="664" y="439"/>
                </a:lnTo>
                <a:lnTo>
                  <a:pt x="747" y="374"/>
                </a:lnTo>
                <a:lnTo>
                  <a:pt x="834" y="311"/>
                </a:lnTo>
                <a:lnTo>
                  <a:pt x="925" y="255"/>
                </a:lnTo>
                <a:lnTo>
                  <a:pt x="1019" y="204"/>
                </a:lnTo>
                <a:lnTo>
                  <a:pt x="1116" y="157"/>
                </a:lnTo>
                <a:lnTo>
                  <a:pt x="1216" y="117"/>
                </a:lnTo>
                <a:lnTo>
                  <a:pt x="1319" y="81"/>
                </a:lnTo>
                <a:lnTo>
                  <a:pt x="1424" y="53"/>
                </a:lnTo>
                <a:lnTo>
                  <a:pt x="1531" y="31"/>
                </a:lnTo>
                <a:lnTo>
                  <a:pt x="1642" y="14"/>
                </a:lnTo>
                <a:lnTo>
                  <a:pt x="1753" y="3"/>
                </a:lnTo>
                <a:lnTo>
                  <a:pt x="18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Montserrat" panose="00000500000000000000" pitchFamily="50" charset="0"/>
              <a:cs typeface="Poppins ExtraLight" panose="00000300000000000000" pitchFamily="50" charset="0"/>
            </a:endParaRPr>
          </a:p>
        </p:txBody>
      </p:sp>
      <p:sp>
        <p:nvSpPr>
          <p:cNvPr id="40" name="Freeform 895">
            <a:extLst>
              <a:ext uri="{FF2B5EF4-FFF2-40B4-BE49-F238E27FC236}">
                <a16:creationId xmlns:a16="http://schemas.microsoft.com/office/drawing/2014/main" id="{76714EC6-BF2B-41E3-80E7-2F7CDC3F240C}"/>
              </a:ext>
            </a:extLst>
          </p:cNvPr>
          <p:cNvSpPr>
            <a:spLocks noEditPoints="1"/>
          </p:cNvSpPr>
          <p:nvPr/>
        </p:nvSpPr>
        <p:spPr bwMode="auto">
          <a:xfrm flipH="1">
            <a:off x="7022200" y="3968609"/>
            <a:ext cx="519126" cy="518293"/>
          </a:xfrm>
          <a:custGeom>
            <a:avLst/>
            <a:gdLst>
              <a:gd name="T0" fmla="*/ 2778 w 3738"/>
              <a:gd name="T1" fmla="*/ 1524 h 3731"/>
              <a:gd name="T2" fmla="*/ 2801 w 3738"/>
              <a:gd name="T3" fmla="*/ 1860 h 3731"/>
              <a:gd name="T4" fmla="*/ 2720 w 3738"/>
              <a:gd name="T5" fmla="*/ 2201 h 3731"/>
              <a:gd name="T6" fmla="*/ 2544 w 3738"/>
              <a:gd name="T7" fmla="*/ 2493 h 3731"/>
              <a:gd name="T8" fmla="*/ 2292 w 3738"/>
              <a:gd name="T9" fmla="*/ 2722 h 3731"/>
              <a:gd name="T10" fmla="*/ 1980 w 3738"/>
              <a:gd name="T11" fmla="*/ 2867 h 3731"/>
              <a:gd name="T12" fmla="*/ 1946 w 3738"/>
              <a:gd name="T13" fmla="*/ 2950 h 3731"/>
              <a:gd name="T14" fmla="*/ 2249 w 3738"/>
              <a:gd name="T15" fmla="*/ 2975 h 3731"/>
              <a:gd name="T16" fmla="*/ 2537 w 3738"/>
              <a:gd name="T17" fmla="*/ 2902 h 3731"/>
              <a:gd name="T18" fmla="*/ 2972 w 3738"/>
              <a:gd name="T19" fmla="*/ 2518 h 3731"/>
              <a:gd name="T20" fmla="*/ 3073 w 3738"/>
              <a:gd name="T21" fmla="*/ 2265 h 3731"/>
              <a:gd name="T22" fmla="*/ 3094 w 3738"/>
              <a:gd name="T23" fmla="*/ 1977 h 3731"/>
              <a:gd name="T24" fmla="*/ 3021 w 3738"/>
              <a:gd name="T25" fmla="*/ 1687 h 3731"/>
              <a:gd name="T26" fmla="*/ 2864 w 3738"/>
              <a:gd name="T27" fmla="*/ 1442 h 3731"/>
              <a:gd name="T28" fmla="*/ 1657 w 3738"/>
              <a:gd name="T29" fmla="*/ 754 h 3731"/>
              <a:gd name="T30" fmla="*/ 1337 w 3738"/>
              <a:gd name="T31" fmla="*/ 805 h 3731"/>
              <a:gd name="T32" fmla="*/ 1057 w 3738"/>
              <a:gd name="T33" fmla="*/ 949 h 3731"/>
              <a:gd name="T34" fmla="*/ 837 w 3738"/>
              <a:gd name="T35" fmla="*/ 1170 h 3731"/>
              <a:gd name="T36" fmla="*/ 693 w 3738"/>
              <a:gd name="T37" fmla="*/ 1448 h 3731"/>
              <a:gd name="T38" fmla="*/ 640 w 3738"/>
              <a:gd name="T39" fmla="*/ 1769 h 3731"/>
              <a:gd name="T40" fmla="*/ 687 w 3738"/>
              <a:gd name="T41" fmla="*/ 2073 h 3731"/>
              <a:gd name="T42" fmla="*/ 652 w 3738"/>
              <a:gd name="T43" fmla="*/ 2751 h 3731"/>
              <a:gd name="T44" fmla="*/ 1332 w 3738"/>
              <a:gd name="T45" fmla="*/ 2731 h 3731"/>
              <a:gd name="T46" fmla="*/ 1657 w 3738"/>
              <a:gd name="T47" fmla="*/ 2784 h 3731"/>
              <a:gd name="T48" fmla="*/ 1979 w 3738"/>
              <a:gd name="T49" fmla="*/ 2732 h 3731"/>
              <a:gd name="T50" fmla="*/ 2258 w 3738"/>
              <a:gd name="T51" fmla="*/ 2588 h 3731"/>
              <a:gd name="T52" fmla="*/ 2479 w 3738"/>
              <a:gd name="T53" fmla="*/ 2369 h 3731"/>
              <a:gd name="T54" fmla="*/ 2623 w 3738"/>
              <a:gd name="T55" fmla="*/ 2089 h 3731"/>
              <a:gd name="T56" fmla="*/ 2674 w 3738"/>
              <a:gd name="T57" fmla="*/ 1769 h 3731"/>
              <a:gd name="T58" fmla="*/ 2623 w 3738"/>
              <a:gd name="T59" fmla="*/ 1448 h 3731"/>
              <a:gd name="T60" fmla="*/ 2479 w 3738"/>
              <a:gd name="T61" fmla="*/ 1170 h 3731"/>
              <a:gd name="T62" fmla="*/ 2258 w 3738"/>
              <a:gd name="T63" fmla="*/ 949 h 3731"/>
              <a:gd name="T64" fmla="*/ 1979 w 3738"/>
              <a:gd name="T65" fmla="*/ 805 h 3731"/>
              <a:gd name="T66" fmla="*/ 1657 w 3738"/>
              <a:gd name="T67" fmla="*/ 754 h 3731"/>
              <a:gd name="T68" fmla="*/ 2205 w 3738"/>
              <a:gd name="T69" fmla="*/ 31 h 3731"/>
              <a:gd name="T70" fmla="*/ 2621 w 3738"/>
              <a:gd name="T71" fmla="*/ 158 h 3731"/>
              <a:gd name="T72" fmla="*/ 2989 w 3738"/>
              <a:gd name="T73" fmla="*/ 372 h 3731"/>
              <a:gd name="T74" fmla="*/ 3299 w 3738"/>
              <a:gd name="T75" fmla="*/ 664 h 3731"/>
              <a:gd name="T76" fmla="*/ 3534 w 3738"/>
              <a:gd name="T77" fmla="*/ 1019 h 3731"/>
              <a:gd name="T78" fmla="*/ 3685 w 3738"/>
              <a:gd name="T79" fmla="*/ 1423 h 3731"/>
              <a:gd name="T80" fmla="*/ 3738 w 3738"/>
              <a:gd name="T81" fmla="*/ 1866 h 3731"/>
              <a:gd name="T82" fmla="*/ 3685 w 3738"/>
              <a:gd name="T83" fmla="*/ 2308 h 3731"/>
              <a:gd name="T84" fmla="*/ 3534 w 3738"/>
              <a:gd name="T85" fmla="*/ 2714 h 3731"/>
              <a:gd name="T86" fmla="*/ 3299 w 3738"/>
              <a:gd name="T87" fmla="*/ 3068 h 3731"/>
              <a:gd name="T88" fmla="*/ 2989 w 3738"/>
              <a:gd name="T89" fmla="*/ 3359 h 3731"/>
              <a:gd name="T90" fmla="*/ 2621 w 3738"/>
              <a:gd name="T91" fmla="*/ 3574 h 3731"/>
              <a:gd name="T92" fmla="*/ 2205 w 3738"/>
              <a:gd name="T93" fmla="*/ 3702 h 3731"/>
              <a:gd name="T94" fmla="*/ 1755 w 3738"/>
              <a:gd name="T95" fmla="*/ 3728 h 3731"/>
              <a:gd name="T96" fmla="*/ 1320 w 3738"/>
              <a:gd name="T97" fmla="*/ 3649 h 3731"/>
              <a:gd name="T98" fmla="*/ 926 w 3738"/>
              <a:gd name="T99" fmla="*/ 3477 h 3731"/>
              <a:gd name="T100" fmla="*/ 586 w 3738"/>
              <a:gd name="T101" fmla="*/ 3222 h 3731"/>
              <a:gd name="T102" fmla="*/ 312 w 3738"/>
              <a:gd name="T103" fmla="*/ 2898 h 3731"/>
              <a:gd name="T104" fmla="*/ 117 w 3738"/>
              <a:gd name="T105" fmla="*/ 2517 h 3731"/>
              <a:gd name="T106" fmla="*/ 14 w 3738"/>
              <a:gd name="T107" fmla="*/ 2092 h 3731"/>
              <a:gd name="T108" fmla="*/ 14 w 3738"/>
              <a:gd name="T109" fmla="*/ 1641 h 3731"/>
              <a:gd name="T110" fmla="*/ 117 w 3738"/>
              <a:gd name="T111" fmla="*/ 1215 h 3731"/>
              <a:gd name="T112" fmla="*/ 312 w 3738"/>
              <a:gd name="T113" fmla="*/ 833 h 3731"/>
              <a:gd name="T114" fmla="*/ 586 w 3738"/>
              <a:gd name="T115" fmla="*/ 510 h 3731"/>
              <a:gd name="T116" fmla="*/ 926 w 3738"/>
              <a:gd name="T117" fmla="*/ 254 h 3731"/>
              <a:gd name="T118" fmla="*/ 1320 w 3738"/>
              <a:gd name="T119" fmla="*/ 82 h 3731"/>
              <a:gd name="T120" fmla="*/ 1755 w 3738"/>
              <a:gd name="T121" fmla="*/ 3 h 3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38" h="3731">
                <a:moveTo>
                  <a:pt x="2702" y="1298"/>
                </a:moveTo>
                <a:lnTo>
                  <a:pt x="2732" y="1370"/>
                </a:lnTo>
                <a:lnTo>
                  <a:pt x="2757" y="1447"/>
                </a:lnTo>
                <a:lnTo>
                  <a:pt x="2778" y="1524"/>
                </a:lnTo>
                <a:lnTo>
                  <a:pt x="2793" y="1604"/>
                </a:lnTo>
                <a:lnTo>
                  <a:pt x="2801" y="1686"/>
                </a:lnTo>
                <a:lnTo>
                  <a:pt x="2804" y="1769"/>
                </a:lnTo>
                <a:lnTo>
                  <a:pt x="2801" y="1860"/>
                </a:lnTo>
                <a:lnTo>
                  <a:pt x="2790" y="1948"/>
                </a:lnTo>
                <a:lnTo>
                  <a:pt x="2773" y="2035"/>
                </a:lnTo>
                <a:lnTo>
                  <a:pt x="2749" y="2120"/>
                </a:lnTo>
                <a:lnTo>
                  <a:pt x="2720" y="2201"/>
                </a:lnTo>
                <a:lnTo>
                  <a:pt x="2683" y="2279"/>
                </a:lnTo>
                <a:lnTo>
                  <a:pt x="2643" y="2354"/>
                </a:lnTo>
                <a:lnTo>
                  <a:pt x="2596" y="2426"/>
                </a:lnTo>
                <a:lnTo>
                  <a:pt x="2544" y="2493"/>
                </a:lnTo>
                <a:lnTo>
                  <a:pt x="2488" y="2557"/>
                </a:lnTo>
                <a:lnTo>
                  <a:pt x="2426" y="2617"/>
                </a:lnTo>
                <a:lnTo>
                  <a:pt x="2362" y="2672"/>
                </a:lnTo>
                <a:lnTo>
                  <a:pt x="2292" y="2722"/>
                </a:lnTo>
                <a:lnTo>
                  <a:pt x="2219" y="2766"/>
                </a:lnTo>
                <a:lnTo>
                  <a:pt x="2142" y="2806"/>
                </a:lnTo>
                <a:lnTo>
                  <a:pt x="2062" y="2839"/>
                </a:lnTo>
                <a:lnTo>
                  <a:pt x="1980" y="2867"/>
                </a:lnTo>
                <a:lnTo>
                  <a:pt x="1895" y="2889"/>
                </a:lnTo>
                <a:lnTo>
                  <a:pt x="1808" y="2903"/>
                </a:lnTo>
                <a:lnTo>
                  <a:pt x="1876" y="2929"/>
                </a:lnTo>
                <a:lnTo>
                  <a:pt x="1946" y="2950"/>
                </a:lnTo>
                <a:lnTo>
                  <a:pt x="2020" y="2966"/>
                </a:lnTo>
                <a:lnTo>
                  <a:pt x="2095" y="2975"/>
                </a:lnTo>
                <a:lnTo>
                  <a:pt x="2172" y="2977"/>
                </a:lnTo>
                <a:lnTo>
                  <a:pt x="2249" y="2975"/>
                </a:lnTo>
                <a:lnTo>
                  <a:pt x="2324" y="2965"/>
                </a:lnTo>
                <a:lnTo>
                  <a:pt x="2398" y="2950"/>
                </a:lnTo>
                <a:lnTo>
                  <a:pt x="2468" y="2929"/>
                </a:lnTo>
                <a:lnTo>
                  <a:pt x="2537" y="2902"/>
                </a:lnTo>
                <a:lnTo>
                  <a:pt x="2603" y="2872"/>
                </a:lnTo>
                <a:lnTo>
                  <a:pt x="2665" y="2835"/>
                </a:lnTo>
                <a:lnTo>
                  <a:pt x="3087" y="2948"/>
                </a:lnTo>
                <a:lnTo>
                  <a:pt x="2972" y="2518"/>
                </a:lnTo>
                <a:lnTo>
                  <a:pt x="3004" y="2458"/>
                </a:lnTo>
                <a:lnTo>
                  <a:pt x="3032" y="2396"/>
                </a:lnTo>
                <a:lnTo>
                  <a:pt x="3054" y="2331"/>
                </a:lnTo>
                <a:lnTo>
                  <a:pt x="3073" y="2265"/>
                </a:lnTo>
                <a:lnTo>
                  <a:pt x="3086" y="2196"/>
                </a:lnTo>
                <a:lnTo>
                  <a:pt x="3094" y="2126"/>
                </a:lnTo>
                <a:lnTo>
                  <a:pt x="3098" y="2054"/>
                </a:lnTo>
                <a:lnTo>
                  <a:pt x="3094" y="1977"/>
                </a:lnTo>
                <a:lnTo>
                  <a:pt x="3085" y="1901"/>
                </a:lnTo>
                <a:lnTo>
                  <a:pt x="3069" y="1827"/>
                </a:lnTo>
                <a:lnTo>
                  <a:pt x="3048" y="1755"/>
                </a:lnTo>
                <a:lnTo>
                  <a:pt x="3021" y="1687"/>
                </a:lnTo>
                <a:lnTo>
                  <a:pt x="2989" y="1621"/>
                </a:lnTo>
                <a:lnTo>
                  <a:pt x="2952" y="1558"/>
                </a:lnTo>
                <a:lnTo>
                  <a:pt x="2911" y="1498"/>
                </a:lnTo>
                <a:lnTo>
                  <a:pt x="2864" y="1442"/>
                </a:lnTo>
                <a:lnTo>
                  <a:pt x="2814" y="1390"/>
                </a:lnTo>
                <a:lnTo>
                  <a:pt x="2760" y="1341"/>
                </a:lnTo>
                <a:lnTo>
                  <a:pt x="2702" y="1298"/>
                </a:lnTo>
                <a:close/>
                <a:moveTo>
                  <a:pt x="1657" y="754"/>
                </a:moveTo>
                <a:lnTo>
                  <a:pt x="1574" y="757"/>
                </a:lnTo>
                <a:lnTo>
                  <a:pt x="1492" y="768"/>
                </a:lnTo>
                <a:lnTo>
                  <a:pt x="1413" y="783"/>
                </a:lnTo>
                <a:lnTo>
                  <a:pt x="1337" y="805"/>
                </a:lnTo>
                <a:lnTo>
                  <a:pt x="1262" y="833"/>
                </a:lnTo>
                <a:lnTo>
                  <a:pt x="1190" y="867"/>
                </a:lnTo>
                <a:lnTo>
                  <a:pt x="1122" y="906"/>
                </a:lnTo>
                <a:lnTo>
                  <a:pt x="1057" y="949"/>
                </a:lnTo>
                <a:lnTo>
                  <a:pt x="995" y="998"/>
                </a:lnTo>
                <a:lnTo>
                  <a:pt x="938" y="1051"/>
                </a:lnTo>
                <a:lnTo>
                  <a:pt x="885" y="1108"/>
                </a:lnTo>
                <a:lnTo>
                  <a:pt x="837" y="1170"/>
                </a:lnTo>
                <a:lnTo>
                  <a:pt x="793" y="1234"/>
                </a:lnTo>
                <a:lnTo>
                  <a:pt x="754" y="1302"/>
                </a:lnTo>
                <a:lnTo>
                  <a:pt x="721" y="1374"/>
                </a:lnTo>
                <a:lnTo>
                  <a:pt x="693" y="1448"/>
                </a:lnTo>
                <a:lnTo>
                  <a:pt x="670" y="1525"/>
                </a:lnTo>
                <a:lnTo>
                  <a:pt x="654" y="1604"/>
                </a:lnTo>
                <a:lnTo>
                  <a:pt x="644" y="1686"/>
                </a:lnTo>
                <a:lnTo>
                  <a:pt x="640" y="1769"/>
                </a:lnTo>
                <a:lnTo>
                  <a:pt x="644" y="1847"/>
                </a:lnTo>
                <a:lnTo>
                  <a:pt x="653" y="1925"/>
                </a:lnTo>
                <a:lnTo>
                  <a:pt x="668" y="2001"/>
                </a:lnTo>
                <a:lnTo>
                  <a:pt x="687" y="2073"/>
                </a:lnTo>
                <a:lnTo>
                  <a:pt x="713" y="2145"/>
                </a:lnTo>
                <a:lnTo>
                  <a:pt x="743" y="2213"/>
                </a:lnTo>
                <a:lnTo>
                  <a:pt x="778" y="2279"/>
                </a:lnTo>
                <a:lnTo>
                  <a:pt x="652" y="2751"/>
                </a:lnTo>
                <a:lnTo>
                  <a:pt x="1115" y="2627"/>
                </a:lnTo>
                <a:lnTo>
                  <a:pt x="1184" y="2667"/>
                </a:lnTo>
                <a:lnTo>
                  <a:pt x="1256" y="2702"/>
                </a:lnTo>
                <a:lnTo>
                  <a:pt x="1332" y="2731"/>
                </a:lnTo>
                <a:lnTo>
                  <a:pt x="1409" y="2753"/>
                </a:lnTo>
                <a:lnTo>
                  <a:pt x="1490" y="2771"/>
                </a:lnTo>
                <a:lnTo>
                  <a:pt x="1573" y="2781"/>
                </a:lnTo>
                <a:lnTo>
                  <a:pt x="1657" y="2784"/>
                </a:lnTo>
                <a:lnTo>
                  <a:pt x="1742" y="2781"/>
                </a:lnTo>
                <a:lnTo>
                  <a:pt x="1822" y="2771"/>
                </a:lnTo>
                <a:lnTo>
                  <a:pt x="1902" y="2755"/>
                </a:lnTo>
                <a:lnTo>
                  <a:pt x="1979" y="2732"/>
                </a:lnTo>
                <a:lnTo>
                  <a:pt x="2053" y="2705"/>
                </a:lnTo>
                <a:lnTo>
                  <a:pt x="2125" y="2671"/>
                </a:lnTo>
                <a:lnTo>
                  <a:pt x="2193" y="2632"/>
                </a:lnTo>
                <a:lnTo>
                  <a:pt x="2258" y="2588"/>
                </a:lnTo>
                <a:lnTo>
                  <a:pt x="2319" y="2540"/>
                </a:lnTo>
                <a:lnTo>
                  <a:pt x="2377" y="2487"/>
                </a:lnTo>
                <a:lnTo>
                  <a:pt x="2430" y="2430"/>
                </a:lnTo>
                <a:lnTo>
                  <a:pt x="2479" y="2369"/>
                </a:lnTo>
                <a:lnTo>
                  <a:pt x="2522" y="2304"/>
                </a:lnTo>
                <a:lnTo>
                  <a:pt x="2562" y="2236"/>
                </a:lnTo>
                <a:lnTo>
                  <a:pt x="2595" y="2164"/>
                </a:lnTo>
                <a:lnTo>
                  <a:pt x="2623" y="2089"/>
                </a:lnTo>
                <a:lnTo>
                  <a:pt x="2645" y="2013"/>
                </a:lnTo>
                <a:lnTo>
                  <a:pt x="2662" y="1934"/>
                </a:lnTo>
                <a:lnTo>
                  <a:pt x="2671" y="1852"/>
                </a:lnTo>
                <a:lnTo>
                  <a:pt x="2674" y="1769"/>
                </a:lnTo>
                <a:lnTo>
                  <a:pt x="2671" y="1686"/>
                </a:lnTo>
                <a:lnTo>
                  <a:pt x="2662" y="1604"/>
                </a:lnTo>
                <a:lnTo>
                  <a:pt x="2645" y="1525"/>
                </a:lnTo>
                <a:lnTo>
                  <a:pt x="2623" y="1448"/>
                </a:lnTo>
                <a:lnTo>
                  <a:pt x="2595" y="1374"/>
                </a:lnTo>
                <a:lnTo>
                  <a:pt x="2562" y="1302"/>
                </a:lnTo>
                <a:lnTo>
                  <a:pt x="2522" y="1234"/>
                </a:lnTo>
                <a:lnTo>
                  <a:pt x="2479" y="1170"/>
                </a:lnTo>
                <a:lnTo>
                  <a:pt x="2430" y="1108"/>
                </a:lnTo>
                <a:lnTo>
                  <a:pt x="2377" y="1051"/>
                </a:lnTo>
                <a:lnTo>
                  <a:pt x="2319" y="998"/>
                </a:lnTo>
                <a:lnTo>
                  <a:pt x="2258" y="949"/>
                </a:lnTo>
                <a:lnTo>
                  <a:pt x="2193" y="906"/>
                </a:lnTo>
                <a:lnTo>
                  <a:pt x="2125" y="867"/>
                </a:lnTo>
                <a:lnTo>
                  <a:pt x="2053" y="833"/>
                </a:lnTo>
                <a:lnTo>
                  <a:pt x="1979" y="805"/>
                </a:lnTo>
                <a:lnTo>
                  <a:pt x="1902" y="783"/>
                </a:lnTo>
                <a:lnTo>
                  <a:pt x="1822" y="768"/>
                </a:lnTo>
                <a:lnTo>
                  <a:pt x="1742" y="757"/>
                </a:lnTo>
                <a:lnTo>
                  <a:pt x="1657" y="754"/>
                </a:lnTo>
                <a:close/>
                <a:moveTo>
                  <a:pt x="1868" y="0"/>
                </a:moveTo>
                <a:lnTo>
                  <a:pt x="1983" y="3"/>
                </a:lnTo>
                <a:lnTo>
                  <a:pt x="2095" y="14"/>
                </a:lnTo>
                <a:lnTo>
                  <a:pt x="2205" y="31"/>
                </a:lnTo>
                <a:lnTo>
                  <a:pt x="2313" y="53"/>
                </a:lnTo>
                <a:lnTo>
                  <a:pt x="2418" y="82"/>
                </a:lnTo>
                <a:lnTo>
                  <a:pt x="2521" y="117"/>
                </a:lnTo>
                <a:lnTo>
                  <a:pt x="2621" y="158"/>
                </a:lnTo>
                <a:lnTo>
                  <a:pt x="2719" y="203"/>
                </a:lnTo>
                <a:lnTo>
                  <a:pt x="2812" y="254"/>
                </a:lnTo>
                <a:lnTo>
                  <a:pt x="2903" y="311"/>
                </a:lnTo>
                <a:lnTo>
                  <a:pt x="2989" y="372"/>
                </a:lnTo>
                <a:lnTo>
                  <a:pt x="3074" y="439"/>
                </a:lnTo>
                <a:lnTo>
                  <a:pt x="3152" y="510"/>
                </a:lnTo>
                <a:lnTo>
                  <a:pt x="3227" y="585"/>
                </a:lnTo>
                <a:lnTo>
                  <a:pt x="3299" y="664"/>
                </a:lnTo>
                <a:lnTo>
                  <a:pt x="3365" y="747"/>
                </a:lnTo>
                <a:lnTo>
                  <a:pt x="3426" y="833"/>
                </a:lnTo>
                <a:lnTo>
                  <a:pt x="3483" y="924"/>
                </a:lnTo>
                <a:lnTo>
                  <a:pt x="3534" y="1019"/>
                </a:lnTo>
                <a:lnTo>
                  <a:pt x="3581" y="1115"/>
                </a:lnTo>
                <a:lnTo>
                  <a:pt x="3621" y="1215"/>
                </a:lnTo>
                <a:lnTo>
                  <a:pt x="3656" y="1317"/>
                </a:lnTo>
                <a:lnTo>
                  <a:pt x="3685" y="1423"/>
                </a:lnTo>
                <a:lnTo>
                  <a:pt x="3708" y="1531"/>
                </a:lnTo>
                <a:lnTo>
                  <a:pt x="3724" y="1641"/>
                </a:lnTo>
                <a:lnTo>
                  <a:pt x="3735" y="1752"/>
                </a:lnTo>
                <a:lnTo>
                  <a:pt x="3738" y="1866"/>
                </a:lnTo>
                <a:lnTo>
                  <a:pt x="3735" y="1979"/>
                </a:lnTo>
                <a:lnTo>
                  <a:pt x="3724" y="2092"/>
                </a:lnTo>
                <a:lnTo>
                  <a:pt x="3708" y="2202"/>
                </a:lnTo>
                <a:lnTo>
                  <a:pt x="3685" y="2308"/>
                </a:lnTo>
                <a:lnTo>
                  <a:pt x="3656" y="2414"/>
                </a:lnTo>
                <a:lnTo>
                  <a:pt x="3621" y="2517"/>
                </a:lnTo>
                <a:lnTo>
                  <a:pt x="3581" y="2617"/>
                </a:lnTo>
                <a:lnTo>
                  <a:pt x="3534" y="2714"/>
                </a:lnTo>
                <a:lnTo>
                  <a:pt x="3483" y="2807"/>
                </a:lnTo>
                <a:lnTo>
                  <a:pt x="3426" y="2898"/>
                </a:lnTo>
                <a:lnTo>
                  <a:pt x="3365" y="2985"/>
                </a:lnTo>
                <a:lnTo>
                  <a:pt x="3299" y="3068"/>
                </a:lnTo>
                <a:lnTo>
                  <a:pt x="3227" y="3147"/>
                </a:lnTo>
                <a:lnTo>
                  <a:pt x="3152" y="3222"/>
                </a:lnTo>
                <a:lnTo>
                  <a:pt x="3074" y="3293"/>
                </a:lnTo>
                <a:lnTo>
                  <a:pt x="2989" y="3359"/>
                </a:lnTo>
                <a:lnTo>
                  <a:pt x="2903" y="3420"/>
                </a:lnTo>
                <a:lnTo>
                  <a:pt x="2812" y="3477"/>
                </a:lnTo>
                <a:lnTo>
                  <a:pt x="2719" y="3528"/>
                </a:lnTo>
                <a:lnTo>
                  <a:pt x="2621" y="3574"/>
                </a:lnTo>
                <a:lnTo>
                  <a:pt x="2521" y="3615"/>
                </a:lnTo>
                <a:lnTo>
                  <a:pt x="2418" y="3649"/>
                </a:lnTo>
                <a:lnTo>
                  <a:pt x="2313" y="3679"/>
                </a:lnTo>
                <a:lnTo>
                  <a:pt x="2205" y="3702"/>
                </a:lnTo>
                <a:lnTo>
                  <a:pt x="2095" y="3717"/>
                </a:lnTo>
                <a:lnTo>
                  <a:pt x="1983" y="3728"/>
                </a:lnTo>
                <a:lnTo>
                  <a:pt x="1868" y="3731"/>
                </a:lnTo>
                <a:lnTo>
                  <a:pt x="1755" y="3728"/>
                </a:lnTo>
                <a:lnTo>
                  <a:pt x="1643" y="3717"/>
                </a:lnTo>
                <a:lnTo>
                  <a:pt x="1533" y="3702"/>
                </a:lnTo>
                <a:lnTo>
                  <a:pt x="1425" y="3679"/>
                </a:lnTo>
                <a:lnTo>
                  <a:pt x="1320" y="3649"/>
                </a:lnTo>
                <a:lnTo>
                  <a:pt x="1217" y="3615"/>
                </a:lnTo>
                <a:lnTo>
                  <a:pt x="1117" y="3574"/>
                </a:lnTo>
                <a:lnTo>
                  <a:pt x="1019" y="3528"/>
                </a:lnTo>
                <a:lnTo>
                  <a:pt x="926" y="3477"/>
                </a:lnTo>
                <a:lnTo>
                  <a:pt x="835" y="3420"/>
                </a:lnTo>
                <a:lnTo>
                  <a:pt x="749" y="3359"/>
                </a:lnTo>
                <a:lnTo>
                  <a:pt x="664" y="3293"/>
                </a:lnTo>
                <a:lnTo>
                  <a:pt x="586" y="3222"/>
                </a:lnTo>
                <a:lnTo>
                  <a:pt x="511" y="3147"/>
                </a:lnTo>
                <a:lnTo>
                  <a:pt x="439" y="3068"/>
                </a:lnTo>
                <a:lnTo>
                  <a:pt x="373" y="2985"/>
                </a:lnTo>
                <a:lnTo>
                  <a:pt x="312" y="2898"/>
                </a:lnTo>
                <a:lnTo>
                  <a:pt x="255" y="2807"/>
                </a:lnTo>
                <a:lnTo>
                  <a:pt x="204" y="2714"/>
                </a:lnTo>
                <a:lnTo>
                  <a:pt x="157" y="2617"/>
                </a:lnTo>
                <a:lnTo>
                  <a:pt x="117" y="2517"/>
                </a:lnTo>
                <a:lnTo>
                  <a:pt x="82" y="2414"/>
                </a:lnTo>
                <a:lnTo>
                  <a:pt x="52" y="2308"/>
                </a:lnTo>
                <a:lnTo>
                  <a:pt x="30" y="2202"/>
                </a:lnTo>
                <a:lnTo>
                  <a:pt x="14" y="2092"/>
                </a:lnTo>
                <a:lnTo>
                  <a:pt x="3" y="1979"/>
                </a:lnTo>
                <a:lnTo>
                  <a:pt x="0" y="1866"/>
                </a:lnTo>
                <a:lnTo>
                  <a:pt x="3" y="1752"/>
                </a:lnTo>
                <a:lnTo>
                  <a:pt x="14" y="1641"/>
                </a:lnTo>
                <a:lnTo>
                  <a:pt x="30" y="1531"/>
                </a:lnTo>
                <a:lnTo>
                  <a:pt x="52" y="1423"/>
                </a:lnTo>
                <a:lnTo>
                  <a:pt x="82" y="1317"/>
                </a:lnTo>
                <a:lnTo>
                  <a:pt x="117" y="1215"/>
                </a:lnTo>
                <a:lnTo>
                  <a:pt x="157" y="1115"/>
                </a:lnTo>
                <a:lnTo>
                  <a:pt x="204" y="1019"/>
                </a:lnTo>
                <a:lnTo>
                  <a:pt x="255" y="924"/>
                </a:lnTo>
                <a:lnTo>
                  <a:pt x="312" y="833"/>
                </a:lnTo>
                <a:lnTo>
                  <a:pt x="373" y="747"/>
                </a:lnTo>
                <a:lnTo>
                  <a:pt x="439" y="664"/>
                </a:lnTo>
                <a:lnTo>
                  <a:pt x="511" y="585"/>
                </a:lnTo>
                <a:lnTo>
                  <a:pt x="586" y="510"/>
                </a:lnTo>
                <a:lnTo>
                  <a:pt x="664" y="439"/>
                </a:lnTo>
                <a:lnTo>
                  <a:pt x="749" y="372"/>
                </a:lnTo>
                <a:lnTo>
                  <a:pt x="835" y="311"/>
                </a:lnTo>
                <a:lnTo>
                  <a:pt x="926" y="254"/>
                </a:lnTo>
                <a:lnTo>
                  <a:pt x="1019" y="203"/>
                </a:lnTo>
                <a:lnTo>
                  <a:pt x="1117" y="158"/>
                </a:lnTo>
                <a:lnTo>
                  <a:pt x="1217" y="117"/>
                </a:lnTo>
                <a:lnTo>
                  <a:pt x="1320" y="82"/>
                </a:lnTo>
                <a:lnTo>
                  <a:pt x="1425" y="53"/>
                </a:lnTo>
                <a:lnTo>
                  <a:pt x="1533" y="31"/>
                </a:lnTo>
                <a:lnTo>
                  <a:pt x="1643" y="14"/>
                </a:lnTo>
                <a:lnTo>
                  <a:pt x="1755" y="3"/>
                </a:lnTo>
                <a:lnTo>
                  <a:pt x="186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a:latin typeface="Montserrat" panose="00000500000000000000" pitchFamily="50" charset="0"/>
              <a:cs typeface="Poppins ExtraLight" panose="00000300000000000000" pitchFamily="50" charset="0"/>
            </a:endParaRPr>
          </a:p>
        </p:txBody>
      </p:sp>
      <p:sp>
        <p:nvSpPr>
          <p:cNvPr id="19" name="Rectangle 18">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0" name="Rectangle 19">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1"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2" name="TextBox 21">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i n f o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222777192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1" y="0"/>
            <a:ext cx="5029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a:extLst>
              <a:ext uri="{FF2B5EF4-FFF2-40B4-BE49-F238E27FC236}">
                <a16:creationId xmlns:a16="http://schemas.microsoft.com/office/drawing/2014/main" id="{40C70EA1-6AF9-477E-B966-39C77EF49034}"/>
              </a:ext>
            </a:extLst>
          </p:cNvPr>
          <p:cNvSpPr/>
          <p:nvPr/>
        </p:nvSpPr>
        <p:spPr>
          <a:xfrm>
            <a:off x="2798618" y="6317673"/>
            <a:ext cx="2230583" cy="540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3930E30E-042C-4488-85FA-80DEF9E271C0}"/>
              </a:ext>
            </a:extLst>
          </p:cNvPr>
          <p:cNvSpPr/>
          <p:nvPr/>
        </p:nvSpPr>
        <p:spPr>
          <a:xfrm>
            <a:off x="7025986" y="3140966"/>
            <a:ext cx="890153" cy="90010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9" name="Rectangle 8">
            <a:extLst>
              <a:ext uri="{FF2B5EF4-FFF2-40B4-BE49-F238E27FC236}">
                <a16:creationId xmlns:a16="http://schemas.microsoft.com/office/drawing/2014/main" id="{3930E30E-042C-4488-85FA-80DEF9E271C0}"/>
              </a:ext>
            </a:extLst>
          </p:cNvPr>
          <p:cNvSpPr/>
          <p:nvPr/>
        </p:nvSpPr>
        <p:spPr>
          <a:xfrm>
            <a:off x="7025985" y="4229537"/>
            <a:ext cx="890153" cy="900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sp>
        <p:nvSpPr>
          <p:cNvPr id="10" name="Rectangle 9">
            <a:extLst>
              <a:ext uri="{FF2B5EF4-FFF2-40B4-BE49-F238E27FC236}">
                <a16:creationId xmlns:a16="http://schemas.microsoft.com/office/drawing/2014/main" id="{F586B913-5E3B-47F1-8171-071E59FC4B18}"/>
              </a:ext>
            </a:extLst>
          </p:cNvPr>
          <p:cNvSpPr/>
          <p:nvPr/>
        </p:nvSpPr>
        <p:spPr>
          <a:xfrm>
            <a:off x="8212392" y="3138084"/>
            <a:ext cx="2767665" cy="190590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visualize quality intellectual capital </a:t>
            </a:r>
            <a:r>
              <a:rPr lang="en-US" sz="1200" dirty="0" err="1">
                <a:latin typeface="Montserrat" panose="00000500000000000000" pitchFamily="50" charset="0"/>
                <a:ea typeface="PT Sans" panose="020B0503020203020204" pitchFamily="34" charset="0"/>
                <a:cs typeface="Poppins ExtraLight" panose="00000300000000000000" pitchFamily="50" charset="0"/>
              </a:rPr>
              <a:t>basedstrategies</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capital visualize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strategie</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capital </a:t>
            </a:r>
            <a:r>
              <a:rPr lang="en-US" sz="1200" dirty="0" err="1">
                <a:latin typeface="Montserrat" panose="00000500000000000000" pitchFamily="50" charset="0"/>
                <a:ea typeface="PT Sans" panose="020B0503020203020204" pitchFamily="34" charset="0"/>
                <a:cs typeface="Poppins ExtraLight" panose="00000300000000000000" pitchFamily="50" charset="0"/>
              </a:rPr>
              <a:t>sintellectual</a:t>
            </a:r>
            <a:r>
              <a:rPr lang="en-US"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basedstrategies</a:t>
            </a:r>
            <a:r>
              <a:rPr lang="en-US" sz="1200" dirty="0">
                <a:latin typeface="Montserrat" panose="00000500000000000000" pitchFamily="50" charset="0"/>
                <a:ea typeface="PT Sans" panose="020B0503020203020204" pitchFamily="34" charset="0"/>
                <a:cs typeface="Poppins ExtraLight" panose="00000300000000000000" pitchFamily="50" charset="0"/>
              </a:rPr>
              <a:t>. </a:t>
            </a:r>
          </a:p>
        </p:txBody>
      </p:sp>
      <p:sp>
        <p:nvSpPr>
          <p:cNvPr id="11" name="Freeform 53"/>
          <p:cNvSpPr>
            <a:spLocks noEditPoints="1"/>
          </p:cNvSpPr>
          <p:nvPr/>
        </p:nvSpPr>
        <p:spPr bwMode="auto">
          <a:xfrm>
            <a:off x="7278544" y="3423209"/>
            <a:ext cx="385034" cy="335621"/>
          </a:xfrm>
          <a:custGeom>
            <a:avLst/>
            <a:gdLst>
              <a:gd name="T0" fmla="*/ 2163 w 3597"/>
              <a:gd name="T1" fmla="*/ 1513 h 3137"/>
              <a:gd name="T2" fmla="*/ 1894 w 3597"/>
              <a:gd name="T3" fmla="*/ 1623 h 3137"/>
              <a:gd name="T4" fmla="*/ 2136 w 3597"/>
              <a:gd name="T5" fmla="*/ 3 h 3137"/>
              <a:gd name="T6" fmla="*/ 2434 w 3597"/>
              <a:gd name="T7" fmla="*/ 51 h 3137"/>
              <a:gd name="T8" fmla="*/ 2709 w 3597"/>
              <a:gd name="T9" fmla="*/ 153 h 3137"/>
              <a:gd name="T10" fmla="*/ 2957 w 3597"/>
              <a:gd name="T11" fmla="*/ 303 h 3137"/>
              <a:gd name="T12" fmla="*/ 3173 w 3597"/>
              <a:gd name="T13" fmla="*/ 493 h 3137"/>
              <a:gd name="T14" fmla="*/ 3351 w 3597"/>
              <a:gd name="T15" fmla="*/ 721 h 3137"/>
              <a:gd name="T16" fmla="*/ 3484 w 3597"/>
              <a:gd name="T17" fmla="*/ 980 h 3137"/>
              <a:gd name="T18" fmla="*/ 3569 w 3597"/>
              <a:gd name="T19" fmla="*/ 1264 h 3137"/>
              <a:gd name="T20" fmla="*/ 3597 w 3597"/>
              <a:gd name="T21" fmla="*/ 1568 h 3137"/>
              <a:gd name="T22" fmla="*/ 3569 w 3597"/>
              <a:gd name="T23" fmla="*/ 1872 h 3137"/>
              <a:gd name="T24" fmla="*/ 3484 w 3597"/>
              <a:gd name="T25" fmla="*/ 2156 h 3137"/>
              <a:gd name="T26" fmla="*/ 3351 w 3597"/>
              <a:gd name="T27" fmla="*/ 2415 h 3137"/>
              <a:gd name="T28" fmla="*/ 3173 w 3597"/>
              <a:gd name="T29" fmla="*/ 2643 h 3137"/>
              <a:gd name="T30" fmla="*/ 2957 w 3597"/>
              <a:gd name="T31" fmla="*/ 2834 h 3137"/>
              <a:gd name="T32" fmla="*/ 2709 w 3597"/>
              <a:gd name="T33" fmla="*/ 2983 h 3137"/>
              <a:gd name="T34" fmla="*/ 2434 w 3597"/>
              <a:gd name="T35" fmla="*/ 3085 h 3137"/>
              <a:gd name="T36" fmla="*/ 2136 w 3597"/>
              <a:gd name="T37" fmla="*/ 3133 h 3137"/>
              <a:gd name="T38" fmla="*/ 1839 w 3597"/>
              <a:gd name="T39" fmla="*/ 3124 h 3137"/>
              <a:gd name="T40" fmla="*/ 1560 w 3597"/>
              <a:gd name="T41" fmla="*/ 3064 h 3137"/>
              <a:gd name="T42" fmla="*/ 1302 w 3597"/>
              <a:gd name="T43" fmla="*/ 2955 h 3137"/>
              <a:gd name="T44" fmla="*/ 1070 w 3597"/>
              <a:gd name="T45" fmla="*/ 2804 h 3137"/>
              <a:gd name="T46" fmla="*/ 1475 w 3597"/>
              <a:gd name="T47" fmla="*/ 2603 h 3137"/>
              <a:gd name="T48" fmla="*/ 1701 w 3597"/>
              <a:gd name="T49" fmla="*/ 2697 h 3137"/>
              <a:gd name="T50" fmla="*/ 1948 w 3597"/>
              <a:gd name="T51" fmla="*/ 2741 h 3137"/>
              <a:gd name="T52" fmla="*/ 2207 w 3597"/>
              <a:gd name="T53" fmla="*/ 2731 h 3137"/>
              <a:gd name="T54" fmla="*/ 2452 w 3597"/>
              <a:gd name="T55" fmla="*/ 2667 h 3137"/>
              <a:gd name="T56" fmla="*/ 2672 w 3597"/>
              <a:gd name="T57" fmla="*/ 2555 h 3137"/>
              <a:gd name="T58" fmla="*/ 2863 w 3597"/>
              <a:gd name="T59" fmla="*/ 2400 h 3137"/>
              <a:gd name="T60" fmla="*/ 3018 w 3597"/>
              <a:gd name="T61" fmla="*/ 2209 h 3137"/>
              <a:gd name="T62" fmla="*/ 3130 w 3597"/>
              <a:gd name="T63" fmla="*/ 1988 h 3137"/>
              <a:gd name="T64" fmla="*/ 3194 w 3597"/>
              <a:gd name="T65" fmla="*/ 1742 h 3137"/>
              <a:gd name="T66" fmla="*/ 3203 w 3597"/>
              <a:gd name="T67" fmla="*/ 1480 h 3137"/>
              <a:gd name="T68" fmla="*/ 3157 w 3597"/>
              <a:gd name="T69" fmla="*/ 1229 h 3137"/>
              <a:gd name="T70" fmla="*/ 3060 w 3597"/>
              <a:gd name="T71" fmla="*/ 999 h 3137"/>
              <a:gd name="T72" fmla="*/ 2919 w 3597"/>
              <a:gd name="T73" fmla="*/ 796 h 3137"/>
              <a:gd name="T74" fmla="*/ 2739 w 3597"/>
              <a:gd name="T75" fmla="*/ 629 h 3137"/>
              <a:gd name="T76" fmla="*/ 2528 w 3597"/>
              <a:gd name="T77" fmla="*/ 501 h 3137"/>
              <a:gd name="T78" fmla="*/ 2291 w 3597"/>
              <a:gd name="T79" fmla="*/ 420 h 3137"/>
              <a:gd name="T80" fmla="*/ 2034 w 3597"/>
              <a:gd name="T81" fmla="*/ 392 h 3137"/>
              <a:gd name="T82" fmla="*/ 1770 w 3597"/>
              <a:gd name="T83" fmla="*/ 422 h 3137"/>
              <a:gd name="T84" fmla="*/ 1527 w 3597"/>
              <a:gd name="T85" fmla="*/ 506 h 3137"/>
              <a:gd name="T86" fmla="*/ 1312 w 3597"/>
              <a:gd name="T87" fmla="*/ 641 h 3137"/>
              <a:gd name="T88" fmla="*/ 1132 w 3597"/>
              <a:gd name="T89" fmla="*/ 816 h 3137"/>
              <a:gd name="T90" fmla="*/ 992 w 3597"/>
              <a:gd name="T91" fmla="*/ 1027 h 3137"/>
              <a:gd name="T92" fmla="*/ 899 w 3597"/>
              <a:gd name="T93" fmla="*/ 1267 h 3137"/>
              <a:gd name="T94" fmla="*/ 862 w 3597"/>
              <a:gd name="T95" fmla="*/ 1528 h 3137"/>
              <a:gd name="T96" fmla="*/ 0 w 3597"/>
              <a:gd name="T97" fmla="*/ 1528 h 3137"/>
              <a:gd name="T98" fmla="*/ 489 w 3597"/>
              <a:gd name="T99" fmla="*/ 1320 h 3137"/>
              <a:gd name="T100" fmla="*/ 566 w 3597"/>
              <a:gd name="T101" fmla="*/ 1025 h 3137"/>
              <a:gd name="T102" fmla="*/ 695 w 3597"/>
              <a:gd name="T103" fmla="*/ 755 h 3137"/>
              <a:gd name="T104" fmla="*/ 873 w 3597"/>
              <a:gd name="T105" fmla="*/ 517 h 3137"/>
              <a:gd name="T106" fmla="*/ 1090 w 3597"/>
              <a:gd name="T107" fmla="*/ 317 h 3137"/>
              <a:gd name="T108" fmla="*/ 1342 w 3597"/>
              <a:gd name="T109" fmla="*/ 161 h 3137"/>
              <a:gd name="T110" fmla="*/ 1624 w 3597"/>
              <a:gd name="T111" fmla="*/ 54 h 3137"/>
              <a:gd name="T112" fmla="*/ 1928 w 3597"/>
              <a:gd name="T113" fmla="*/ 3 h 3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97" h="3137">
                <a:moveTo>
                  <a:pt x="1894" y="727"/>
                </a:moveTo>
                <a:lnTo>
                  <a:pt x="2163" y="727"/>
                </a:lnTo>
                <a:lnTo>
                  <a:pt x="2163" y="1513"/>
                </a:lnTo>
                <a:lnTo>
                  <a:pt x="2659" y="2009"/>
                </a:lnTo>
                <a:lnTo>
                  <a:pt x="2469" y="2198"/>
                </a:lnTo>
                <a:lnTo>
                  <a:pt x="1894" y="1623"/>
                </a:lnTo>
                <a:lnTo>
                  <a:pt x="1894" y="727"/>
                </a:lnTo>
                <a:close/>
                <a:moveTo>
                  <a:pt x="2034" y="0"/>
                </a:moveTo>
                <a:lnTo>
                  <a:pt x="2136" y="3"/>
                </a:lnTo>
                <a:lnTo>
                  <a:pt x="2238" y="13"/>
                </a:lnTo>
                <a:lnTo>
                  <a:pt x="2337" y="28"/>
                </a:lnTo>
                <a:lnTo>
                  <a:pt x="2434" y="51"/>
                </a:lnTo>
                <a:lnTo>
                  <a:pt x="2528" y="79"/>
                </a:lnTo>
                <a:lnTo>
                  <a:pt x="2620" y="113"/>
                </a:lnTo>
                <a:lnTo>
                  <a:pt x="2709" y="153"/>
                </a:lnTo>
                <a:lnTo>
                  <a:pt x="2795" y="198"/>
                </a:lnTo>
                <a:lnTo>
                  <a:pt x="2878" y="248"/>
                </a:lnTo>
                <a:lnTo>
                  <a:pt x="2957" y="303"/>
                </a:lnTo>
                <a:lnTo>
                  <a:pt x="3033" y="361"/>
                </a:lnTo>
                <a:lnTo>
                  <a:pt x="3105" y="425"/>
                </a:lnTo>
                <a:lnTo>
                  <a:pt x="3173" y="493"/>
                </a:lnTo>
                <a:lnTo>
                  <a:pt x="3237" y="566"/>
                </a:lnTo>
                <a:lnTo>
                  <a:pt x="3296" y="642"/>
                </a:lnTo>
                <a:lnTo>
                  <a:pt x="3351" y="721"/>
                </a:lnTo>
                <a:lnTo>
                  <a:pt x="3400" y="805"/>
                </a:lnTo>
                <a:lnTo>
                  <a:pt x="3444" y="891"/>
                </a:lnTo>
                <a:lnTo>
                  <a:pt x="3484" y="980"/>
                </a:lnTo>
                <a:lnTo>
                  <a:pt x="3518" y="1072"/>
                </a:lnTo>
                <a:lnTo>
                  <a:pt x="3546" y="1167"/>
                </a:lnTo>
                <a:lnTo>
                  <a:pt x="3569" y="1264"/>
                </a:lnTo>
                <a:lnTo>
                  <a:pt x="3584" y="1363"/>
                </a:lnTo>
                <a:lnTo>
                  <a:pt x="3594" y="1465"/>
                </a:lnTo>
                <a:lnTo>
                  <a:pt x="3597" y="1568"/>
                </a:lnTo>
                <a:lnTo>
                  <a:pt x="3594" y="1672"/>
                </a:lnTo>
                <a:lnTo>
                  <a:pt x="3584" y="1773"/>
                </a:lnTo>
                <a:lnTo>
                  <a:pt x="3569" y="1872"/>
                </a:lnTo>
                <a:lnTo>
                  <a:pt x="3546" y="1969"/>
                </a:lnTo>
                <a:lnTo>
                  <a:pt x="3518" y="2064"/>
                </a:lnTo>
                <a:lnTo>
                  <a:pt x="3484" y="2156"/>
                </a:lnTo>
                <a:lnTo>
                  <a:pt x="3444" y="2245"/>
                </a:lnTo>
                <a:lnTo>
                  <a:pt x="3400" y="2331"/>
                </a:lnTo>
                <a:lnTo>
                  <a:pt x="3351" y="2415"/>
                </a:lnTo>
                <a:lnTo>
                  <a:pt x="3296" y="2494"/>
                </a:lnTo>
                <a:lnTo>
                  <a:pt x="3237" y="2570"/>
                </a:lnTo>
                <a:lnTo>
                  <a:pt x="3173" y="2643"/>
                </a:lnTo>
                <a:lnTo>
                  <a:pt x="3105" y="2711"/>
                </a:lnTo>
                <a:lnTo>
                  <a:pt x="3033" y="2775"/>
                </a:lnTo>
                <a:lnTo>
                  <a:pt x="2957" y="2834"/>
                </a:lnTo>
                <a:lnTo>
                  <a:pt x="2878" y="2889"/>
                </a:lnTo>
                <a:lnTo>
                  <a:pt x="2795" y="2938"/>
                </a:lnTo>
                <a:lnTo>
                  <a:pt x="2709" y="2983"/>
                </a:lnTo>
                <a:lnTo>
                  <a:pt x="2620" y="3023"/>
                </a:lnTo>
                <a:lnTo>
                  <a:pt x="2528" y="3057"/>
                </a:lnTo>
                <a:lnTo>
                  <a:pt x="2434" y="3085"/>
                </a:lnTo>
                <a:lnTo>
                  <a:pt x="2337" y="3108"/>
                </a:lnTo>
                <a:lnTo>
                  <a:pt x="2238" y="3123"/>
                </a:lnTo>
                <a:lnTo>
                  <a:pt x="2136" y="3133"/>
                </a:lnTo>
                <a:lnTo>
                  <a:pt x="2034" y="3137"/>
                </a:lnTo>
                <a:lnTo>
                  <a:pt x="1935" y="3133"/>
                </a:lnTo>
                <a:lnTo>
                  <a:pt x="1839" y="3124"/>
                </a:lnTo>
                <a:lnTo>
                  <a:pt x="1743" y="3110"/>
                </a:lnTo>
                <a:lnTo>
                  <a:pt x="1651" y="3089"/>
                </a:lnTo>
                <a:lnTo>
                  <a:pt x="1560" y="3064"/>
                </a:lnTo>
                <a:lnTo>
                  <a:pt x="1471" y="3032"/>
                </a:lnTo>
                <a:lnTo>
                  <a:pt x="1385" y="2997"/>
                </a:lnTo>
                <a:lnTo>
                  <a:pt x="1302" y="2955"/>
                </a:lnTo>
                <a:lnTo>
                  <a:pt x="1222" y="2910"/>
                </a:lnTo>
                <a:lnTo>
                  <a:pt x="1145" y="2859"/>
                </a:lnTo>
                <a:lnTo>
                  <a:pt x="1070" y="2804"/>
                </a:lnTo>
                <a:lnTo>
                  <a:pt x="1340" y="2516"/>
                </a:lnTo>
                <a:lnTo>
                  <a:pt x="1406" y="2562"/>
                </a:lnTo>
                <a:lnTo>
                  <a:pt x="1475" y="2603"/>
                </a:lnTo>
                <a:lnTo>
                  <a:pt x="1548" y="2639"/>
                </a:lnTo>
                <a:lnTo>
                  <a:pt x="1623" y="2671"/>
                </a:lnTo>
                <a:lnTo>
                  <a:pt x="1701" y="2697"/>
                </a:lnTo>
                <a:lnTo>
                  <a:pt x="1782" y="2717"/>
                </a:lnTo>
                <a:lnTo>
                  <a:pt x="1863" y="2732"/>
                </a:lnTo>
                <a:lnTo>
                  <a:pt x="1948" y="2741"/>
                </a:lnTo>
                <a:lnTo>
                  <a:pt x="2034" y="2744"/>
                </a:lnTo>
                <a:lnTo>
                  <a:pt x="2121" y="2741"/>
                </a:lnTo>
                <a:lnTo>
                  <a:pt x="2207" y="2731"/>
                </a:lnTo>
                <a:lnTo>
                  <a:pt x="2291" y="2716"/>
                </a:lnTo>
                <a:lnTo>
                  <a:pt x="2372" y="2695"/>
                </a:lnTo>
                <a:lnTo>
                  <a:pt x="2452" y="2667"/>
                </a:lnTo>
                <a:lnTo>
                  <a:pt x="2528" y="2635"/>
                </a:lnTo>
                <a:lnTo>
                  <a:pt x="2601" y="2598"/>
                </a:lnTo>
                <a:lnTo>
                  <a:pt x="2672" y="2555"/>
                </a:lnTo>
                <a:lnTo>
                  <a:pt x="2739" y="2508"/>
                </a:lnTo>
                <a:lnTo>
                  <a:pt x="2803" y="2456"/>
                </a:lnTo>
                <a:lnTo>
                  <a:pt x="2863" y="2400"/>
                </a:lnTo>
                <a:lnTo>
                  <a:pt x="2919" y="2340"/>
                </a:lnTo>
                <a:lnTo>
                  <a:pt x="2971" y="2276"/>
                </a:lnTo>
                <a:lnTo>
                  <a:pt x="3018" y="2209"/>
                </a:lnTo>
                <a:lnTo>
                  <a:pt x="3060" y="2138"/>
                </a:lnTo>
                <a:lnTo>
                  <a:pt x="3097" y="2064"/>
                </a:lnTo>
                <a:lnTo>
                  <a:pt x="3130" y="1988"/>
                </a:lnTo>
                <a:lnTo>
                  <a:pt x="3157" y="1908"/>
                </a:lnTo>
                <a:lnTo>
                  <a:pt x="3179" y="1826"/>
                </a:lnTo>
                <a:lnTo>
                  <a:pt x="3194" y="1742"/>
                </a:lnTo>
                <a:lnTo>
                  <a:pt x="3203" y="1656"/>
                </a:lnTo>
                <a:lnTo>
                  <a:pt x="3206" y="1568"/>
                </a:lnTo>
                <a:lnTo>
                  <a:pt x="3203" y="1480"/>
                </a:lnTo>
                <a:lnTo>
                  <a:pt x="3194" y="1394"/>
                </a:lnTo>
                <a:lnTo>
                  <a:pt x="3179" y="1310"/>
                </a:lnTo>
                <a:lnTo>
                  <a:pt x="3157" y="1229"/>
                </a:lnTo>
                <a:lnTo>
                  <a:pt x="3130" y="1148"/>
                </a:lnTo>
                <a:lnTo>
                  <a:pt x="3097" y="1072"/>
                </a:lnTo>
                <a:lnTo>
                  <a:pt x="3060" y="999"/>
                </a:lnTo>
                <a:lnTo>
                  <a:pt x="3018" y="927"/>
                </a:lnTo>
                <a:lnTo>
                  <a:pt x="2971" y="860"/>
                </a:lnTo>
                <a:lnTo>
                  <a:pt x="2919" y="796"/>
                </a:lnTo>
                <a:lnTo>
                  <a:pt x="2863" y="737"/>
                </a:lnTo>
                <a:lnTo>
                  <a:pt x="2803" y="680"/>
                </a:lnTo>
                <a:lnTo>
                  <a:pt x="2739" y="629"/>
                </a:lnTo>
                <a:lnTo>
                  <a:pt x="2672" y="581"/>
                </a:lnTo>
                <a:lnTo>
                  <a:pt x="2601" y="538"/>
                </a:lnTo>
                <a:lnTo>
                  <a:pt x="2528" y="501"/>
                </a:lnTo>
                <a:lnTo>
                  <a:pt x="2452" y="469"/>
                </a:lnTo>
                <a:lnTo>
                  <a:pt x="2372" y="441"/>
                </a:lnTo>
                <a:lnTo>
                  <a:pt x="2291" y="420"/>
                </a:lnTo>
                <a:lnTo>
                  <a:pt x="2207" y="404"/>
                </a:lnTo>
                <a:lnTo>
                  <a:pt x="2121" y="395"/>
                </a:lnTo>
                <a:lnTo>
                  <a:pt x="2034" y="392"/>
                </a:lnTo>
                <a:lnTo>
                  <a:pt x="1944" y="395"/>
                </a:lnTo>
                <a:lnTo>
                  <a:pt x="1855" y="405"/>
                </a:lnTo>
                <a:lnTo>
                  <a:pt x="1770" y="422"/>
                </a:lnTo>
                <a:lnTo>
                  <a:pt x="1686" y="444"/>
                </a:lnTo>
                <a:lnTo>
                  <a:pt x="1605" y="472"/>
                </a:lnTo>
                <a:lnTo>
                  <a:pt x="1527" y="506"/>
                </a:lnTo>
                <a:lnTo>
                  <a:pt x="1452" y="546"/>
                </a:lnTo>
                <a:lnTo>
                  <a:pt x="1381" y="591"/>
                </a:lnTo>
                <a:lnTo>
                  <a:pt x="1312" y="641"/>
                </a:lnTo>
                <a:lnTo>
                  <a:pt x="1247" y="695"/>
                </a:lnTo>
                <a:lnTo>
                  <a:pt x="1188" y="753"/>
                </a:lnTo>
                <a:lnTo>
                  <a:pt x="1132" y="816"/>
                </a:lnTo>
                <a:lnTo>
                  <a:pt x="1080" y="883"/>
                </a:lnTo>
                <a:lnTo>
                  <a:pt x="1034" y="954"/>
                </a:lnTo>
                <a:lnTo>
                  <a:pt x="992" y="1027"/>
                </a:lnTo>
                <a:lnTo>
                  <a:pt x="955" y="1104"/>
                </a:lnTo>
                <a:lnTo>
                  <a:pt x="924" y="1185"/>
                </a:lnTo>
                <a:lnTo>
                  <a:pt x="899" y="1267"/>
                </a:lnTo>
                <a:lnTo>
                  <a:pt x="880" y="1352"/>
                </a:lnTo>
                <a:lnTo>
                  <a:pt x="867" y="1439"/>
                </a:lnTo>
                <a:lnTo>
                  <a:pt x="862" y="1528"/>
                </a:lnTo>
                <a:lnTo>
                  <a:pt x="1408" y="1528"/>
                </a:lnTo>
                <a:lnTo>
                  <a:pt x="704" y="2313"/>
                </a:lnTo>
                <a:lnTo>
                  <a:pt x="0" y="1528"/>
                </a:lnTo>
                <a:lnTo>
                  <a:pt x="470" y="1528"/>
                </a:lnTo>
                <a:lnTo>
                  <a:pt x="476" y="1424"/>
                </a:lnTo>
                <a:lnTo>
                  <a:pt x="489" y="1320"/>
                </a:lnTo>
                <a:lnTo>
                  <a:pt x="509" y="1220"/>
                </a:lnTo>
                <a:lnTo>
                  <a:pt x="534" y="1121"/>
                </a:lnTo>
                <a:lnTo>
                  <a:pt x="566" y="1025"/>
                </a:lnTo>
                <a:lnTo>
                  <a:pt x="604" y="933"/>
                </a:lnTo>
                <a:lnTo>
                  <a:pt x="647" y="842"/>
                </a:lnTo>
                <a:lnTo>
                  <a:pt x="695" y="755"/>
                </a:lnTo>
                <a:lnTo>
                  <a:pt x="749" y="673"/>
                </a:lnTo>
                <a:lnTo>
                  <a:pt x="809" y="593"/>
                </a:lnTo>
                <a:lnTo>
                  <a:pt x="873" y="517"/>
                </a:lnTo>
                <a:lnTo>
                  <a:pt x="941" y="446"/>
                </a:lnTo>
                <a:lnTo>
                  <a:pt x="1014" y="380"/>
                </a:lnTo>
                <a:lnTo>
                  <a:pt x="1090" y="317"/>
                </a:lnTo>
                <a:lnTo>
                  <a:pt x="1170" y="260"/>
                </a:lnTo>
                <a:lnTo>
                  <a:pt x="1255" y="208"/>
                </a:lnTo>
                <a:lnTo>
                  <a:pt x="1342" y="161"/>
                </a:lnTo>
                <a:lnTo>
                  <a:pt x="1433" y="119"/>
                </a:lnTo>
                <a:lnTo>
                  <a:pt x="1527" y="83"/>
                </a:lnTo>
                <a:lnTo>
                  <a:pt x="1624" y="54"/>
                </a:lnTo>
                <a:lnTo>
                  <a:pt x="1723" y="31"/>
                </a:lnTo>
                <a:lnTo>
                  <a:pt x="1825" y="13"/>
                </a:lnTo>
                <a:lnTo>
                  <a:pt x="1928" y="3"/>
                </a:lnTo>
                <a:lnTo>
                  <a:pt x="203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2" name="Group 688"/>
          <p:cNvGrpSpPr>
            <a:grpSpLocks noChangeAspect="1"/>
          </p:cNvGrpSpPr>
          <p:nvPr/>
        </p:nvGrpSpPr>
        <p:grpSpPr bwMode="auto">
          <a:xfrm>
            <a:off x="7307254" y="4515624"/>
            <a:ext cx="327613" cy="327934"/>
            <a:chOff x="2316" y="634"/>
            <a:chExt cx="3048" cy="3051"/>
          </a:xfrm>
          <a:solidFill>
            <a:schemeClr val="tx1"/>
          </a:solidFill>
        </p:grpSpPr>
        <p:sp>
          <p:nvSpPr>
            <p:cNvPr id="13" name="Freeform 690"/>
            <p:cNvSpPr>
              <a:spLocks noEditPoints="1"/>
            </p:cNvSpPr>
            <p:nvPr/>
          </p:nvSpPr>
          <p:spPr bwMode="auto">
            <a:xfrm>
              <a:off x="2316" y="961"/>
              <a:ext cx="2721" cy="2724"/>
            </a:xfrm>
            <a:custGeom>
              <a:avLst/>
              <a:gdLst>
                <a:gd name="T0" fmla="*/ 2220 w 5442"/>
                <a:gd name="T1" fmla="*/ 399 h 5446"/>
                <a:gd name="T2" fmla="*/ 1757 w 5442"/>
                <a:gd name="T3" fmla="*/ 550 h 5446"/>
                <a:gd name="T4" fmla="*/ 1343 w 5442"/>
                <a:gd name="T5" fmla="*/ 788 h 5446"/>
                <a:gd name="T6" fmla="*/ 984 w 5442"/>
                <a:gd name="T7" fmla="*/ 1102 h 5446"/>
                <a:gd name="T8" fmla="*/ 697 w 5442"/>
                <a:gd name="T9" fmla="*/ 1481 h 5446"/>
                <a:gd name="T10" fmla="*/ 487 w 5442"/>
                <a:gd name="T11" fmla="*/ 1912 h 5446"/>
                <a:gd name="T12" fmla="*/ 368 w 5442"/>
                <a:gd name="T13" fmla="*/ 2388 h 5446"/>
                <a:gd name="T14" fmla="*/ 351 w 5442"/>
                <a:gd name="T15" fmla="*/ 2893 h 5446"/>
                <a:gd name="T16" fmla="*/ 438 w 5442"/>
                <a:gd name="T17" fmla="*/ 3382 h 5446"/>
                <a:gd name="T18" fmla="*/ 619 w 5442"/>
                <a:gd name="T19" fmla="*/ 3830 h 5446"/>
                <a:gd name="T20" fmla="*/ 882 w 5442"/>
                <a:gd name="T21" fmla="*/ 4227 h 5446"/>
                <a:gd name="T22" fmla="*/ 1218 w 5442"/>
                <a:gd name="T23" fmla="*/ 4564 h 5446"/>
                <a:gd name="T24" fmla="*/ 1616 w 5442"/>
                <a:gd name="T25" fmla="*/ 4828 h 5446"/>
                <a:gd name="T26" fmla="*/ 2064 w 5442"/>
                <a:gd name="T27" fmla="*/ 5010 h 5446"/>
                <a:gd name="T28" fmla="*/ 2552 w 5442"/>
                <a:gd name="T29" fmla="*/ 5095 h 5446"/>
                <a:gd name="T30" fmla="*/ 3057 w 5442"/>
                <a:gd name="T31" fmla="*/ 5078 h 5446"/>
                <a:gd name="T32" fmla="*/ 3533 w 5442"/>
                <a:gd name="T33" fmla="*/ 4959 h 5446"/>
                <a:gd name="T34" fmla="*/ 3964 w 5442"/>
                <a:gd name="T35" fmla="*/ 4749 h 5446"/>
                <a:gd name="T36" fmla="*/ 4343 w 5442"/>
                <a:gd name="T37" fmla="*/ 4461 h 5446"/>
                <a:gd name="T38" fmla="*/ 4657 w 5442"/>
                <a:gd name="T39" fmla="*/ 4103 h 5446"/>
                <a:gd name="T40" fmla="*/ 4894 w 5442"/>
                <a:gd name="T41" fmla="*/ 3688 h 5446"/>
                <a:gd name="T42" fmla="*/ 5045 w 5442"/>
                <a:gd name="T43" fmla="*/ 3226 h 5446"/>
                <a:gd name="T44" fmla="*/ 2721 w 5442"/>
                <a:gd name="T45" fmla="*/ 2897 h 5446"/>
                <a:gd name="T46" fmla="*/ 2613 w 5442"/>
                <a:gd name="T47" fmla="*/ 2860 h 5446"/>
                <a:gd name="T48" fmla="*/ 2552 w 5442"/>
                <a:gd name="T49" fmla="*/ 2763 h 5446"/>
                <a:gd name="T50" fmla="*/ 2721 w 5442"/>
                <a:gd name="T51" fmla="*/ 0 h 5446"/>
                <a:gd name="T52" fmla="*/ 2829 w 5442"/>
                <a:gd name="T53" fmla="*/ 39 h 5446"/>
                <a:gd name="T54" fmla="*/ 2890 w 5442"/>
                <a:gd name="T55" fmla="*/ 134 h 5446"/>
                <a:gd name="T56" fmla="*/ 5269 w 5442"/>
                <a:gd name="T57" fmla="*/ 2551 h 5446"/>
                <a:gd name="T58" fmla="*/ 5377 w 5442"/>
                <a:gd name="T59" fmla="*/ 2588 h 5446"/>
                <a:gd name="T60" fmla="*/ 5438 w 5442"/>
                <a:gd name="T61" fmla="*/ 2685 h 5446"/>
                <a:gd name="T62" fmla="*/ 5420 w 5442"/>
                <a:gd name="T63" fmla="*/ 3079 h 5446"/>
                <a:gd name="T64" fmla="*/ 5305 w 5442"/>
                <a:gd name="T65" fmla="*/ 3584 h 5446"/>
                <a:gd name="T66" fmla="*/ 5099 w 5442"/>
                <a:gd name="T67" fmla="*/ 4049 h 5446"/>
                <a:gd name="T68" fmla="*/ 4814 w 5442"/>
                <a:gd name="T69" fmla="*/ 4463 h 5446"/>
                <a:gd name="T70" fmla="*/ 4460 w 5442"/>
                <a:gd name="T71" fmla="*/ 4818 h 5446"/>
                <a:gd name="T72" fmla="*/ 4045 w 5442"/>
                <a:gd name="T73" fmla="*/ 5103 h 5446"/>
                <a:gd name="T74" fmla="*/ 3581 w 5442"/>
                <a:gd name="T75" fmla="*/ 5309 h 5446"/>
                <a:gd name="T76" fmla="*/ 3076 w 5442"/>
                <a:gd name="T77" fmla="*/ 5424 h 5446"/>
                <a:gd name="T78" fmla="*/ 2543 w 5442"/>
                <a:gd name="T79" fmla="*/ 5441 h 5446"/>
                <a:gd name="T80" fmla="*/ 2026 w 5442"/>
                <a:gd name="T81" fmla="*/ 5357 h 5446"/>
                <a:gd name="T82" fmla="*/ 1547 w 5442"/>
                <a:gd name="T83" fmla="*/ 5181 h 5446"/>
                <a:gd name="T84" fmla="*/ 1114 w 5442"/>
                <a:gd name="T85" fmla="*/ 4920 h 5446"/>
                <a:gd name="T86" fmla="*/ 739 w 5442"/>
                <a:gd name="T87" fmla="*/ 4588 h 5446"/>
                <a:gd name="T88" fmla="*/ 431 w 5442"/>
                <a:gd name="T89" fmla="*/ 4192 h 5446"/>
                <a:gd name="T90" fmla="*/ 197 w 5442"/>
                <a:gd name="T91" fmla="*/ 3744 h 5446"/>
                <a:gd name="T92" fmla="*/ 50 w 5442"/>
                <a:gd name="T93" fmla="*/ 3250 h 5446"/>
                <a:gd name="T94" fmla="*/ 0 w 5442"/>
                <a:gd name="T95" fmla="*/ 2724 h 5446"/>
                <a:gd name="T96" fmla="*/ 50 w 5442"/>
                <a:gd name="T97" fmla="*/ 2196 h 5446"/>
                <a:gd name="T98" fmla="*/ 197 w 5442"/>
                <a:gd name="T99" fmla="*/ 1704 h 5446"/>
                <a:gd name="T100" fmla="*/ 431 w 5442"/>
                <a:gd name="T101" fmla="*/ 1256 h 5446"/>
                <a:gd name="T102" fmla="*/ 739 w 5442"/>
                <a:gd name="T103" fmla="*/ 860 h 5446"/>
                <a:gd name="T104" fmla="*/ 1114 w 5442"/>
                <a:gd name="T105" fmla="*/ 528 h 5446"/>
                <a:gd name="T106" fmla="*/ 1547 w 5442"/>
                <a:gd name="T107" fmla="*/ 268 h 5446"/>
                <a:gd name="T108" fmla="*/ 2026 w 5442"/>
                <a:gd name="T109" fmla="*/ 91 h 5446"/>
                <a:gd name="T110" fmla="*/ 2543 w 5442"/>
                <a:gd name="T111" fmla="*/ 7 h 5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442" h="5446">
                  <a:moveTo>
                    <a:pt x="2548" y="353"/>
                  </a:moveTo>
                  <a:lnTo>
                    <a:pt x="2383" y="372"/>
                  </a:lnTo>
                  <a:lnTo>
                    <a:pt x="2220" y="399"/>
                  </a:lnTo>
                  <a:lnTo>
                    <a:pt x="2062" y="440"/>
                  </a:lnTo>
                  <a:lnTo>
                    <a:pt x="1908" y="491"/>
                  </a:lnTo>
                  <a:lnTo>
                    <a:pt x="1757" y="550"/>
                  </a:lnTo>
                  <a:lnTo>
                    <a:pt x="1614" y="621"/>
                  </a:lnTo>
                  <a:lnTo>
                    <a:pt x="1475" y="700"/>
                  </a:lnTo>
                  <a:lnTo>
                    <a:pt x="1343" y="788"/>
                  </a:lnTo>
                  <a:lnTo>
                    <a:pt x="1217" y="884"/>
                  </a:lnTo>
                  <a:lnTo>
                    <a:pt x="1098" y="990"/>
                  </a:lnTo>
                  <a:lnTo>
                    <a:pt x="984" y="1102"/>
                  </a:lnTo>
                  <a:lnTo>
                    <a:pt x="880" y="1221"/>
                  </a:lnTo>
                  <a:lnTo>
                    <a:pt x="784" y="1347"/>
                  </a:lnTo>
                  <a:lnTo>
                    <a:pt x="697" y="1481"/>
                  </a:lnTo>
                  <a:lnTo>
                    <a:pt x="617" y="1618"/>
                  </a:lnTo>
                  <a:lnTo>
                    <a:pt x="548" y="1763"/>
                  </a:lnTo>
                  <a:lnTo>
                    <a:pt x="487" y="1912"/>
                  </a:lnTo>
                  <a:lnTo>
                    <a:pt x="436" y="2066"/>
                  </a:lnTo>
                  <a:lnTo>
                    <a:pt x="397" y="2226"/>
                  </a:lnTo>
                  <a:lnTo>
                    <a:pt x="368" y="2388"/>
                  </a:lnTo>
                  <a:lnTo>
                    <a:pt x="351" y="2555"/>
                  </a:lnTo>
                  <a:lnTo>
                    <a:pt x="345" y="2724"/>
                  </a:lnTo>
                  <a:lnTo>
                    <a:pt x="351" y="2893"/>
                  </a:lnTo>
                  <a:lnTo>
                    <a:pt x="368" y="3060"/>
                  </a:lnTo>
                  <a:lnTo>
                    <a:pt x="397" y="3222"/>
                  </a:lnTo>
                  <a:lnTo>
                    <a:pt x="438" y="3382"/>
                  </a:lnTo>
                  <a:lnTo>
                    <a:pt x="488" y="3536"/>
                  </a:lnTo>
                  <a:lnTo>
                    <a:pt x="548" y="3685"/>
                  </a:lnTo>
                  <a:lnTo>
                    <a:pt x="619" y="3830"/>
                  </a:lnTo>
                  <a:lnTo>
                    <a:pt x="697" y="3969"/>
                  </a:lnTo>
                  <a:lnTo>
                    <a:pt x="786" y="4101"/>
                  </a:lnTo>
                  <a:lnTo>
                    <a:pt x="882" y="4227"/>
                  </a:lnTo>
                  <a:lnTo>
                    <a:pt x="986" y="4346"/>
                  </a:lnTo>
                  <a:lnTo>
                    <a:pt x="1100" y="4460"/>
                  </a:lnTo>
                  <a:lnTo>
                    <a:pt x="1218" y="4564"/>
                  </a:lnTo>
                  <a:lnTo>
                    <a:pt x="1345" y="4660"/>
                  </a:lnTo>
                  <a:lnTo>
                    <a:pt x="1477" y="4749"/>
                  </a:lnTo>
                  <a:lnTo>
                    <a:pt x="1616" y="4828"/>
                  </a:lnTo>
                  <a:lnTo>
                    <a:pt x="1761" y="4898"/>
                  </a:lnTo>
                  <a:lnTo>
                    <a:pt x="1909" y="4958"/>
                  </a:lnTo>
                  <a:lnTo>
                    <a:pt x="2064" y="5010"/>
                  </a:lnTo>
                  <a:lnTo>
                    <a:pt x="2223" y="5049"/>
                  </a:lnTo>
                  <a:lnTo>
                    <a:pt x="2385" y="5078"/>
                  </a:lnTo>
                  <a:lnTo>
                    <a:pt x="2552" y="5095"/>
                  </a:lnTo>
                  <a:lnTo>
                    <a:pt x="2721" y="5101"/>
                  </a:lnTo>
                  <a:lnTo>
                    <a:pt x="2890" y="5095"/>
                  </a:lnTo>
                  <a:lnTo>
                    <a:pt x="3057" y="5078"/>
                  </a:lnTo>
                  <a:lnTo>
                    <a:pt x="3219" y="5049"/>
                  </a:lnTo>
                  <a:lnTo>
                    <a:pt x="3379" y="5010"/>
                  </a:lnTo>
                  <a:lnTo>
                    <a:pt x="3533" y="4959"/>
                  </a:lnTo>
                  <a:lnTo>
                    <a:pt x="3681" y="4898"/>
                  </a:lnTo>
                  <a:lnTo>
                    <a:pt x="3826" y="4829"/>
                  </a:lnTo>
                  <a:lnTo>
                    <a:pt x="3964" y="4749"/>
                  </a:lnTo>
                  <a:lnTo>
                    <a:pt x="4097" y="4662"/>
                  </a:lnTo>
                  <a:lnTo>
                    <a:pt x="4224" y="4565"/>
                  </a:lnTo>
                  <a:lnTo>
                    <a:pt x="4343" y="4461"/>
                  </a:lnTo>
                  <a:lnTo>
                    <a:pt x="4454" y="4348"/>
                  </a:lnTo>
                  <a:lnTo>
                    <a:pt x="4560" y="4229"/>
                  </a:lnTo>
                  <a:lnTo>
                    <a:pt x="4657" y="4103"/>
                  </a:lnTo>
                  <a:lnTo>
                    <a:pt x="4744" y="3971"/>
                  </a:lnTo>
                  <a:lnTo>
                    <a:pt x="4824" y="3832"/>
                  </a:lnTo>
                  <a:lnTo>
                    <a:pt x="4894" y="3688"/>
                  </a:lnTo>
                  <a:lnTo>
                    <a:pt x="4954" y="3538"/>
                  </a:lnTo>
                  <a:lnTo>
                    <a:pt x="5004" y="3384"/>
                  </a:lnTo>
                  <a:lnTo>
                    <a:pt x="5045" y="3226"/>
                  </a:lnTo>
                  <a:lnTo>
                    <a:pt x="5073" y="3062"/>
                  </a:lnTo>
                  <a:lnTo>
                    <a:pt x="5091" y="2897"/>
                  </a:lnTo>
                  <a:lnTo>
                    <a:pt x="2721" y="2897"/>
                  </a:lnTo>
                  <a:lnTo>
                    <a:pt x="2682" y="2893"/>
                  </a:lnTo>
                  <a:lnTo>
                    <a:pt x="2645" y="2880"/>
                  </a:lnTo>
                  <a:lnTo>
                    <a:pt x="2613" y="2860"/>
                  </a:lnTo>
                  <a:lnTo>
                    <a:pt x="2586" y="2832"/>
                  </a:lnTo>
                  <a:lnTo>
                    <a:pt x="2565" y="2800"/>
                  </a:lnTo>
                  <a:lnTo>
                    <a:pt x="2552" y="2763"/>
                  </a:lnTo>
                  <a:lnTo>
                    <a:pt x="2548" y="2724"/>
                  </a:lnTo>
                  <a:lnTo>
                    <a:pt x="2548" y="353"/>
                  </a:lnTo>
                  <a:close/>
                  <a:moveTo>
                    <a:pt x="2721" y="0"/>
                  </a:moveTo>
                  <a:lnTo>
                    <a:pt x="2760" y="6"/>
                  </a:lnTo>
                  <a:lnTo>
                    <a:pt x="2797" y="19"/>
                  </a:lnTo>
                  <a:lnTo>
                    <a:pt x="2829" y="39"/>
                  </a:lnTo>
                  <a:lnTo>
                    <a:pt x="2857" y="65"/>
                  </a:lnTo>
                  <a:lnTo>
                    <a:pt x="2877" y="97"/>
                  </a:lnTo>
                  <a:lnTo>
                    <a:pt x="2890" y="134"/>
                  </a:lnTo>
                  <a:lnTo>
                    <a:pt x="2894" y="175"/>
                  </a:lnTo>
                  <a:lnTo>
                    <a:pt x="2894" y="2551"/>
                  </a:lnTo>
                  <a:lnTo>
                    <a:pt x="5269" y="2551"/>
                  </a:lnTo>
                  <a:lnTo>
                    <a:pt x="5310" y="2555"/>
                  </a:lnTo>
                  <a:lnTo>
                    <a:pt x="5346" y="2568"/>
                  </a:lnTo>
                  <a:lnTo>
                    <a:pt x="5377" y="2588"/>
                  </a:lnTo>
                  <a:lnTo>
                    <a:pt x="5405" y="2616"/>
                  </a:lnTo>
                  <a:lnTo>
                    <a:pt x="5425" y="2648"/>
                  </a:lnTo>
                  <a:lnTo>
                    <a:pt x="5438" y="2685"/>
                  </a:lnTo>
                  <a:lnTo>
                    <a:pt x="5442" y="2724"/>
                  </a:lnTo>
                  <a:lnTo>
                    <a:pt x="5437" y="2902"/>
                  </a:lnTo>
                  <a:lnTo>
                    <a:pt x="5420" y="3079"/>
                  </a:lnTo>
                  <a:lnTo>
                    <a:pt x="5392" y="3250"/>
                  </a:lnTo>
                  <a:lnTo>
                    <a:pt x="5353" y="3419"/>
                  </a:lnTo>
                  <a:lnTo>
                    <a:pt x="5305" y="3584"/>
                  </a:lnTo>
                  <a:lnTo>
                    <a:pt x="5245" y="3744"/>
                  </a:lnTo>
                  <a:lnTo>
                    <a:pt x="5177" y="3898"/>
                  </a:lnTo>
                  <a:lnTo>
                    <a:pt x="5099" y="4049"/>
                  </a:lnTo>
                  <a:lnTo>
                    <a:pt x="5011" y="4192"/>
                  </a:lnTo>
                  <a:lnTo>
                    <a:pt x="4917" y="4331"/>
                  </a:lnTo>
                  <a:lnTo>
                    <a:pt x="4814" y="4463"/>
                  </a:lnTo>
                  <a:lnTo>
                    <a:pt x="4703" y="4588"/>
                  </a:lnTo>
                  <a:lnTo>
                    <a:pt x="4584" y="4707"/>
                  </a:lnTo>
                  <a:lnTo>
                    <a:pt x="4460" y="4818"/>
                  </a:lnTo>
                  <a:lnTo>
                    <a:pt x="4328" y="4920"/>
                  </a:lnTo>
                  <a:lnTo>
                    <a:pt x="4188" y="5015"/>
                  </a:lnTo>
                  <a:lnTo>
                    <a:pt x="4045" y="5103"/>
                  </a:lnTo>
                  <a:lnTo>
                    <a:pt x="3895" y="5181"/>
                  </a:lnTo>
                  <a:lnTo>
                    <a:pt x="3741" y="5249"/>
                  </a:lnTo>
                  <a:lnTo>
                    <a:pt x="3581" y="5309"/>
                  </a:lnTo>
                  <a:lnTo>
                    <a:pt x="3416" y="5357"/>
                  </a:lnTo>
                  <a:lnTo>
                    <a:pt x="3249" y="5396"/>
                  </a:lnTo>
                  <a:lnTo>
                    <a:pt x="3076" y="5424"/>
                  </a:lnTo>
                  <a:lnTo>
                    <a:pt x="2899" y="5441"/>
                  </a:lnTo>
                  <a:lnTo>
                    <a:pt x="2721" y="5446"/>
                  </a:lnTo>
                  <a:lnTo>
                    <a:pt x="2543" y="5441"/>
                  </a:lnTo>
                  <a:lnTo>
                    <a:pt x="2366" y="5424"/>
                  </a:lnTo>
                  <a:lnTo>
                    <a:pt x="2195" y="5396"/>
                  </a:lnTo>
                  <a:lnTo>
                    <a:pt x="2026" y="5357"/>
                  </a:lnTo>
                  <a:lnTo>
                    <a:pt x="1861" y="5309"/>
                  </a:lnTo>
                  <a:lnTo>
                    <a:pt x="1701" y="5249"/>
                  </a:lnTo>
                  <a:lnTo>
                    <a:pt x="1547" y="5181"/>
                  </a:lnTo>
                  <a:lnTo>
                    <a:pt x="1397" y="5103"/>
                  </a:lnTo>
                  <a:lnTo>
                    <a:pt x="1254" y="5015"/>
                  </a:lnTo>
                  <a:lnTo>
                    <a:pt x="1114" y="4920"/>
                  </a:lnTo>
                  <a:lnTo>
                    <a:pt x="983" y="4818"/>
                  </a:lnTo>
                  <a:lnTo>
                    <a:pt x="858" y="4707"/>
                  </a:lnTo>
                  <a:lnTo>
                    <a:pt x="739" y="4588"/>
                  </a:lnTo>
                  <a:lnTo>
                    <a:pt x="628" y="4463"/>
                  </a:lnTo>
                  <a:lnTo>
                    <a:pt x="526" y="4331"/>
                  </a:lnTo>
                  <a:lnTo>
                    <a:pt x="431" y="4192"/>
                  </a:lnTo>
                  <a:lnTo>
                    <a:pt x="344" y="4049"/>
                  </a:lnTo>
                  <a:lnTo>
                    <a:pt x="266" y="3898"/>
                  </a:lnTo>
                  <a:lnTo>
                    <a:pt x="197" y="3744"/>
                  </a:lnTo>
                  <a:lnTo>
                    <a:pt x="137" y="3584"/>
                  </a:lnTo>
                  <a:lnTo>
                    <a:pt x="89" y="3419"/>
                  </a:lnTo>
                  <a:lnTo>
                    <a:pt x="50" y="3250"/>
                  </a:lnTo>
                  <a:lnTo>
                    <a:pt x="22" y="3079"/>
                  </a:lnTo>
                  <a:lnTo>
                    <a:pt x="6" y="2902"/>
                  </a:lnTo>
                  <a:lnTo>
                    <a:pt x="0" y="2724"/>
                  </a:lnTo>
                  <a:lnTo>
                    <a:pt x="6" y="2546"/>
                  </a:lnTo>
                  <a:lnTo>
                    <a:pt x="22" y="2369"/>
                  </a:lnTo>
                  <a:lnTo>
                    <a:pt x="50" y="2196"/>
                  </a:lnTo>
                  <a:lnTo>
                    <a:pt x="89" y="2029"/>
                  </a:lnTo>
                  <a:lnTo>
                    <a:pt x="137" y="1864"/>
                  </a:lnTo>
                  <a:lnTo>
                    <a:pt x="197" y="1704"/>
                  </a:lnTo>
                  <a:lnTo>
                    <a:pt x="266" y="1550"/>
                  </a:lnTo>
                  <a:lnTo>
                    <a:pt x="344" y="1399"/>
                  </a:lnTo>
                  <a:lnTo>
                    <a:pt x="431" y="1256"/>
                  </a:lnTo>
                  <a:lnTo>
                    <a:pt x="526" y="1117"/>
                  </a:lnTo>
                  <a:lnTo>
                    <a:pt x="628" y="985"/>
                  </a:lnTo>
                  <a:lnTo>
                    <a:pt x="739" y="860"/>
                  </a:lnTo>
                  <a:lnTo>
                    <a:pt x="858" y="741"/>
                  </a:lnTo>
                  <a:lnTo>
                    <a:pt x="983" y="630"/>
                  </a:lnTo>
                  <a:lnTo>
                    <a:pt x="1114" y="528"/>
                  </a:lnTo>
                  <a:lnTo>
                    <a:pt x="1254" y="431"/>
                  </a:lnTo>
                  <a:lnTo>
                    <a:pt x="1397" y="346"/>
                  </a:lnTo>
                  <a:lnTo>
                    <a:pt x="1547" y="268"/>
                  </a:lnTo>
                  <a:lnTo>
                    <a:pt x="1701" y="199"/>
                  </a:lnTo>
                  <a:lnTo>
                    <a:pt x="1861" y="139"/>
                  </a:lnTo>
                  <a:lnTo>
                    <a:pt x="2026" y="91"/>
                  </a:lnTo>
                  <a:lnTo>
                    <a:pt x="2195" y="52"/>
                  </a:lnTo>
                  <a:lnTo>
                    <a:pt x="2366" y="24"/>
                  </a:lnTo>
                  <a:lnTo>
                    <a:pt x="2543" y="7"/>
                  </a:lnTo>
                  <a:lnTo>
                    <a:pt x="27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91"/>
            <p:cNvSpPr>
              <a:spLocks noEditPoints="1"/>
            </p:cNvSpPr>
            <p:nvPr/>
          </p:nvSpPr>
          <p:spPr bwMode="auto">
            <a:xfrm>
              <a:off x="3917" y="634"/>
              <a:ext cx="1447" cy="1449"/>
            </a:xfrm>
            <a:custGeom>
              <a:avLst/>
              <a:gdLst>
                <a:gd name="T0" fmla="*/ 346 w 2894"/>
                <a:gd name="T1" fmla="*/ 2551 h 2897"/>
                <a:gd name="T2" fmla="*/ 2526 w 2894"/>
                <a:gd name="T3" fmla="*/ 2397 h 2897"/>
                <a:gd name="T4" fmla="*/ 2463 w 2894"/>
                <a:gd name="T5" fmla="*/ 2096 h 2897"/>
                <a:gd name="T6" fmla="*/ 2363 w 2894"/>
                <a:gd name="T7" fmla="*/ 1804 h 2897"/>
                <a:gd name="T8" fmla="*/ 2225 w 2894"/>
                <a:gd name="T9" fmla="*/ 1529 h 2897"/>
                <a:gd name="T10" fmla="*/ 2053 w 2894"/>
                <a:gd name="T11" fmla="*/ 1273 h 2897"/>
                <a:gd name="T12" fmla="*/ 1846 w 2894"/>
                <a:gd name="T13" fmla="*/ 1039 h 2897"/>
                <a:gd name="T14" fmla="*/ 1614 w 2894"/>
                <a:gd name="T15" fmla="*/ 836 h 2897"/>
                <a:gd name="T16" fmla="*/ 1360 w 2894"/>
                <a:gd name="T17" fmla="*/ 667 h 2897"/>
                <a:gd name="T18" fmla="*/ 1087 w 2894"/>
                <a:gd name="T19" fmla="*/ 531 h 2897"/>
                <a:gd name="T20" fmla="*/ 799 w 2894"/>
                <a:gd name="T21" fmla="*/ 431 h 2897"/>
                <a:gd name="T22" fmla="*/ 498 w 2894"/>
                <a:gd name="T23" fmla="*/ 370 h 2897"/>
                <a:gd name="T24" fmla="*/ 173 w 2894"/>
                <a:gd name="T25" fmla="*/ 0 h 2897"/>
                <a:gd name="T26" fmla="*/ 504 w 2894"/>
                <a:gd name="T27" fmla="*/ 20 h 2897"/>
                <a:gd name="T28" fmla="*/ 829 w 2894"/>
                <a:gd name="T29" fmla="*/ 80 h 2897"/>
                <a:gd name="T30" fmla="*/ 1141 w 2894"/>
                <a:gd name="T31" fmla="*/ 178 h 2897"/>
                <a:gd name="T32" fmla="*/ 1438 w 2894"/>
                <a:gd name="T33" fmla="*/ 314 h 2897"/>
                <a:gd name="T34" fmla="*/ 1718 w 2894"/>
                <a:gd name="T35" fmla="*/ 483 h 2897"/>
                <a:gd name="T36" fmla="*/ 1978 w 2894"/>
                <a:gd name="T37" fmla="*/ 686 h 2897"/>
                <a:gd name="T38" fmla="*/ 2212 w 2894"/>
                <a:gd name="T39" fmla="*/ 922 h 2897"/>
                <a:gd name="T40" fmla="*/ 2415 w 2894"/>
                <a:gd name="T41" fmla="*/ 1180 h 2897"/>
                <a:gd name="T42" fmla="*/ 2584 w 2894"/>
                <a:gd name="T43" fmla="*/ 1460 h 2897"/>
                <a:gd name="T44" fmla="*/ 2716 w 2894"/>
                <a:gd name="T45" fmla="*/ 1756 h 2897"/>
                <a:gd name="T46" fmla="*/ 2814 w 2894"/>
                <a:gd name="T47" fmla="*/ 2066 h 2897"/>
                <a:gd name="T48" fmla="*/ 2874 w 2894"/>
                <a:gd name="T49" fmla="*/ 2386 h 2897"/>
                <a:gd name="T50" fmla="*/ 2894 w 2894"/>
                <a:gd name="T51" fmla="*/ 2715 h 2897"/>
                <a:gd name="T52" fmla="*/ 2890 w 2894"/>
                <a:gd name="T53" fmla="*/ 2763 h 2897"/>
                <a:gd name="T54" fmla="*/ 2857 w 2894"/>
                <a:gd name="T55" fmla="*/ 2832 h 2897"/>
                <a:gd name="T56" fmla="*/ 2797 w 2894"/>
                <a:gd name="T57" fmla="*/ 2878 h 2897"/>
                <a:gd name="T58" fmla="*/ 2721 w 2894"/>
                <a:gd name="T59" fmla="*/ 2897 h 2897"/>
                <a:gd name="T60" fmla="*/ 132 w 2894"/>
                <a:gd name="T61" fmla="*/ 2891 h 2897"/>
                <a:gd name="T62" fmla="*/ 63 w 2894"/>
                <a:gd name="T63" fmla="*/ 2858 h 2897"/>
                <a:gd name="T64" fmla="*/ 17 w 2894"/>
                <a:gd name="T65" fmla="*/ 2800 h 2897"/>
                <a:gd name="T66" fmla="*/ 0 w 2894"/>
                <a:gd name="T67" fmla="*/ 2724 h 2897"/>
                <a:gd name="T68" fmla="*/ 4 w 2894"/>
                <a:gd name="T69" fmla="*/ 134 h 2897"/>
                <a:gd name="T70" fmla="*/ 37 w 2894"/>
                <a:gd name="T71" fmla="*/ 65 h 2897"/>
                <a:gd name="T72" fmla="*/ 97 w 2894"/>
                <a:gd name="T73" fmla="*/ 18 h 2897"/>
                <a:gd name="T74" fmla="*/ 173 w 2894"/>
                <a:gd name="T75" fmla="*/ 0 h 2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94" h="2897">
                  <a:moveTo>
                    <a:pt x="346" y="353"/>
                  </a:moveTo>
                  <a:lnTo>
                    <a:pt x="346" y="2551"/>
                  </a:lnTo>
                  <a:lnTo>
                    <a:pt x="2541" y="2551"/>
                  </a:lnTo>
                  <a:lnTo>
                    <a:pt x="2526" y="2397"/>
                  </a:lnTo>
                  <a:lnTo>
                    <a:pt x="2498" y="2245"/>
                  </a:lnTo>
                  <a:lnTo>
                    <a:pt x="2463" y="2096"/>
                  </a:lnTo>
                  <a:lnTo>
                    <a:pt x="2419" y="1947"/>
                  </a:lnTo>
                  <a:lnTo>
                    <a:pt x="2363" y="1804"/>
                  </a:lnTo>
                  <a:lnTo>
                    <a:pt x="2298" y="1665"/>
                  </a:lnTo>
                  <a:lnTo>
                    <a:pt x="2225" y="1529"/>
                  </a:lnTo>
                  <a:lnTo>
                    <a:pt x="2144" y="1397"/>
                  </a:lnTo>
                  <a:lnTo>
                    <a:pt x="2053" y="1273"/>
                  </a:lnTo>
                  <a:lnTo>
                    <a:pt x="1952" y="1152"/>
                  </a:lnTo>
                  <a:lnTo>
                    <a:pt x="1846" y="1039"/>
                  </a:lnTo>
                  <a:lnTo>
                    <a:pt x="1733" y="933"/>
                  </a:lnTo>
                  <a:lnTo>
                    <a:pt x="1614" y="836"/>
                  </a:lnTo>
                  <a:lnTo>
                    <a:pt x="1490" y="747"/>
                  </a:lnTo>
                  <a:lnTo>
                    <a:pt x="1360" y="667"/>
                  </a:lnTo>
                  <a:lnTo>
                    <a:pt x="1226" y="594"/>
                  </a:lnTo>
                  <a:lnTo>
                    <a:pt x="1087" y="531"/>
                  </a:lnTo>
                  <a:lnTo>
                    <a:pt x="944" y="477"/>
                  </a:lnTo>
                  <a:lnTo>
                    <a:pt x="799" y="431"/>
                  </a:lnTo>
                  <a:lnTo>
                    <a:pt x="650" y="396"/>
                  </a:lnTo>
                  <a:lnTo>
                    <a:pt x="498" y="370"/>
                  </a:lnTo>
                  <a:lnTo>
                    <a:pt x="346" y="353"/>
                  </a:lnTo>
                  <a:close/>
                  <a:moveTo>
                    <a:pt x="173" y="0"/>
                  </a:moveTo>
                  <a:lnTo>
                    <a:pt x="338" y="5"/>
                  </a:lnTo>
                  <a:lnTo>
                    <a:pt x="504" y="20"/>
                  </a:lnTo>
                  <a:lnTo>
                    <a:pt x="667" y="46"/>
                  </a:lnTo>
                  <a:lnTo>
                    <a:pt x="829" y="80"/>
                  </a:lnTo>
                  <a:lnTo>
                    <a:pt x="986" y="124"/>
                  </a:lnTo>
                  <a:lnTo>
                    <a:pt x="1141" y="178"/>
                  </a:lnTo>
                  <a:lnTo>
                    <a:pt x="1291" y="241"/>
                  </a:lnTo>
                  <a:lnTo>
                    <a:pt x="1438" y="314"/>
                  </a:lnTo>
                  <a:lnTo>
                    <a:pt x="1581" y="394"/>
                  </a:lnTo>
                  <a:lnTo>
                    <a:pt x="1718" y="483"/>
                  </a:lnTo>
                  <a:lnTo>
                    <a:pt x="1852" y="580"/>
                  </a:lnTo>
                  <a:lnTo>
                    <a:pt x="1978" y="686"/>
                  </a:lnTo>
                  <a:lnTo>
                    <a:pt x="2099" y="799"/>
                  </a:lnTo>
                  <a:lnTo>
                    <a:pt x="2212" y="922"/>
                  </a:lnTo>
                  <a:lnTo>
                    <a:pt x="2318" y="1048"/>
                  </a:lnTo>
                  <a:lnTo>
                    <a:pt x="2415" y="1180"/>
                  </a:lnTo>
                  <a:lnTo>
                    <a:pt x="2504" y="1317"/>
                  </a:lnTo>
                  <a:lnTo>
                    <a:pt x="2584" y="1460"/>
                  </a:lnTo>
                  <a:lnTo>
                    <a:pt x="2654" y="1605"/>
                  </a:lnTo>
                  <a:lnTo>
                    <a:pt x="2716" y="1756"/>
                  </a:lnTo>
                  <a:lnTo>
                    <a:pt x="2770" y="1910"/>
                  </a:lnTo>
                  <a:lnTo>
                    <a:pt x="2814" y="2066"/>
                  </a:lnTo>
                  <a:lnTo>
                    <a:pt x="2848" y="2226"/>
                  </a:lnTo>
                  <a:lnTo>
                    <a:pt x="2874" y="2386"/>
                  </a:lnTo>
                  <a:lnTo>
                    <a:pt x="2888" y="2549"/>
                  </a:lnTo>
                  <a:lnTo>
                    <a:pt x="2894" y="2715"/>
                  </a:lnTo>
                  <a:lnTo>
                    <a:pt x="2894" y="2724"/>
                  </a:lnTo>
                  <a:lnTo>
                    <a:pt x="2890" y="2763"/>
                  </a:lnTo>
                  <a:lnTo>
                    <a:pt x="2877" y="2800"/>
                  </a:lnTo>
                  <a:lnTo>
                    <a:pt x="2857" y="2832"/>
                  </a:lnTo>
                  <a:lnTo>
                    <a:pt x="2829" y="2858"/>
                  </a:lnTo>
                  <a:lnTo>
                    <a:pt x="2797" y="2878"/>
                  </a:lnTo>
                  <a:lnTo>
                    <a:pt x="2760" y="2891"/>
                  </a:lnTo>
                  <a:lnTo>
                    <a:pt x="2721" y="2897"/>
                  </a:lnTo>
                  <a:lnTo>
                    <a:pt x="173" y="2897"/>
                  </a:lnTo>
                  <a:lnTo>
                    <a:pt x="132" y="2891"/>
                  </a:lnTo>
                  <a:lnTo>
                    <a:pt x="97" y="2878"/>
                  </a:lnTo>
                  <a:lnTo>
                    <a:pt x="63" y="2858"/>
                  </a:lnTo>
                  <a:lnTo>
                    <a:pt x="37" y="2832"/>
                  </a:lnTo>
                  <a:lnTo>
                    <a:pt x="17" y="2800"/>
                  </a:lnTo>
                  <a:lnTo>
                    <a:pt x="4" y="2763"/>
                  </a:lnTo>
                  <a:lnTo>
                    <a:pt x="0" y="2724"/>
                  </a:lnTo>
                  <a:lnTo>
                    <a:pt x="0" y="173"/>
                  </a:lnTo>
                  <a:lnTo>
                    <a:pt x="4" y="134"/>
                  </a:lnTo>
                  <a:lnTo>
                    <a:pt x="17" y="96"/>
                  </a:lnTo>
                  <a:lnTo>
                    <a:pt x="37" y="65"/>
                  </a:lnTo>
                  <a:lnTo>
                    <a:pt x="63" y="39"/>
                  </a:lnTo>
                  <a:lnTo>
                    <a:pt x="97" y="18"/>
                  </a:lnTo>
                  <a:lnTo>
                    <a:pt x="132" y="5"/>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6" name="Rectangle 15">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7" name="7 CuadroTexto">
            <a:extLst>
              <a:ext uri="{FF2B5EF4-FFF2-40B4-BE49-F238E27FC236}">
                <a16:creationId xmlns:a16="http://schemas.microsoft.com/office/drawing/2014/main" id="{C5732FE0-7AA2-4622-8828-9570A7074A4D}"/>
              </a:ext>
            </a:extLst>
          </p:cNvPr>
          <p:cNvSpPr txBox="1"/>
          <p:nvPr/>
        </p:nvSpPr>
        <p:spPr>
          <a:xfrm>
            <a:off x="7117425" y="2251251"/>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TextBox 17">
            <a:extLst>
              <a:ext uri="{FF2B5EF4-FFF2-40B4-BE49-F238E27FC236}">
                <a16:creationId xmlns:a16="http://schemas.microsoft.com/office/drawing/2014/main" id="{E24DB8E2-00C6-41A1-9156-84505FC32483}"/>
              </a:ext>
            </a:extLst>
          </p:cNvPr>
          <p:cNvSpPr txBox="1"/>
          <p:nvPr/>
        </p:nvSpPr>
        <p:spPr>
          <a:xfrm>
            <a:off x="7025985" y="1703308"/>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c o m p a n y</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pic>
        <p:nvPicPr>
          <p:cNvPr id="19" name="Picture 18">
            <a:extLst>
              <a:ext uri="{FF2B5EF4-FFF2-40B4-BE49-F238E27FC236}">
                <a16:creationId xmlns:a16="http://schemas.microsoft.com/office/drawing/2014/main" id="{F89EC9E5-C0C6-4DE1-A681-F20C849653A3}"/>
              </a:ext>
            </a:extLst>
          </p:cNvPr>
          <p:cNvPicPr>
            <a:picLocks noChangeAspect="1"/>
          </p:cNvPicPr>
          <p:nvPr/>
        </p:nvPicPr>
        <p:blipFill>
          <a:blip r:embed="rId2">
            <a:extLst>
              <a:ext uri="{28A0092B-C50C-407E-A947-70E740481C1C}">
                <a14:useLocalDpi xmlns:a14="http://schemas.microsoft.com/office/drawing/2010/main" val="0"/>
              </a:ext>
            </a:extLst>
          </a:blip>
          <a:srcRect l="10170" t="17980" r="48580" b="17980"/>
          <a:stretch>
            <a:fillRect/>
          </a:stretch>
        </p:blipFill>
        <p:spPr>
          <a:xfrm>
            <a:off x="1239982" y="1233055"/>
            <a:ext cx="5029200" cy="4391891"/>
          </a:xfrm>
          <a:custGeom>
            <a:avLst/>
            <a:gdLst>
              <a:gd name="connsiteX0" fmla="*/ 0 w 5029200"/>
              <a:gd name="connsiteY0" fmla="*/ 0 h 4391891"/>
              <a:gd name="connsiteX1" fmla="*/ 5029200 w 5029200"/>
              <a:gd name="connsiteY1" fmla="*/ 0 h 4391891"/>
              <a:gd name="connsiteX2" fmla="*/ 5029200 w 5029200"/>
              <a:gd name="connsiteY2" fmla="*/ 4391891 h 4391891"/>
              <a:gd name="connsiteX3" fmla="*/ 0 w 5029200"/>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5029200" h="4391891">
                <a:moveTo>
                  <a:pt x="0" y="0"/>
                </a:moveTo>
                <a:lnTo>
                  <a:pt x="5029200" y="0"/>
                </a:lnTo>
                <a:lnTo>
                  <a:pt x="5029200" y="4391891"/>
                </a:lnTo>
                <a:lnTo>
                  <a:pt x="0" y="4391891"/>
                </a:lnTo>
                <a:close/>
              </a:path>
            </a:pathLst>
          </a:custGeom>
        </p:spPr>
      </p:pic>
    </p:spTree>
    <p:extLst>
      <p:ext uri="{BB962C8B-B14F-4D97-AF65-F5344CB8AC3E}">
        <p14:creationId xmlns:p14="http://schemas.microsoft.com/office/powerpoint/2010/main" val="9964552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987552"/>
            <a:ext cx="11245228" cy="58704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9" name="Rectangle 18">
            <a:extLst>
              <a:ext uri="{FF2B5EF4-FFF2-40B4-BE49-F238E27FC236}">
                <a16:creationId xmlns:a16="http://schemas.microsoft.com/office/drawing/2014/main" id="{7D9EAC7A-EA69-4DEB-8E0C-67F8BDBFB50A}"/>
              </a:ext>
            </a:extLst>
          </p:cNvPr>
          <p:cNvSpPr/>
          <p:nvPr/>
        </p:nvSpPr>
        <p:spPr>
          <a:xfrm>
            <a:off x="438911" y="1805651"/>
            <a:ext cx="2234841" cy="5052349"/>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5A755F-86D4-46A7-94B4-F86B79021C4C}"/>
              </a:ext>
            </a:extLst>
          </p:cNvPr>
          <p:cNvSpPr/>
          <p:nvPr/>
        </p:nvSpPr>
        <p:spPr>
          <a:xfrm>
            <a:off x="264860" y="297678"/>
            <a:ext cx="2624643" cy="323165"/>
          </a:xfrm>
          <a:prstGeom prst="rect">
            <a:avLst/>
          </a:prstGeom>
        </p:spPr>
        <p:txBody>
          <a:bodyPr wrap="square" lIns="0" tIns="0" rIns="0" bIns="0" numCol="1">
            <a:spAutoFit/>
          </a:bodyPr>
          <a:lstStyle/>
          <a:p>
            <a:r>
              <a:rPr lang="en-US" sz="1050" spc="600" dirty="0">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latin typeface="Montserrat" panose="00000500000000000000" pitchFamily="50" charset="0"/>
                <a:ea typeface="PT Sans" panose="020B0503020203020204" pitchFamily="34" charset="0"/>
                <a:cs typeface="Poppins" panose="00000500000000000000" pitchFamily="50" charset="0"/>
              </a:rPr>
              <a:t>PRESENTATION</a:t>
            </a:r>
          </a:p>
        </p:txBody>
      </p:sp>
      <p:sp>
        <p:nvSpPr>
          <p:cNvPr id="15" name="Rectangle 14">
            <a:extLst>
              <a:ext uri="{FF2B5EF4-FFF2-40B4-BE49-F238E27FC236}">
                <a16:creationId xmlns:a16="http://schemas.microsoft.com/office/drawing/2014/main" id="{F83D26B7-7093-4A4C-883D-5E561D900631}"/>
              </a:ext>
            </a:extLst>
          </p:cNvPr>
          <p:cNvSpPr/>
          <p:nvPr/>
        </p:nvSpPr>
        <p:spPr>
          <a:xfrm rot="5400000">
            <a:off x="8490109" y="3300377"/>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grpSp>
        <p:nvGrpSpPr>
          <p:cNvPr id="2" name="Group 1">
            <a:extLst>
              <a:ext uri="{FF2B5EF4-FFF2-40B4-BE49-F238E27FC236}">
                <a16:creationId xmlns:a16="http://schemas.microsoft.com/office/drawing/2014/main" id="{1120D753-AA3B-4462-BFB1-B6E49C028598}"/>
              </a:ext>
            </a:extLst>
          </p:cNvPr>
          <p:cNvGrpSpPr/>
          <p:nvPr/>
        </p:nvGrpSpPr>
        <p:grpSpPr>
          <a:xfrm>
            <a:off x="1109891" y="2962286"/>
            <a:ext cx="6936829" cy="1920980"/>
            <a:chOff x="1210475" y="2931916"/>
            <a:chExt cx="6936829" cy="1920980"/>
          </a:xfrm>
        </p:grpSpPr>
        <p:sp>
          <p:nvSpPr>
            <p:cNvPr id="17" name="TextBox 16">
              <a:extLst>
                <a:ext uri="{FF2B5EF4-FFF2-40B4-BE49-F238E27FC236}">
                  <a16:creationId xmlns:a16="http://schemas.microsoft.com/office/drawing/2014/main" id="{E24DB8E2-00C6-41A1-9156-84505FC32483}"/>
                </a:ext>
              </a:extLst>
            </p:cNvPr>
            <p:cNvSpPr txBox="1"/>
            <p:nvPr/>
          </p:nvSpPr>
          <p:spPr>
            <a:xfrm>
              <a:off x="1210475" y="2931916"/>
              <a:ext cx="6936829" cy="1323439"/>
            </a:xfrm>
            <a:prstGeom prst="rect">
              <a:avLst/>
            </a:prstGeom>
            <a:noFill/>
          </p:spPr>
          <p:txBody>
            <a:bodyPr wrap="square" rtlCol="0">
              <a:spAutoFit/>
            </a:bodyPr>
            <a:lstStyle/>
            <a:p>
              <a:r>
                <a:rPr lang="en-US" sz="8000" b="1" dirty="0">
                  <a:solidFill>
                    <a:schemeClr val="bg1"/>
                  </a:solidFill>
                  <a:latin typeface="Montserrat Alternates SemiBold" panose="00000700000000000000" pitchFamily="50" charset="0"/>
                  <a:cs typeface="Poppins" panose="00000500000000000000" pitchFamily="50" charset="0"/>
                </a:rPr>
                <a:t>t h a n k ‘ s</a:t>
              </a:r>
              <a:endParaRPr lang="id-ID" sz="8000" b="1" dirty="0">
                <a:solidFill>
                  <a:schemeClr val="bg1"/>
                </a:solidFill>
                <a:latin typeface="Montserrat Alternates SemiBold" panose="00000700000000000000" pitchFamily="50" charset="0"/>
                <a:cs typeface="Poppins" panose="00000500000000000000" pitchFamily="50" charset="0"/>
              </a:endParaRPr>
            </a:p>
          </p:txBody>
        </p:sp>
        <p:sp>
          <p:nvSpPr>
            <p:cNvPr id="18" name="Rectangle 17">
              <a:extLst>
                <a:ext uri="{FF2B5EF4-FFF2-40B4-BE49-F238E27FC236}">
                  <a16:creationId xmlns:a16="http://schemas.microsoft.com/office/drawing/2014/main" id="{16AFC32B-FF13-4B81-8C20-E72B35928FB5}"/>
                </a:ext>
              </a:extLst>
            </p:cNvPr>
            <p:cNvSpPr/>
            <p:nvPr/>
          </p:nvSpPr>
          <p:spPr>
            <a:xfrm>
              <a:off x="1345248" y="4391231"/>
              <a:ext cx="6326568" cy="461665"/>
            </a:xfrm>
            <a:prstGeom prst="rect">
              <a:avLst/>
            </a:prstGeom>
          </p:spPr>
          <p:txBody>
            <a:bodyPr wrap="square" lIns="0" tIns="0" rIns="0" bIns="0" numCol="1">
              <a:spAutoFit/>
            </a:bodyPr>
            <a:lstStyle/>
            <a:p>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visualize quality intellectual capital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basedstrategies</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Seamlessly capital visualize growth</a:t>
              </a:r>
            </a:p>
            <a:p>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strategie</a:t>
              </a:r>
              <a:r>
                <a:rPr lang="id-ID"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capital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sintellectual</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r>
                <a:rPr lang="en-US" sz="1000" i="1" dirty="0" err="1">
                  <a:solidFill>
                    <a:schemeClr val="bg1"/>
                  </a:solidFill>
                  <a:latin typeface="Montserrat" panose="00000500000000000000" pitchFamily="50" charset="0"/>
                  <a:ea typeface="PT Sans" panose="020B0503020203020204" pitchFamily="34" charset="0"/>
                  <a:cs typeface="Poppins ExtraLight" panose="00000300000000000000" pitchFamily="50" charset="0"/>
                </a:rPr>
                <a:t>basedstrategies</a:t>
              </a:r>
              <a:r>
                <a:rPr lang="en-US" sz="1000" i="1"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 </a:t>
              </a:r>
            </a:p>
          </p:txBody>
        </p:sp>
      </p:grpSp>
      <p:sp>
        <p:nvSpPr>
          <p:cNvPr id="5" name="Rectangle 4">
            <a:extLst>
              <a:ext uri="{FF2B5EF4-FFF2-40B4-BE49-F238E27FC236}">
                <a16:creationId xmlns:a16="http://schemas.microsoft.com/office/drawing/2014/main" id="{888BCB37-501F-46F8-8746-C636B0D5090C}"/>
              </a:ext>
            </a:extLst>
          </p:cNvPr>
          <p:cNvSpPr/>
          <p:nvPr/>
        </p:nvSpPr>
        <p:spPr>
          <a:xfrm>
            <a:off x="8330184" y="1389888"/>
            <a:ext cx="2450592" cy="2450592"/>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C7190E-5430-4F55-B7A7-301C5C98B06E}"/>
              </a:ext>
            </a:extLst>
          </p:cNvPr>
          <p:cNvSpPr/>
          <p:nvPr/>
        </p:nvSpPr>
        <p:spPr>
          <a:xfrm>
            <a:off x="5368660" y="6445170"/>
            <a:ext cx="5412116" cy="412830"/>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891393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8049491" y="0"/>
            <a:ext cx="216131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0" name="Picture 9">
            <a:extLst>
              <a:ext uri="{FF2B5EF4-FFF2-40B4-BE49-F238E27FC236}">
                <a16:creationId xmlns:a16="http://schemas.microsoft.com/office/drawing/2014/main" id="{516B11CA-2A82-416F-BBD6-4F53F9643FF0}"/>
              </a:ext>
            </a:extLst>
          </p:cNvPr>
          <p:cNvPicPr>
            <a:picLocks noChangeAspect="1"/>
          </p:cNvPicPr>
          <p:nvPr/>
        </p:nvPicPr>
        <p:blipFill>
          <a:blip r:embed="rId2">
            <a:extLst>
              <a:ext uri="{28A0092B-C50C-407E-A947-70E740481C1C}">
                <a14:useLocalDpi xmlns:a14="http://schemas.microsoft.com/office/drawing/2010/main" val="0"/>
              </a:ext>
            </a:extLst>
          </a:blip>
          <a:srcRect l="44830" t="17980" b="17980"/>
          <a:stretch>
            <a:fillRect/>
          </a:stretch>
        </p:blipFill>
        <p:spPr>
          <a:xfrm>
            <a:off x="5465619" y="1233054"/>
            <a:ext cx="6726381" cy="4391891"/>
          </a:xfrm>
          <a:custGeom>
            <a:avLst/>
            <a:gdLst>
              <a:gd name="connsiteX0" fmla="*/ 0 w 6726381"/>
              <a:gd name="connsiteY0" fmla="*/ 0 h 4391891"/>
              <a:gd name="connsiteX1" fmla="*/ 6726381 w 6726381"/>
              <a:gd name="connsiteY1" fmla="*/ 0 h 4391891"/>
              <a:gd name="connsiteX2" fmla="*/ 6726381 w 6726381"/>
              <a:gd name="connsiteY2" fmla="*/ 4391891 h 4391891"/>
              <a:gd name="connsiteX3" fmla="*/ 0 w 6726381"/>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6726381" h="4391891">
                <a:moveTo>
                  <a:pt x="0" y="0"/>
                </a:moveTo>
                <a:lnTo>
                  <a:pt x="6726381" y="0"/>
                </a:lnTo>
                <a:lnTo>
                  <a:pt x="6726381" y="4391891"/>
                </a:lnTo>
                <a:lnTo>
                  <a:pt x="0" y="4391891"/>
                </a:lnTo>
                <a:close/>
              </a:path>
            </a:pathLst>
          </a:custGeom>
        </p:spPr>
      </p:pic>
      <p:sp>
        <p:nvSpPr>
          <p:cNvPr id="13" name="Rectangle 12">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4" name="Rectangle 13">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15" name="7 CuadroTexto">
            <a:extLst>
              <a:ext uri="{FF2B5EF4-FFF2-40B4-BE49-F238E27FC236}">
                <a16:creationId xmlns:a16="http://schemas.microsoft.com/office/drawing/2014/main" id="{C5732FE0-7AA2-4622-8828-9570A7074A4D}"/>
              </a:ext>
            </a:extLst>
          </p:cNvPr>
          <p:cNvSpPr txBox="1"/>
          <p:nvPr/>
        </p:nvSpPr>
        <p:spPr>
          <a:xfrm>
            <a:off x="912929" y="2992168"/>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6" name="TextBox 15">
            <a:extLst>
              <a:ext uri="{FF2B5EF4-FFF2-40B4-BE49-F238E27FC236}">
                <a16:creationId xmlns:a16="http://schemas.microsoft.com/office/drawing/2014/main" id="{E24DB8E2-00C6-41A1-9156-84505FC32483}"/>
              </a:ext>
            </a:extLst>
          </p:cNvPr>
          <p:cNvSpPr txBox="1"/>
          <p:nvPr/>
        </p:nvSpPr>
        <p:spPr>
          <a:xfrm>
            <a:off x="790417" y="1233053"/>
            <a:ext cx="3956395" cy="1754326"/>
          </a:xfrm>
          <a:prstGeom prst="rect">
            <a:avLst/>
          </a:prstGeom>
          <a:noFill/>
        </p:spPr>
        <p:txBody>
          <a:bodyPr wrap="square" rtlCol="0">
            <a:spAutoFit/>
          </a:bodyPr>
          <a:lstStyle/>
          <a:p>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err="1">
                <a:latin typeface="Montserrat Alternates" panose="00000500000000000000" pitchFamily="50" charset="0"/>
              </a:rPr>
              <a:t>i</a:t>
            </a:r>
            <a:r>
              <a:rPr lang="id-ID" sz="3600" b="1" dirty="0">
                <a:latin typeface="Montserrat Alternates" panose="00000500000000000000" pitchFamily="50" charset="0"/>
              </a:rPr>
              <a:t> </a:t>
            </a:r>
            <a:r>
              <a:rPr lang="en-US" sz="3600" b="1" dirty="0">
                <a:latin typeface="Montserrat Alternates" panose="00000500000000000000" pitchFamily="50" charset="0"/>
              </a:rPr>
              <a:t>f</a:t>
            </a:r>
            <a:r>
              <a:rPr lang="id-ID" sz="3600" b="1" dirty="0">
                <a:latin typeface="Montserrat Alternates" panose="00000500000000000000" pitchFamily="50" charset="0"/>
              </a:rPr>
              <a:t> </a:t>
            </a:r>
            <a:r>
              <a:rPr lang="en-US" sz="3600" b="1" dirty="0">
                <a:latin typeface="Montserrat Alternates" panose="00000500000000000000" pitchFamily="50" charset="0"/>
              </a:rPr>
              <a:t>e </a:t>
            </a:r>
            <a:r>
              <a:rPr lang="id-ID" sz="3600" b="1" dirty="0">
                <a:latin typeface="Montserrat Alternates" panose="00000500000000000000" pitchFamily="50" charset="0"/>
              </a:rPr>
              <a:t> </a:t>
            </a:r>
            <a:r>
              <a:rPr lang="en-US" sz="3600" b="1" dirty="0">
                <a:latin typeface="Montserrat Alternates" panose="00000500000000000000" pitchFamily="50" charset="0"/>
              </a:rPr>
              <a:t>s</a:t>
            </a:r>
            <a:r>
              <a:rPr lang="id-ID" sz="3600" b="1" dirty="0">
                <a:latin typeface="Montserrat Alternates" panose="00000500000000000000" pitchFamily="50" charset="0"/>
              </a:rPr>
              <a:t> </a:t>
            </a:r>
            <a:r>
              <a:rPr lang="en-US" sz="3600" b="1" dirty="0">
                <a:latin typeface="Montserrat Alternates" panose="00000500000000000000" pitchFamily="50" charset="0"/>
              </a:rPr>
              <a:t>t</a:t>
            </a:r>
            <a:r>
              <a:rPr lang="id-ID" sz="3600" b="1" dirty="0">
                <a:latin typeface="Montserrat Alternates" panose="00000500000000000000" pitchFamily="50" charset="0"/>
              </a:rPr>
              <a:t> </a:t>
            </a:r>
            <a:r>
              <a:rPr lang="en-US" sz="3600" b="1" dirty="0">
                <a:latin typeface="Montserrat Alternates" panose="00000500000000000000" pitchFamily="50" charset="0"/>
              </a:rPr>
              <a:t>a</a:t>
            </a:r>
            <a:r>
              <a:rPr lang="id-ID" sz="3600" b="1" dirty="0">
                <a:latin typeface="Montserrat Alternates" panose="00000500000000000000" pitchFamily="50" charset="0"/>
              </a:rPr>
              <a:t> </a:t>
            </a:r>
            <a:r>
              <a:rPr lang="en-US" sz="3600" b="1" dirty="0">
                <a:latin typeface="Montserrat Alternates" panose="00000500000000000000" pitchFamily="50" charset="0"/>
              </a:rPr>
              <a:t>r</a:t>
            </a:r>
            <a:r>
              <a:rPr lang="id-ID" sz="3600" b="1" dirty="0">
                <a:latin typeface="Montserrat Alternates" panose="00000500000000000000" pitchFamily="50" charset="0"/>
              </a:rPr>
              <a:t> </a:t>
            </a:r>
            <a:r>
              <a:rPr lang="en-US" sz="3600" b="1" dirty="0">
                <a:latin typeface="Montserrat Alternates" panose="00000500000000000000" pitchFamily="50" charset="0"/>
              </a:rPr>
              <a:t>t</a:t>
            </a:r>
            <a:r>
              <a:rPr lang="id-ID" sz="3600" b="1" dirty="0">
                <a:latin typeface="Montserrat Alternates" panose="00000500000000000000" pitchFamily="50" charset="0"/>
              </a:rPr>
              <a:t> </a:t>
            </a:r>
            <a:r>
              <a:rPr lang="en-US" sz="3600" b="1" dirty="0">
                <a:latin typeface="Montserrat Alternates" panose="00000500000000000000" pitchFamily="50" charset="0"/>
              </a:rPr>
              <a:t>s </a:t>
            </a:r>
            <a:r>
              <a:rPr lang="id-ID" sz="3600" b="1" dirty="0">
                <a:latin typeface="Montserrat Alternates" panose="00000500000000000000" pitchFamily="50" charset="0"/>
              </a:rPr>
              <a:t>     </a:t>
            </a:r>
            <a:r>
              <a:rPr lang="en-US" sz="3600" b="1" dirty="0">
                <a:latin typeface="Montserrat Alternates" panose="00000500000000000000" pitchFamily="50" charset="0"/>
              </a:rPr>
              <a:t>f</a:t>
            </a:r>
            <a:r>
              <a:rPr lang="id-ID" sz="3600" b="1" dirty="0">
                <a:latin typeface="Montserrat Alternates" panose="00000500000000000000" pitchFamily="50" charset="0"/>
              </a:rPr>
              <a:t> </a:t>
            </a:r>
            <a:r>
              <a:rPr lang="en-US" sz="3600" b="1" dirty="0">
                <a:latin typeface="Montserrat Alternates" panose="00000500000000000000" pitchFamily="50" charset="0"/>
              </a:rPr>
              <a:t>r</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m</a:t>
            </a:r>
            <a:r>
              <a:rPr lang="id-ID" sz="3600" b="1" dirty="0">
                <a:latin typeface="Montserrat Alternates" panose="00000500000000000000" pitchFamily="50" charset="0"/>
              </a:rPr>
              <a:t> </a:t>
            </a:r>
            <a:r>
              <a:rPr lang="en-US" sz="3600" b="1" dirty="0">
                <a:latin typeface="Montserrat Alternates" panose="00000500000000000000" pitchFamily="50" charset="0"/>
              </a:rPr>
              <a:t> a </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i v e i n  </a:t>
            </a:r>
            <a:r>
              <a:rPr lang="en-US" sz="3600" b="1" dirty="0">
                <a:latin typeface="Montserrat Alternates" panose="00000500000000000000" pitchFamily="50" charset="0"/>
              </a:rPr>
              <a:t>h</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a:latin typeface="Montserrat Alternates" panose="00000500000000000000" pitchFamily="50" charset="0"/>
              </a:rPr>
              <a:t>e</a:t>
            </a:r>
            <a:endParaRPr lang="id-ID" sz="3600" b="1" dirty="0">
              <a:solidFill>
                <a:schemeClr val="accent1"/>
              </a:solidFill>
              <a:latin typeface="Montserrat Alternates" panose="00000500000000000000" pitchFamily="50" charset="0"/>
              <a:cs typeface="Poppins" panose="00000500000000000000" pitchFamily="50" charset="0"/>
            </a:endParaRPr>
          </a:p>
        </p:txBody>
      </p:sp>
      <p:sp>
        <p:nvSpPr>
          <p:cNvPr id="17" name="Rectangle 16"/>
          <p:cNvSpPr/>
          <p:nvPr/>
        </p:nvSpPr>
        <p:spPr>
          <a:xfrm>
            <a:off x="790417" y="3501026"/>
            <a:ext cx="3778965" cy="1569660"/>
          </a:xfrm>
          <a:prstGeom prst="rect">
            <a:avLst/>
          </a:prstGeom>
        </p:spPr>
        <p:txBody>
          <a:bodyPr wrap="square">
            <a:spAutoFit/>
          </a:bodyPr>
          <a:lstStyle/>
          <a:p>
            <a:pPr>
              <a:lnSpc>
                <a:spcPct val="150000"/>
              </a:lnSpc>
            </a:pPr>
            <a:r>
              <a:rPr lang="id-ID" sz="1600" dirty="0">
                <a:solidFill>
                  <a:srgbClr val="101010"/>
                </a:solidFill>
                <a:latin typeface="Montserrat" panose="00000500000000000000" pitchFamily="50" charset="0"/>
              </a:rPr>
              <a:t>“</a:t>
            </a:r>
            <a:r>
              <a:rPr lang="en-US" sz="1600" dirty="0">
                <a:solidFill>
                  <a:srgbClr val="101010"/>
                </a:solidFill>
                <a:latin typeface="Montserrat" panose="00000500000000000000" pitchFamily="50" charset="0"/>
              </a:rPr>
              <a:t>Black and white is abstract color is not. Looking at a </a:t>
            </a:r>
            <a:r>
              <a:rPr lang="en-US" sz="1600" dirty="0">
                <a:solidFill>
                  <a:schemeClr val="accent4"/>
                </a:solidFill>
                <a:latin typeface="Montserrat" panose="00000500000000000000" pitchFamily="50" charset="0"/>
              </a:rPr>
              <a:t>black and white </a:t>
            </a:r>
            <a:r>
              <a:rPr lang="en-US" sz="1600" dirty="0">
                <a:solidFill>
                  <a:srgbClr val="101010"/>
                </a:solidFill>
                <a:latin typeface="Montserrat" panose="00000500000000000000" pitchFamily="50" charset="0"/>
              </a:rPr>
              <a:t>photograph, you are already looking at a strange world.</a:t>
            </a:r>
            <a:r>
              <a:rPr lang="id-ID" sz="1600" dirty="0">
                <a:solidFill>
                  <a:srgbClr val="101010"/>
                </a:solidFill>
                <a:latin typeface="Montserrat" panose="00000500000000000000" pitchFamily="50" charset="0"/>
              </a:rPr>
              <a:t>”</a:t>
            </a:r>
            <a:endParaRPr lang="id-ID" sz="1600" dirty="0">
              <a:latin typeface="Montserrat" panose="00000500000000000000" pitchFamily="50" charset="0"/>
            </a:endParaRPr>
          </a:p>
        </p:txBody>
      </p:sp>
      <p:sp>
        <p:nvSpPr>
          <p:cNvPr id="18" name="Rectangle 17">
            <a:extLst>
              <a:ext uri="{FF2B5EF4-FFF2-40B4-BE49-F238E27FC236}">
                <a16:creationId xmlns:a16="http://schemas.microsoft.com/office/drawing/2014/main" id="{717633D2-FADD-4E26-B082-DD940C152C49}"/>
              </a:ext>
            </a:extLst>
          </p:cNvPr>
          <p:cNvSpPr/>
          <p:nvPr/>
        </p:nvSpPr>
        <p:spPr>
          <a:xfrm>
            <a:off x="790417" y="5070686"/>
            <a:ext cx="1678512" cy="346249"/>
          </a:xfrm>
          <a:prstGeom prst="rect">
            <a:avLst/>
          </a:prstGeom>
        </p:spPr>
        <p:txBody>
          <a:bodyPr wrap="square">
            <a:spAutoFit/>
          </a:bodyPr>
          <a:lstStyle/>
          <a:p>
            <a:pPr>
              <a:lnSpc>
                <a:spcPct val="150000"/>
              </a:lnSpc>
            </a:pPr>
            <a:r>
              <a:rPr lang="en-US" sz="1200" b="1" dirty="0">
                <a:latin typeface="Montserrat" panose="00000500000000000000" pitchFamily="50" charset="0"/>
                <a:ea typeface="Source Sans Pro" charset="0"/>
                <a:cs typeface="Poppins ExtraLight" panose="00000300000000000000" pitchFamily="50" charset="0"/>
              </a:rPr>
              <a:t>J</a:t>
            </a:r>
            <a:r>
              <a:rPr lang="id-ID" sz="1200" b="1" dirty="0">
                <a:latin typeface="Montserrat" panose="00000500000000000000" pitchFamily="50" charset="0"/>
                <a:ea typeface="Source Sans Pro" charset="0"/>
                <a:cs typeface="Poppins ExtraLight" panose="00000300000000000000" pitchFamily="50" charset="0"/>
              </a:rPr>
              <a:t>oe Strenfelt~</a:t>
            </a:r>
            <a:endParaRPr lang="en-US" sz="1200" b="1" dirty="0">
              <a:latin typeface="Montserrat" panose="00000500000000000000" pitchFamily="50" charset="0"/>
              <a:ea typeface="Source Sans Pro" charset="0"/>
              <a:cs typeface="Poppins ExtraLight" panose="00000300000000000000" pitchFamily="50" charset="0"/>
            </a:endParaRPr>
          </a:p>
        </p:txBody>
      </p:sp>
    </p:spTree>
    <p:extLst>
      <p:ext uri="{BB962C8B-B14F-4D97-AF65-F5344CB8AC3E}">
        <p14:creationId xmlns:p14="http://schemas.microsoft.com/office/powerpoint/2010/main" val="288402246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0" y="1939636"/>
            <a:ext cx="3144980" cy="29787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9" name="Picture 18">
            <a:extLst>
              <a:ext uri="{FF2B5EF4-FFF2-40B4-BE49-F238E27FC236}">
                <a16:creationId xmlns:a16="http://schemas.microsoft.com/office/drawing/2014/main" id="{2B5BBADA-CC9C-44E7-8C4D-A28CB6D06C44}"/>
              </a:ext>
            </a:extLst>
          </p:cNvPr>
          <p:cNvPicPr>
            <a:picLocks noChangeAspect="1"/>
          </p:cNvPicPr>
          <p:nvPr/>
        </p:nvPicPr>
        <p:blipFill>
          <a:blip r:embed="rId2">
            <a:extLst>
              <a:ext uri="{28A0092B-C50C-407E-A947-70E740481C1C}">
                <a14:useLocalDpi xmlns:a14="http://schemas.microsoft.com/office/drawing/2010/main" val="0"/>
              </a:ext>
            </a:extLst>
          </a:blip>
          <a:srcRect l="9545" t="14040" r="50000" b="14040"/>
          <a:stretch>
            <a:fillRect/>
          </a:stretch>
        </p:blipFill>
        <p:spPr>
          <a:xfrm>
            <a:off x="1163781" y="962891"/>
            <a:ext cx="4932218" cy="4932218"/>
          </a:xfrm>
          <a:custGeom>
            <a:avLst/>
            <a:gdLst>
              <a:gd name="connsiteX0" fmla="*/ 2466109 w 4932218"/>
              <a:gd name="connsiteY0" fmla="*/ 0 h 4932218"/>
              <a:gd name="connsiteX1" fmla="*/ 4932218 w 4932218"/>
              <a:gd name="connsiteY1" fmla="*/ 2466109 h 4932218"/>
              <a:gd name="connsiteX2" fmla="*/ 2466109 w 4932218"/>
              <a:gd name="connsiteY2" fmla="*/ 4932218 h 4932218"/>
              <a:gd name="connsiteX3" fmla="*/ 0 w 4932218"/>
              <a:gd name="connsiteY3" fmla="*/ 2466109 h 4932218"/>
              <a:gd name="connsiteX4" fmla="*/ 2466109 w 4932218"/>
              <a:gd name="connsiteY4" fmla="*/ 0 h 4932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2218" h="4932218">
                <a:moveTo>
                  <a:pt x="2466109" y="0"/>
                </a:moveTo>
                <a:cubicBezTo>
                  <a:pt x="3828104" y="0"/>
                  <a:pt x="4932218" y="1104115"/>
                  <a:pt x="4932218" y="2466109"/>
                </a:cubicBezTo>
                <a:cubicBezTo>
                  <a:pt x="4932218" y="3828103"/>
                  <a:pt x="3828104" y="4932218"/>
                  <a:pt x="2466109" y="4932218"/>
                </a:cubicBezTo>
                <a:cubicBezTo>
                  <a:pt x="1104115" y="4932218"/>
                  <a:pt x="0" y="3828103"/>
                  <a:pt x="0" y="2466109"/>
                </a:cubicBezTo>
                <a:cubicBezTo>
                  <a:pt x="0" y="1104115"/>
                  <a:pt x="1104115" y="0"/>
                  <a:pt x="2466109" y="0"/>
                </a:cubicBezTo>
                <a:close/>
              </a:path>
            </a:pathLst>
          </a:custGeom>
        </p:spPr>
      </p:pic>
      <p:sp>
        <p:nvSpPr>
          <p:cNvPr id="25" name="Oval 24"/>
          <p:cNvSpPr/>
          <p:nvPr/>
        </p:nvSpPr>
        <p:spPr>
          <a:xfrm>
            <a:off x="1163781" y="955594"/>
            <a:ext cx="4939515" cy="4939515"/>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F586B913-5E3B-47F1-8171-071E59FC4B18}"/>
              </a:ext>
            </a:extLst>
          </p:cNvPr>
          <p:cNvSpPr/>
          <p:nvPr/>
        </p:nvSpPr>
        <p:spPr>
          <a:xfrm>
            <a:off x="6787162" y="2791449"/>
            <a:ext cx="2212533"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PROJECT 01</a:t>
            </a:r>
            <a:endParaRPr lang="en-US"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7" name="Rectangle 6">
            <a:extLst>
              <a:ext uri="{FF2B5EF4-FFF2-40B4-BE49-F238E27FC236}">
                <a16:creationId xmlns:a16="http://schemas.microsoft.com/office/drawing/2014/main" id="{BF081F2C-32DC-4E43-9917-3EDD6A735BEB}"/>
              </a:ext>
            </a:extLst>
          </p:cNvPr>
          <p:cNvSpPr/>
          <p:nvPr/>
        </p:nvSpPr>
        <p:spPr>
          <a:xfrm>
            <a:off x="6787162" y="4905752"/>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a:extLst>
              <a:ext uri="{FF2B5EF4-FFF2-40B4-BE49-F238E27FC236}">
                <a16:creationId xmlns:a16="http://schemas.microsoft.com/office/drawing/2014/main" id="{F586B913-5E3B-47F1-8171-071E59FC4B18}"/>
              </a:ext>
            </a:extLst>
          </p:cNvPr>
          <p:cNvSpPr/>
          <p:nvPr/>
        </p:nvSpPr>
        <p:spPr>
          <a:xfrm>
            <a:off x="6813944" y="5021111"/>
            <a:ext cx="1375269" cy="169277"/>
          </a:xfrm>
          <a:prstGeom prst="rect">
            <a:avLst/>
          </a:prstGeom>
        </p:spPr>
        <p:txBody>
          <a:bodyPr wrap="square" lIns="0" tIns="0" rIns="0" bIns="0" numCol="1">
            <a:spAutoFit/>
          </a:bodyPr>
          <a:lstStyle/>
          <a:p>
            <a:pPr algn="ctr"/>
            <a:r>
              <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L</a:t>
            </a:r>
            <a:r>
              <a:rPr lang="id-ID"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EARN MORE</a:t>
            </a:r>
            <a:endPar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3" name="Rectangle 12">
            <a:extLst>
              <a:ext uri="{FF2B5EF4-FFF2-40B4-BE49-F238E27FC236}">
                <a16:creationId xmlns:a16="http://schemas.microsoft.com/office/drawing/2014/main" id="{717633D2-FADD-4E26-B082-DD940C152C49}"/>
              </a:ext>
            </a:extLst>
          </p:cNvPr>
          <p:cNvSpPr/>
          <p:nvPr/>
        </p:nvSpPr>
        <p:spPr>
          <a:xfrm>
            <a:off x="6703343" y="3186259"/>
            <a:ext cx="1964408" cy="1585499"/>
          </a:xfrm>
          <a:prstGeom prst="rect">
            <a:avLst/>
          </a:prstGeom>
        </p:spPr>
        <p:txBody>
          <a:bodyPr wrap="square">
            <a:spAutoFit/>
          </a:bodyPr>
          <a:lstStyle/>
          <a:p>
            <a:pPr>
              <a:lnSpc>
                <a:spcPct val="150000"/>
              </a:lnSpc>
            </a:pPr>
            <a:r>
              <a:rPr lang="en-US" sz="1100" dirty="0">
                <a:latin typeface="Montserrat" panose="00000500000000000000" pitchFamily="50" charset="0"/>
                <a:ea typeface="Source Sans Pro" charset="0"/>
                <a:cs typeface="Poppins ExtraLight" panose="00000300000000000000" pitchFamily="50" charset="0"/>
              </a:rPr>
              <a:t>Most designers set their type arbitrarily, either </a:t>
            </a:r>
            <a:r>
              <a:rPr lang="id-ID" sz="1100" dirty="0">
                <a:latin typeface="Montserrat" panose="00000500000000000000" pitchFamily="50" charset="0"/>
                <a:ea typeface="Source Sans Pro" charset="0"/>
                <a:cs typeface="Poppins ExtraLight" panose="00000300000000000000" pitchFamily="50" charset="0"/>
              </a:rPr>
              <a:t> </a:t>
            </a:r>
            <a:r>
              <a:rPr lang="en-US" sz="1100" dirty="0">
                <a:latin typeface="Montserrat" panose="00000500000000000000" pitchFamily="50" charset="0"/>
                <a:ea typeface="Source Sans Pro" charset="0"/>
                <a:cs typeface="Poppins ExtraLight" panose="00000300000000000000" pitchFamily="50" charset="0"/>
              </a:rPr>
              <a:t>by pulling values out of the sky adhering. Most designers set their type arbitrarily, either</a:t>
            </a:r>
          </a:p>
        </p:txBody>
      </p:sp>
      <p:sp>
        <p:nvSpPr>
          <p:cNvPr id="14" name="Rectangle 13">
            <a:extLst>
              <a:ext uri="{FF2B5EF4-FFF2-40B4-BE49-F238E27FC236}">
                <a16:creationId xmlns:a16="http://schemas.microsoft.com/office/drawing/2014/main" id="{F586B913-5E3B-47F1-8171-071E59FC4B18}"/>
              </a:ext>
            </a:extLst>
          </p:cNvPr>
          <p:cNvSpPr/>
          <p:nvPr/>
        </p:nvSpPr>
        <p:spPr>
          <a:xfrm>
            <a:off x="9212862" y="2791449"/>
            <a:ext cx="2212533"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PROJECT 02</a:t>
            </a:r>
            <a:endParaRPr lang="en-US"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5" name="Rectangle 14">
            <a:extLst>
              <a:ext uri="{FF2B5EF4-FFF2-40B4-BE49-F238E27FC236}">
                <a16:creationId xmlns:a16="http://schemas.microsoft.com/office/drawing/2014/main" id="{BF081F2C-32DC-4E43-9917-3EDD6A735BEB}"/>
              </a:ext>
            </a:extLst>
          </p:cNvPr>
          <p:cNvSpPr/>
          <p:nvPr/>
        </p:nvSpPr>
        <p:spPr>
          <a:xfrm>
            <a:off x="9212862" y="4905752"/>
            <a:ext cx="1428835" cy="399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15">
            <a:extLst>
              <a:ext uri="{FF2B5EF4-FFF2-40B4-BE49-F238E27FC236}">
                <a16:creationId xmlns:a16="http://schemas.microsoft.com/office/drawing/2014/main" id="{F586B913-5E3B-47F1-8171-071E59FC4B18}"/>
              </a:ext>
            </a:extLst>
          </p:cNvPr>
          <p:cNvSpPr/>
          <p:nvPr/>
        </p:nvSpPr>
        <p:spPr>
          <a:xfrm>
            <a:off x="9239644" y="5021111"/>
            <a:ext cx="1375269" cy="169277"/>
          </a:xfrm>
          <a:prstGeom prst="rect">
            <a:avLst/>
          </a:prstGeom>
        </p:spPr>
        <p:txBody>
          <a:bodyPr wrap="square" lIns="0" tIns="0" rIns="0" bIns="0" numCol="1">
            <a:spAutoFit/>
          </a:bodyPr>
          <a:lstStyle/>
          <a:p>
            <a:pPr algn="ctr"/>
            <a:r>
              <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L</a:t>
            </a:r>
            <a:r>
              <a:rPr lang="id-ID"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EARN MORE</a:t>
            </a:r>
            <a:endParaRPr lang="en-US" sz="11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7" name="Rectangle 16">
            <a:extLst>
              <a:ext uri="{FF2B5EF4-FFF2-40B4-BE49-F238E27FC236}">
                <a16:creationId xmlns:a16="http://schemas.microsoft.com/office/drawing/2014/main" id="{717633D2-FADD-4E26-B082-DD940C152C49}"/>
              </a:ext>
            </a:extLst>
          </p:cNvPr>
          <p:cNvSpPr/>
          <p:nvPr/>
        </p:nvSpPr>
        <p:spPr>
          <a:xfrm>
            <a:off x="9129043" y="3186259"/>
            <a:ext cx="1964408" cy="1585499"/>
          </a:xfrm>
          <a:prstGeom prst="rect">
            <a:avLst/>
          </a:prstGeom>
        </p:spPr>
        <p:txBody>
          <a:bodyPr wrap="square">
            <a:spAutoFit/>
          </a:bodyPr>
          <a:lstStyle/>
          <a:p>
            <a:pPr>
              <a:lnSpc>
                <a:spcPct val="150000"/>
              </a:lnSpc>
            </a:pPr>
            <a:r>
              <a:rPr lang="en-US" sz="1100" dirty="0">
                <a:latin typeface="Montserrat" panose="00000500000000000000" pitchFamily="50" charset="0"/>
                <a:ea typeface="Source Sans Pro" charset="0"/>
                <a:cs typeface="Poppins ExtraLight" panose="00000300000000000000" pitchFamily="50" charset="0"/>
              </a:rPr>
              <a:t>Most designers set their type arbitrarily, either </a:t>
            </a:r>
            <a:r>
              <a:rPr lang="id-ID" sz="1100" dirty="0">
                <a:latin typeface="Montserrat" panose="00000500000000000000" pitchFamily="50" charset="0"/>
                <a:ea typeface="Source Sans Pro" charset="0"/>
                <a:cs typeface="Poppins ExtraLight" panose="00000300000000000000" pitchFamily="50" charset="0"/>
              </a:rPr>
              <a:t> </a:t>
            </a:r>
            <a:r>
              <a:rPr lang="en-US" sz="1100" dirty="0">
                <a:latin typeface="Montserrat" panose="00000500000000000000" pitchFamily="50" charset="0"/>
                <a:ea typeface="Source Sans Pro" charset="0"/>
                <a:cs typeface="Poppins ExtraLight" panose="00000300000000000000" pitchFamily="50" charset="0"/>
              </a:rPr>
              <a:t>by pulling values out of the sky adhering. Most designers set their type arbitrarily, either</a:t>
            </a:r>
          </a:p>
        </p:txBody>
      </p:sp>
      <p:sp>
        <p:nvSpPr>
          <p:cNvPr id="21" name="Rectangle 20">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2" name="Rectangle 21">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3" name="7 CuadroTexto">
            <a:extLst>
              <a:ext uri="{FF2B5EF4-FFF2-40B4-BE49-F238E27FC236}">
                <a16:creationId xmlns:a16="http://schemas.microsoft.com/office/drawing/2014/main" id="{C5732FE0-7AA2-4622-8828-9570A7074A4D}"/>
              </a:ext>
            </a:extLst>
          </p:cNvPr>
          <p:cNvSpPr txBox="1"/>
          <p:nvPr/>
        </p:nvSpPr>
        <p:spPr>
          <a:xfrm>
            <a:off x="6794783" y="2164413"/>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4" name="TextBox 23">
            <a:extLst>
              <a:ext uri="{FF2B5EF4-FFF2-40B4-BE49-F238E27FC236}">
                <a16:creationId xmlns:a16="http://schemas.microsoft.com/office/drawing/2014/main" id="{E24DB8E2-00C6-41A1-9156-84505FC32483}"/>
              </a:ext>
            </a:extLst>
          </p:cNvPr>
          <p:cNvSpPr txBox="1"/>
          <p:nvPr/>
        </p:nvSpPr>
        <p:spPr>
          <a:xfrm>
            <a:off x="6703343" y="1616470"/>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p r o j e c t</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26" name="Freeform 540"/>
          <p:cNvSpPr>
            <a:spLocks/>
          </p:cNvSpPr>
          <p:nvPr/>
        </p:nvSpPr>
        <p:spPr bwMode="auto">
          <a:xfrm>
            <a:off x="3347588" y="2795426"/>
            <a:ext cx="564819" cy="561176"/>
          </a:xfrm>
          <a:custGeom>
            <a:avLst/>
            <a:gdLst>
              <a:gd name="T0" fmla="*/ 2544 w 3407"/>
              <a:gd name="T1" fmla="*/ 41 h 3386"/>
              <a:gd name="T2" fmla="*/ 2841 w 3407"/>
              <a:gd name="T3" fmla="*/ 204 h 3386"/>
              <a:gd name="T4" fmla="*/ 2996 w 3407"/>
              <a:gd name="T5" fmla="*/ 200 h 3386"/>
              <a:gd name="T6" fmla="*/ 3131 w 3407"/>
              <a:gd name="T7" fmla="*/ 233 h 3386"/>
              <a:gd name="T8" fmla="*/ 3206 w 3407"/>
              <a:gd name="T9" fmla="*/ 353 h 3386"/>
              <a:gd name="T10" fmla="*/ 3174 w 3407"/>
              <a:gd name="T11" fmla="*/ 489 h 3386"/>
              <a:gd name="T12" fmla="*/ 3316 w 3407"/>
              <a:gd name="T13" fmla="*/ 734 h 3386"/>
              <a:gd name="T14" fmla="*/ 3404 w 3407"/>
              <a:gd name="T15" fmla="*/ 1052 h 3386"/>
              <a:gd name="T16" fmla="*/ 3367 w 3407"/>
              <a:gd name="T17" fmla="*/ 1378 h 3386"/>
              <a:gd name="T18" fmla="*/ 3203 w 3407"/>
              <a:gd name="T19" fmla="*/ 1673 h 3386"/>
              <a:gd name="T20" fmla="*/ 2291 w 3407"/>
              <a:gd name="T21" fmla="*/ 2612 h 3386"/>
              <a:gd name="T22" fmla="*/ 2278 w 3407"/>
              <a:gd name="T23" fmla="*/ 2761 h 3386"/>
              <a:gd name="T24" fmla="*/ 2285 w 3407"/>
              <a:gd name="T25" fmla="*/ 2909 h 3386"/>
              <a:gd name="T26" fmla="*/ 2280 w 3407"/>
              <a:gd name="T27" fmla="*/ 3062 h 3386"/>
              <a:gd name="T28" fmla="*/ 2054 w 3407"/>
              <a:gd name="T29" fmla="*/ 3338 h 3386"/>
              <a:gd name="T30" fmla="*/ 1938 w 3407"/>
              <a:gd name="T31" fmla="*/ 3384 h 3386"/>
              <a:gd name="T32" fmla="*/ 1704 w 3407"/>
              <a:gd name="T33" fmla="*/ 3349 h 3386"/>
              <a:gd name="T34" fmla="*/ 1396 w 3407"/>
              <a:gd name="T35" fmla="*/ 3204 h 3386"/>
              <a:gd name="T36" fmla="*/ 1496 w 3407"/>
              <a:gd name="T37" fmla="*/ 3071 h 3386"/>
              <a:gd name="T38" fmla="*/ 1725 w 3407"/>
              <a:gd name="T39" fmla="*/ 3134 h 3386"/>
              <a:gd name="T40" fmla="*/ 1901 w 3407"/>
              <a:gd name="T41" fmla="*/ 3177 h 3386"/>
              <a:gd name="T42" fmla="*/ 1884 w 3407"/>
              <a:gd name="T43" fmla="*/ 3062 h 3386"/>
              <a:gd name="T44" fmla="*/ 1776 w 3407"/>
              <a:gd name="T45" fmla="*/ 2824 h 3386"/>
              <a:gd name="T46" fmla="*/ 1559 w 3407"/>
              <a:gd name="T47" fmla="*/ 2501 h 3386"/>
              <a:gd name="T48" fmla="*/ 1562 w 3407"/>
              <a:gd name="T49" fmla="*/ 2727 h 3386"/>
              <a:gd name="T50" fmla="*/ 1447 w 3407"/>
              <a:gd name="T51" fmla="*/ 2928 h 3386"/>
              <a:gd name="T52" fmla="*/ 1353 w 3407"/>
              <a:gd name="T53" fmla="*/ 2999 h 3386"/>
              <a:gd name="T54" fmla="*/ 1232 w 3407"/>
              <a:gd name="T55" fmla="*/ 3045 h 3386"/>
              <a:gd name="T56" fmla="*/ 1042 w 3407"/>
              <a:gd name="T57" fmla="*/ 3046 h 3386"/>
              <a:gd name="T58" fmla="*/ 828 w 3407"/>
              <a:gd name="T59" fmla="*/ 2928 h 3386"/>
              <a:gd name="T60" fmla="*/ 715 w 3407"/>
              <a:gd name="T61" fmla="*/ 2734 h 3386"/>
              <a:gd name="T62" fmla="*/ 700 w 3407"/>
              <a:gd name="T63" fmla="*/ 2614 h 3386"/>
              <a:gd name="T64" fmla="*/ 712 w 3407"/>
              <a:gd name="T65" fmla="*/ 2522 h 3386"/>
              <a:gd name="T66" fmla="*/ 757 w 3407"/>
              <a:gd name="T67" fmla="*/ 2404 h 3386"/>
              <a:gd name="T68" fmla="*/ 828 w 3407"/>
              <a:gd name="T69" fmla="*/ 2312 h 3386"/>
              <a:gd name="T70" fmla="*/ 1012 w 3407"/>
              <a:gd name="T71" fmla="*/ 2203 h 3386"/>
              <a:gd name="T72" fmla="*/ 1229 w 3407"/>
              <a:gd name="T73" fmla="*/ 2195 h 3386"/>
              <a:gd name="T74" fmla="*/ 1177 w 3407"/>
              <a:gd name="T75" fmla="*/ 2084 h 3386"/>
              <a:gd name="T76" fmla="*/ 847 w 3407"/>
              <a:gd name="T77" fmla="*/ 1806 h 3386"/>
              <a:gd name="T78" fmla="*/ 551 w 3407"/>
              <a:gd name="T79" fmla="*/ 1614 h 3386"/>
              <a:gd name="T80" fmla="*/ 316 w 3407"/>
              <a:gd name="T81" fmla="*/ 1511 h 3386"/>
              <a:gd name="T82" fmla="*/ 210 w 3407"/>
              <a:gd name="T83" fmla="*/ 1515 h 3386"/>
              <a:gd name="T84" fmla="*/ 259 w 3407"/>
              <a:gd name="T85" fmla="*/ 1687 h 3386"/>
              <a:gd name="T86" fmla="*/ 403 w 3407"/>
              <a:gd name="T87" fmla="*/ 1954 h 3386"/>
              <a:gd name="T88" fmla="*/ 660 w 3407"/>
              <a:gd name="T89" fmla="*/ 2295 h 3386"/>
              <a:gd name="T90" fmla="*/ 512 w 3407"/>
              <a:gd name="T91" fmla="*/ 2445 h 3386"/>
              <a:gd name="T92" fmla="*/ 267 w 3407"/>
              <a:gd name="T93" fmla="*/ 2127 h 3386"/>
              <a:gd name="T94" fmla="*/ 95 w 3407"/>
              <a:gd name="T95" fmla="*/ 1833 h 3386"/>
              <a:gd name="T96" fmla="*/ 8 w 3407"/>
              <a:gd name="T97" fmla="*/ 1584 h 3386"/>
              <a:gd name="T98" fmla="*/ 17 w 3407"/>
              <a:gd name="T99" fmla="*/ 1397 h 3386"/>
              <a:gd name="T100" fmla="*/ 251 w 3407"/>
              <a:gd name="T101" fmla="*/ 1148 h 3386"/>
              <a:gd name="T102" fmla="*/ 407 w 3407"/>
              <a:gd name="T103" fmla="*/ 1102 h 3386"/>
              <a:gd name="T104" fmla="*/ 580 w 3407"/>
              <a:gd name="T105" fmla="*/ 1129 h 3386"/>
              <a:gd name="T106" fmla="*/ 740 w 3407"/>
              <a:gd name="T107" fmla="*/ 1136 h 3386"/>
              <a:gd name="T108" fmla="*/ 850 w 3407"/>
              <a:gd name="T109" fmla="*/ 1069 h 3386"/>
              <a:gd name="T110" fmla="*/ 1896 w 3407"/>
              <a:gd name="T111" fmla="*/ 92 h 3386"/>
              <a:gd name="T112" fmla="*/ 2216 w 3407"/>
              <a:gd name="T113" fmla="*/ 4 h 3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07" h="3386">
                <a:moveTo>
                  <a:pt x="2282" y="0"/>
                </a:moveTo>
                <a:lnTo>
                  <a:pt x="2348" y="3"/>
                </a:lnTo>
                <a:lnTo>
                  <a:pt x="2414" y="11"/>
                </a:lnTo>
                <a:lnTo>
                  <a:pt x="2479" y="23"/>
                </a:lnTo>
                <a:lnTo>
                  <a:pt x="2544" y="41"/>
                </a:lnTo>
                <a:lnTo>
                  <a:pt x="2607" y="63"/>
                </a:lnTo>
                <a:lnTo>
                  <a:pt x="2668" y="90"/>
                </a:lnTo>
                <a:lnTo>
                  <a:pt x="2728" y="123"/>
                </a:lnTo>
                <a:lnTo>
                  <a:pt x="2785" y="162"/>
                </a:lnTo>
                <a:lnTo>
                  <a:pt x="2841" y="204"/>
                </a:lnTo>
                <a:lnTo>
                  <a:pt x="2892" y="252"/>
                </a:lnTo>
                <a:lnTo>
                  <a:pt x="2916" y="233"/>
                </a:lnTo>
                <a:lnTo>
                  <a:pt x="2940" y="217"/>
                </a:lnTo>
                <a:lnTo>
                  <a:pt x="2968" y="206"/>
                </a:lnTo>
                <a:lnTo>
                  <a:pt x="2996" y="200"/>
                </a:lnTo>
                <a:lnTo>
                  <a:pt x="3023" y="198"/>
                </a:lnTo>
                <a:lnTo>
                  <a:pt x="3052" y="200"/>
                </a:lnTo>
                <a:lnTo>
                  <a:pt x="3080" y="206"/>
                </a:lnTo>
                <a:lnTo>
                  <a:pt x="3107" y="218"/>
                </a:lnTo>
                <a:lnTo>
                  <a:pt x="3131" y="233"/>
                </a:lnTo>
                <a:lnTo>
                  <a:pt x="3155" y="252"/>
                </a:lnTo>
                <a:lnTo>
                  <a:pt x="3174" y="275"/>
                </a:lnTo>
                <a:lnTo>
                  <a:pt x="3189" y="299"/>
                </a:lnTo>
                <a:lnTo>
                  <a:pt x="3199" y="326"/>
                </a:lnTo>
                <a:lnTo>
                  <a:pt x="3206" y="353"/>
                </a:lnTo>
                <a:lnTo>
                  <a:pt x="3208" y="382"/>
                </a:lnTo>
                <a:lnTo>
                  <a:pt x="3206" y="410"/>
                </a:lnTo>
                <a:lnTo>
                  <a:pt x="3199" y="437"/>
                </a:lnTo>
                <a:lnTo>
                  <a:pt x="3189" y="464"/>
                </a:lnTo>
                <a:lnTo>
                  <a:pt x="3174" y="489"/>
                </a:lnTo>
                <a:lnTo>
                  <a:pt x="3155" y="511"/>
                </a:lnTo>
                <a:lnTo>
                  <a:pt x="3203" y="563"/>
                </a:lnTo>
                <a:lnTo>
                  <a:pt x="3245" y="617"/>
                </a:lnTo>
                <a:lnTo>
                  <a:pt x="3284" y="675"/>
                </a:lnTo>
                <a:lnTo>
                  <a:pt x="3316" y="734"/>
                </a:lnTo>
                <a:lnTo>
                  <a:pt x="3344" y="795"/>
                </a:lnTo>
                <a:lnTo>
                  <a:pt x="3367" y="858"/>
                </a:lnTo>
                <a:lnTo>
                  <a:pt x="3384" y="922"/>
                </a:lnTo>
                <a:lnTo>
                  <a:pt x="3397" y="987"/>
                </a:lnTo>
                <a:lnTo>
                  <a:pt x="3404" y="1052"/>
                </a:lnTo>
                <a:lnTo>
                  <a:pt x="3407" y="1118"/>
                </a:lnTo>
                <a:lnTo>
                  <a:pt x="3404" y="1184"/>
                </a:lnTo>
                <a:lnTo>
                  <a:pt x="3397" y="1249"/>
                </a:lnTo>
                <a:lnTo>
                  <a:pt x="3384" y="1315"/>
                </a:lnTo>
                <a:lnTo>
                  <a:pt x="3367" y="1378"/>
                </a:lnTo>
                <a:lnTo>
                  <a:pt x="3344" y="1441"/>
                </a:lnTo>
                <a:lnTo>
                  <a:pt x="3316" y="1502"/>
                </a:lnTo>
                <a:lnTo>
                  <a:pt x="3284" y="1562"/>
                </a:lnTo>
                <a:lnTo>
                  <a:pt x="3245" y="1618"/>
                </a:lnTo>
                <a:lnTo>
                  <a:pt x="3203" y="1673"/>
                </a:lnTo>
                <a:lnTo>
                  <a:pt x="3155" y="1724"/>
                </a:lnTo>
                <a:lnTo>
                  <a:pt x="2332" y="2542"/>
                </a:lnTo>
                <a:lnTo>
                  <a:pt x="2315" y="2562"/>
                </a:lnTo>
                <a:lnTo>
                  <a:pt x="2301" y="2587"/>
                </a:lnTo>
                <a:lnTo>
                  <a:pt x="2291" y="2612"/>
                </a:lnTo>
                <a:lnTo>
                  <a:pt x="2284" y="2640"/>
                </a:lnTo>
                <a:lnTo>
                  <a:pt x="2280" y="2668"/>
                </a:lnTo>
                <a:lnTo>
                  <a:pt x="2278" y="2699"/>
                </a:lnTo>
                <a:lnTo>
                  <a:pt x="2278" y="2730"/>
                </a:lnTo>
                <a:lnTo>
                  <a:pt x="2278" y="2761"/>
                </a:lnTo>
                <a:lnTo>
                  <a:pt x="2280" y="2791"/>
                </a:lnTo>
                <a:lnTo>
                  <a:pt x="2281" y="2821"/>
                </a:lnTo>
                <a:lnTo>
                  <a:pt x="2282" y="2851"/>
                </a:lnTo>
                <a:lnTo>
                  <a:pt x="2284" y="2879"/>
                </a:lnTo>
                <a:lnTo>
                  <a:pt x="2285" y="2909"/>
                </a:lnTo>
                <a:lnTo>
                  <a:pt x="2286" y="2940"/>
                </a:lnTo>
                <a:lnTo>
                  <a:pt x="2287" y="2971"/>
                </a:lnTo>
                <a:lnTo>
                  <a:pt x="2286" y="3001"/>
                </a:lnTo>
                <a:lnTo>
                  <a:pt x="2284" y="3032"/>
                </a:lnTo>
                <a:lnTo>
                  <a:pt x="2280" y="3062"/>
                </a:lnTo>
                <a:lnTo>
                  <a:pt x="2273" y="3089"/>
                </a:lnTo>
                <a:lnTo>
                  <a:pt x="2264" y="3116"/>
                </a:lnTo>
                <a:lnTo>
                  <a:pt x="2250" y="3139"/>
                </a:lnTo>
                <a:lnTo>
                  <a:pt x="2233" y="3160"/>
                </a:lnTo>
                <a:lnTo>
                  <a:pt x="2054" y="3338"/>
                </a:lnTo>
                <a:lnTo>
                  <a:pt x="2054" y="3337"/>
                </a:lnTo>
                <a:lnTo>
                  <a:pt x="2029" y="3355"/>
                </a:lnTo>
                <a:lnTo>
                  <a:pt x="2002" y="3369"/>
                </a:lnTo>
                <a:lnTo>
                  <a:pt x="1971" y="3379"/>
                </a:lnTo>
                <a:lnTo>
                  <a:pt x="1938" y="3384"/>
                </a:lnTo>
                <a:lnTo>
                  <a:pt x="1901" y="3386"/>
                </a:lnTo>
                <a:lnTo>
                  <a:pt x="1856" y="3384"/>
                </a:lnTo>
                <a:lnTo>
                  <a:pt x="1808" y="3376"/>
                </a:lnTo>
                <a:lnTo>
                  <a:pt x="1757" y="3365"/>
                </a:lnTo>
                <a:lnTo>
                  <a:pt x="1704" y="3349"/>
                </a:lnTo>
                <a:lnTo>
                  <a:pt x="1646" y="3328"/>
                </a:lnTo>
                <a:lnTo>
                  <a:pt x="1587" y="3303"/>
                </a:lnTo>
                <a:lnTo>
                  <a:pt x="1526" y="3274"/>
                </a:lnTo>
                <a:lnTo>
                  <a:pt x="1461" y="3241"/>
                </a:lnTo>
                <a:lnTo>
                  <a:pt x="1396" y="3204"/>
                </a:lnTo>
                <a:lnTo>
                  <a:pt x="1329" y="3162"/>
                </a:lnTo>
                <a:lnTo>
                  <a:pt x="1374" y="3145"/>
                </a:lnTo>
                <a:lnTo>
                  <a:pt x="1417" y="3124"/>
                </a:lnTo>
                <a:lnTo>
                  <a:pt x="1457" y="3100"/>
                </a:lnTo>
                <a:lnTo>
                  <a:pt x="1496" y="3071"/>
                </a:lnTo>
                <a:lnTo>
                  <a:pt x="1533" y="3039"/>
                </a:lnTo>
                <a:lnTo>
                  <a:pt x="1584" y="3068"/>
                </a:lnTo>
                <a:lnTo>
                  <a:pt x="1633" y="3093"/>
                </a:lnTo>
                <a:lnTo>
                  <a:pt x="1680" y="3115"/>
                </a:lnTo>
                <a:lnTo>
                  <a:pt x="1725" y="3134"/>
                </a:lnTo>
                <a:lnTo>
                  <a:pt x="1767" y="3150"/>
                </a:lnTo>
                <a:lnTo>
                  <a:pt x="1805" y="3161"/>
                </a:lnTo>
                <a:lnTo>
                  <a:pt x="1840" y="3170"/>
                </a:lnTo>
                <a:lnTo>
                  <a:pt x="1872" y="3175"/>
                </a:lnTo>
                <a:lnTo>
                  <a:pt x="1901" y="3177"/>
                </a:lnTo>
                <a:lnTo>
                  <a:pt x="1905" y="3177"/>
                </a:lnTo>
                <a:lnTo>
                  <a:pt x="1905" y="3155"/>
                </a:lnTo>
                <a:lnTo>
                  <a:pt x="1901" y="3128"/>
                </a:lnTo>
                <a:lnTo>
                  <a:pt x="1895" y="3098"/>
                </a:lnTo>
                <a:lnTo>
                  <a:pt x="1884" y="3062"/>
                </a:lnTo>
                <a:lnTo>
                  <a:pt x="1871" y="3022"/>
                </a:lnTo>
                <a:lnTo>
                  <a:pt x="1853" y="2979"/>
                </a:lnTo>
                <a:lnTo>
                  <a:pt x="1832" y="2930"/>
                </a:lnTo>
                <a:lnTo>
                  <a:pt x="1806" y="2879"/>
                </a:lnTo>
                <a:lnTo>
                  <a:pt x="1776" y="2824"/>
                </a:lnTo>
                <a:lnTo>
                  <a:pt x="1742" y="2766"/>
                </a:lnTo>
                <a:lnTo>
                  <a:pt x="1704" y="2704"/>
                </a:lnTo>
                <a:lnTo>
                  <a:pt x="1660" y="2639"/>
                </a:lnTo>
                <a:lnTo>
                  <a:pt x="1612" y="2572"/>
                </a:lnTo>
                <a:lnTo>
                  <a:pt x="1559" y="2501"/>
                </a:lnTo>
                <a:lnTo>
                  <a:pt x="1568" y="2545"/>
                </a:lnTo>
                <a:lnTo>
                  <a:pt x="1574" y="2591"/>
                </a:lnTo>
                <a:lnTo>
                  <a:pt x="1575" y="2637"/>
                </a:lnTo>
                <a:lnTo>
                  <a:pt x="1570" y="2682"/>
                </a:lnTo>
                <a:lnTo>
                  <a:pt x="1562" y="2727"/>
                </a:lnTo>
                <a:lnTo>
                  <a:pt x="1549" y="2770"/>
                </a:lnTo>
                <a:lnTo>
                  <a:pt x="1531" y="2813"/>
                </a:lnTo>
                <a:lnTo>
                  <a:pt x="1507" y="2854"/>
                </a:lnTo>
                <a:lnTo>
                  <a:pt x="1480" y="2892"/>
                </a:lnTo>
                <a:lnTo>
                  <a:pt x="1447" y="2928"/>
                </a:lnTo>
                <a:lnTo>
                  <a:pt x="1418" y="2955"/>
                </a:lnTo>
                <a:lnTo>
                  <a:pt x="1386" y="2978"/>
                </a:lnTo>
                <a:lnTo>
                  <a:pt x="1353" y="2999"/>
                </a:lnTo>
                <a:lnTo>
                  <a:pt x="1353" y="2999"/>
                </a:lnTo>
                <a:lnTo>
                  <a:pt x="1353" y="2999"/>
                </a:lnTo>
                <a:lnTo>
                  <a:pt x="1314" y="3018"/>
                </a:lnTo>
                <a:lnTo>
                  <a:pt x="1275" y="3033"/>
                </a:lnTo>
                <a:lnTo>
                  <a:pt x="1234" y="3045"/>
                </a:lnTo>
                <a:lnTo>
                  <a:pt x="1233" y="3045"/>
                </a:lnTo>
                <a:lnTo>
                  <a:pt x="1232" y="3045"/>
                </a:lnTo>
                <a:lnTo>
                  <a:pt x="1201" y="3051"/>
                </a:lnTo>
                <a:lnTo>
                  <a:pt x="1170" y="3054"/>
                </a:lnTo>
                <a:lnTo>
                  <a:pt x="1137" y="3055"/>
                </a:lnTo>
                <a:lnTo>
                  <a:pt x="1089" y="3053"/>
                </a:lnTo>
                <a:lnTo>
                  <a:pt x="1042" y="3046"/>
                </a:lnTo>
                <a:lnTo>
                  <a:pt x="995" y="3032"/>
                </a:lnTo>
                <a:lnTo>
                  <a:pt x="950" y="3014"/>
                </a:lnTo>
                <a:lnTo>
                  <a:pt x="907" y="2991"/>
                </a:lnTo>
                <a:lnTo>
                  <a:pt x="866" y="2962"/>
                </a:lnTo>
                <a:lnTo>
                  <a:pt x="828" y="2928"/>
                </a:lnTo>
                <a:lnTo>
                  <a:pt x="796" y="2893"/>
                </a:lnTo>
                <a:lnTo>
                  <a:pt x="769" y="2856"/>
                </a:lnTo>
                <a:lnTo>
                  <a:pt x="747" y="2817"/>
                </a:lnTo>
                <a:lnTo>
                  <a:pt x="729" y="2777"/>
                </a:lnTo>
                <a:lnTo>
                  <a:pt x="715" y="2734"/>
                </a:lnTo>
                <a:lnTo>
                  <a:pt x="706" y="2692"/>
                </a:lnTo>
                <a:lnTo>
                  <a:pt x="701" y="2648"/>
                </a:lnTo>
                <a:lnTo>
                  <a:pt x="701" y="2648"/>
                </a:lnTo>
                <a:lnTo>
                  <a:pt x="701" y="2643"/>
                </a:lnTo>
                <a:lnTo>
                  <a:pt x="700" y="2614"/>
                </a:lnTo>
                <a:lnTo>
                  <a:pt x="701" y="2586"/>
                </a:lnTo>
                <a:lnTo>
                  <a:pt x="701" y="2585"/>
                </a:lnTo>
                <a:lnTo>
                  <a:pt x="705" y="2555"/>
                </a:lnTo>
                <a:lnTo>
                  <a:pt x="710" y="2525"/>
                </a:lnTo>
                <a:lnTo>
                  <a:pt x="712" y="2522"/>
                </a:lnTo>
                <a:lnTo>
                  <a:pt x="713" y="2519"/>
                </a:lnTo>
                <a:lnTo>
                  <a:pt x="723" y="2480"/>
                </a:lnTo>
                <a:lnTo>
                  <a:pt x="738" y="2443"/>
                </a:lnTo>
                <a:lnTo>
                  <a:pt x="757" y="2406"/>
                </a:lnTo>
                <a:lnTo>
                  <a:pt x="757" y="2404"/>
                </a:lnTo>
                <a:lnTo>
                  <a:pt x="757" y="2403"/>
                </a:lnTo>
                <a:lnTo>
                  <a:pt x="757" y="2404"/>
                </a:lnTo>
                <a:lnTo>
                  <a:pt x="779" y="2372"/>
                </a:lnTo>
                <a:lnTo>
                  <a:pt x="801" y="2342"/>
                </a:lnTo>
                <a:lnTo>
                  <a:pt x="828" y="2312"/>
                </a:lnTo>
                <a:lnTo>
                  <a:pt x="861" y="2283"/>
                </a:lnTo>
                <a:lnTo>
                  <a:pt x="896" y="2257"/>
                </a:lnTo>
                <a:lnTo>
                  <a:pt x="933" y="2235"/>
                </a:lnTo>
                <a:lnTo>
                  <a:pt x="973" y="2217"/>
                </a:lnTo>
                <a:lnTo>
                  <a:pt x="1012" y="2203"/>
                </a:lnTo>
                <a:lnTo>
                  <a:pt x="1054" y="2194"/>
                </a:lnTo>
                <a:lnTo>
                  <a:pt x="1096" y="2187"/>
                </a:lnTo>
                <a:lnTo>
                  <a:pt x="1137" y="2185"/>
                </a:lnTo>
                <a:lnTo>
                  <a:pt x="1183" y="2188"/>
                </a:lnTo>
                <a:lnTo>
                  <a:pt x="1229" y="2195"/>
                </a:lnTo>
                <a:lnTo>
                  <a:pt x="1273" y="2207"/>
                </a:lnTo>
                <a:lnTo>
                  <a:pt x="1316" y="2223"/>
                </a:lnTo>
                <a:lnTo>
                  <a:pt x="1281" y="2187"/>
                </a:lnTo>
                <a:lnTo>
                  <a:pt x="1244" y="2149"/>
                </a:lnTo>
                <a:lnTo>
                  <a:pt x="1177" y="2084"/>
                </a:lnTo>
                <a:lnTo>
                  <a:pt x="1109" y="2022"/>
                </a:lnTo>
                <a:lnTo>
                  <a:pt x="1042" y="1962"/>
                </a:lnTo>
                <a:lnTo>
                  <a:pt x="976" y="1907"/>
                </a:lnTo>
                <a:lnTo>
                  <a:pt x="911" y="1854"/>
                </a:lnTo>
                <a:lnTo>
                  <a:pt x="847" y="1806"/>
                </a:lnTo>
                <a:lnTo>
                  <a:pt x="785" y="1760"/>
                </a:lnTo>
                <a:lnTo>
                  <a:pt x="723" y="1719"/>
                </a:lnTo>
                <a:lnTo>
                  <a:pt x="665" y="1680"/>
                </a:lnTo>
                <a:lnTo>
                  <a:pt x="607" y="1646"/>
                </a:lnTo>
                <a:lnTo>
                  <a:pt x="551" y="1614"/>
                </a:lnTo>
                <a:lnTo>
                  <a:pt x="499" y="1586"/>
                </a:lnTo>
                <a:lnTo>
                  <a:pt x="449" y="1562"/>
                </a:lnTo>
                <a:lnTo>
                  <a:pt x="401" y="1542"/>
                </a:lnTo>
                <a:lnTo>
                  <a:pt x="357" y="1525"/>
                </a:lnTo>
                <a:lnTo>
                  <a:pt x="316" y="1511"/>
                </a:lnTo>
                <a:lnTo>
                  <a:pt x="278" y="1501"/>
                </a:lnTo>
                <a:lnTo>
                  <a:pt x="244" y="1496"/>
                </a:lnTo>
                <a:lnTo>
                  <a:pt x="213" y="1494"/>
                </a:lnTo>
                <a:lnTo>
                  <a:pt x="210" y="1494"/>
                </a:lnTo>
                <a:lnTo>
                  <a:pt x="210" y="1515"/>
                </a:lnTo>
                <a:lnTo>
                  <a:pt x="213" y="1541"/>
                </a:lnTo>
                <a:lnTo>
                  <a:pt x="220" y="1571"/>
                </a:lnTo>
                <a:lnTo>
                  <a:pt x="229" y="1606"/>
                </a:lnTo>
                <a:lnTo>
                  <a:pt x="243" y="1644"/>
                </a:lnTo>
                <a:lnTo>
                  <a:pt x="259" y="1687"/>
                </a:lnTo>
                <a:lnTo>
                  <a:pt x="281" y="1733"/>
                </a:lnTo>
                <a:lnTo>
                  <a:pt x="305" y="1783"/>
                </a:lnTo>
                <a:lnTo>
                  <a:pt x="333" y="1837"/>
                </a:lnTo>
                <a:lnTo>
                  <a:pt x="366" y="1894"/>
                </a:lnTo>
                <a:lnTo>
                  <a:pt x="403" y="1954"/>
                </a:lnTo>
                <a:lnTo>
                  <a:pt x="445" y="2017"/>
                </a:lnTo>
                <a:lnTo>
                  <a:pt x="492" y="2082"/>
                </a:lnTo>
                <a:lnTo>
                  <a:pt x="543" y="2151"/>
                </a:lnTo>
                <a:lnTo>
                  <a:pt x="598" y="2222"/>
                </a:lnTo>
                <a:lnTo>
                  <a:pt x="660" y="2295"/>
                </a:lnTo>
                <a:lnTo>
                  <a:pt x="629" y="2345"/>
                </a:lnTo>
                <a:lnTo>
                  <a:pt x="604" y="2398"/>
                </a:lnTo>
                <a:lnTo>
                  <a:pt x="583" y="2453"/>
                </a:lnTo>
                <a:lnTo>
                  <a:pt x="570" y="2509"/>
                </a:lnTo>
                <a:lnTo>
                  <a:pt x="512" y="2445"/>
                </a:lnTo>
                <a:lnTo>
                  <a:pt x="458" y="2380"/>
                </a:lnTo>
                <a:lnTo>
                  <a:pt x="405" y="2316"/>
                </a:lnTo>
                <a:lnTo>
                  <a:pt x="356" y="2253"/>
                </a:lnTo>
                <a:lnTo>
                  <a:pt x="310" y="2189"/>
                </a:lnTo>
                <a:lnTo>
                  <a:pt x="267" y="2127"/>
                </a:lnTo>
                <a:lnTo>
                  <a:pt x="226" y="2066"/>
                </a:lnTo>
                <a:lnTo>
                  <a:pt x="189" y="2006"/>
                </a:lnTo>
                <a:lnTo>
                  <a:pt x="155" y="1947"/>
                </a:lnTo>
                <a:lnTo>
                  <a:pt x="123" y="1889"/>
                </a:lnTo>
                <a:lnTo>
                  <a:pt x="95" y="1833"/>
                </a:lnTo>
                <a:lnTo>
                  <a:pt x="71" y="1779"/>
                </a:lnTo>
                <a:lnTo>
                  <a:pt x="50" y="1727"/>
                </a:lnTo>
                <a:lnTo>
                  <a:pt x="33" y="1677"/>
                </a:lnTo>
                <a:lnTo>
                  <a:pt x="19" y="1630"/>
                </a:lnTo>
                <a:lnTo>
                  <a:pt x="8" y="1584"/>
                </a:lnTo>
                <a:lnTo>
                  <a:pt x="3" y="1541"/>
                </a:lnTo>
                <a:lnTo>
                  <a:pt x="0" y="1500"/>
                </a:lnTo>
                <a:lnTo>
                  <a:pt x="2" y="1463"/>
                </a:lnTo>
                <a:lnTo>
                  <a:pt x="7" y="1429"/>
                </a:lnTo>
                <a:lnTo>
                  <a:pt x="17" y="1397"/>
                </a:lnTo>
                <a:lnTo>
                  <a:pt x="31" y="1370"/>
                </a:lnTo>
                <a:lnTo>
                  <a:pt x="49" y="1346"/>
                </a:lnTo>
                <a:lnTo>
                  <a:pt x="48" y="1346"/>
                </a:lnTo>
                <a:lnTo>
                  <a:pt x="227" y="1167"/>
                </a:lnTo>
                <a:lnTo>
                  <a:pt x="251" y="1148"/>
                </a:lnTo>
                <a:lnTo>
                  <a:pt x="277" y="1132"/>
                </a:lnTo>
                <a:lnTo>
                  <a:pt x="307" y="1120"/>
                </a:lnTo>
                <a:lnTo>
                  <a:pt x="339" y="1110"/>
                </a:lnTo>
                <a:lnTo>
                  <a:pt x="373" y="1105"/>
                </a:lnTo>
                <a:lnTo>
                  <a:pt x="407" y="1102"/>
                </a:lnTo>
                <a:lnTo>
                  <a:pt x="442" y="1102"/>
                </a:lnTo>
                <a:lnTo>
                  <a:pt x="476" y="1105"/>
                </a:lnTo>
                <a:lnTo>
                  <a:pt x="508" y="1110"/>
                </a:lnTo>
                <a:lnTo>
                  <a:pt x="539" y="1119"/>
                </a:lnTo>
                <a:lnTo>
                  <a:pt x="580" y="1129"/>
                </a:lnTo>
                <a:lnTo>
                  <a:pt x="618" y="1138"/>
                </a:lnTo>
                <a:lnTo>
                  <a:pt x="653" y="1142"/>
                </a:lnTo>
                <a:lnTo>
                  <a:pt x="684" y="1143"/>
                </a:lnTo>
                <a:lnTo>
                  <a:pt x="714" y="1141"/>
                </a:lnTo>
                <a:lnTo>
                  <a:pt x="740" y="1136"/>
                </a:lnTo>
                <a:lnTo>
                  <a:pt x="765" y="1128"/>
                </a:lnTo>
                <a:lnTo>
                  <a:pt x="787" y="1117"/>
                </a:lnTo>
                <a:lnTo>
                  <a:pt x="810" y="1103"/>
                </a:lnTo>
                <a:lnTo>
                  <a:pt x="830" y="1087"/>
                </a:lnTo>
                <a:lnTo>
                  <a:pt x="850" y="1069"/>
                </a:lnTo>
                <a:lnTo>
                  <a:pt x="1672" y="252"/>
                </a:lnTo>
                <a:lnTo>
                  <a:pt x="1724" y="204"/>
                </a:lnTo>
                <a:lnTo>
                  <a:pt x="1778" y="162"/>
                </a:lnTo>
                <a:lnTo>
                  <a:pt x="1836" y="123"/>
                </a:lnTo>
                <a:lnTo>
                  <a:pt x="1896" y="92"/>
                </a:lnTo>
                <a:lnTo>
                  <a:pt x="1958" y="63"/>
                </a:lnTo>
                <a:lnTo>
                  <a:pt x="2021" y="41"/>
                </a:lnTo>
                <a:lnTo>
                  <a:pt x="2085" y="24"/>
                </a:lnTo>
                <a:lnTo>
                  <a:pt x="2150" y="11"/>
                </a:lnTo>
                <a:lnTo>
                  <a:pt x="2216" y="4"/>
                </a:lnTo>
                <a:lnTo>
                  <a:pt x="228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F586B913-5E3B-47F1-8171-071E59FC4B18}"/>
              </a:ext>
            </a:extLst>
          </p:cNvPr>
          <p:cNvSpPr/>
          <p:nvPr/>
        </p:nvSpPr>
        <p:spPr>
          <a:xfrm>
            <a:off x="2523732" y="3576945"/>
            <a:ext cx="2212532" cy="646331"/>
          </a:xfrm>
          <a:prstGeom prst="rect">
            <a:avLst/>
          </a:prstGeom>
        </p:spPr>
        <p:txBody>
          <a:bodyPr wrap="square" lIns="0" tIns="0" rIns="0" bIns="0" numCol="1">
            <a:spAutoFit/>
          </a:bodyPr>
          <a:lstStyle/>
          <a:p>
            <a:pPr algn="ctr">
              <a:lnSpc>
                <a:spcPct val="150000"/>
              </a:lnSpc>
            </a:pPr>
            <a:r>
              <a:rPr lang="en-US" sz="1400" dirty="0">
                <a:solidFill>
                  <a:schemeClr val="bg1"/>
                </a:solidFill>
                <a:latin typeface="Montserrat" panose="00000500000000000000" pitchFamily="50" charset="0"/>
                <a:ea typeface="PT Sans" panose="020B0503020203020204" pitchFamily="34" charset="0"/>
                <a:cs typeface="Poppins ExtraLight" panose="00000300000000000000" pitchFamily="50" charset="0"/>
              </a:rPr>
              <a:t>Proactively envisioned multimedia</a:t>
            </a:r>
          </a:p>
        </p:txBody>
      </p:sp>
    </p:spTree>
    <p:extLst>
      <p:ext uri="{BB962C8B-B14F-4D97-AF65-F5344CB8AC3E}">
        <p14:creationId xmlns:p14="http://schemas.microsoft.com/office/powerpoint/2010/main" val="220513027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5" name="Rectangle 4">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6" name="7 CuadroTexto">
            <a:extLst>
              <a:ext uri="{FF2B5EF4-FFF2-40B4-BE49-F238E27FC236}">
                <a16:creationId xmlns:a16="http://schemas.microsoft.com/office/drawing/2014/main" id="{8BDE4DD2-0553-4F93-8E56-B4C48D5DD562}"/>
              </a:ext>
            </a:extLst>
          </p:cNvPr>
          <p:cNvSpPr txBox="1"/>
          <p:nvPr/>
        </p:nvSpPr>
        <p:spPr>
          <a:xfrm>
            <a:off x="4450718" y="1220584"/>
            <a:ext cx="3290567" cy="162609"/>
          </a:xfrm>
          <a:prstGeom prst="rect">
            <a:avLst/>
          </a:prstGeom>
          <a:noFill/>
        </p:spPr>
        <p:txBody>
          <a:bodyPr wrap="square" lIns="0" tIns="0" rIns="0" bIns="0">
            <a:spAutoFit/>
          </a:bodyPr>
          <a:lstStyle/>
          <a:p>
            <a:pPr algn="ct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graphicFrame>
        <p:nvGraphicFramePr>
          <p:cNvPr id="10" name="Chart 9"/>
          <p:cNvGraphicFramePr/>
          <p:nvPr>
            <p:extLst>
              <p:ext uri="{D42A27DB-BD31-4B8C-83A1-F6EECF244321}">
                <p14:modId xmlns:p14="http://schemas.microsoft.com/office/powerpoint/2010/main" val="2068172169"/>
              </p:ext>
            </p:extLst>
          </p:nvPr>
        </p:nvGraphicFramePr>
        <p:xfrm>
          <a:off x="2032000" y="2090057"/>
          <a:ext cx="8128000" cy="3453190"/>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a:extLst>
              <a:ext uri="{FF2B5EF4-FFF2-40B4-BE49-F238E27FC236}">
                <a16:creationId xmlns:a16="http://schemas.microsoft.com/office/drawing/2014/main" id="{F586B913-5E3B-47F1-8171-071E59FC4B18}"/>
              </a:ext>
            </a:extLst>
          </p:cNvPr>
          <p:cNvSpPr/>
          <p:nvPr/>
        </p:nvSpPr>
        <p:spPr>
          <a:xfrm>
            <a:off x="1683657" y="5739655"/>
            <a:ext cx="8824686" cy="520912"/>
          </a:xfrm>
          <a:prstGeom prst="rect">
            <a:avLst/>
          </a:prstGeom>
        </p:spPr>
        <p:txBody>
          <a:bodyPr wrap="square" lIns="0" tIns="0" rIns="0" bIns="0" numCol="1">
            <a:spAutoFit/>
          </a:bodyPr>
          <a:lstStyle/>
          <a:p>
            <a:pPr algn="ct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based expertise and cross-media growth strategies. Seamlessly multimedia based expertise and cross-media growth strategies</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visualize capital strategies. </a:t>
            </a:r>
          </a:p>
        </p:txBody>
      </p:sp>
      <p:sp>
        <p:nvSpPr>
          <p:cNvPr id="12" name="TextBox 11">
            <a:extLst>
              <a:ext uri="{FF2B5EF4-FFF2-40B4-BE49-F238E27FC236}">
                <a16:creationId xmlns:a16="http://schemas.microsoft.com/office/drawing/2014/main" id="{32DC2130-0C23-40FA-8DBC-72DDB3A21BA4}"/>
              </a:ext>
            </a:extLst>
          </p:cNvPr>
          <p:cNvSpPr txBox="1"/>
          <p:nvPr/>
        </p:nvSpPr>
        <p:spPr>
          <a:xfrm>
            <a:off x="3145093" y="665718"/>
            <a:ext cx="5901815" cy="646331"/>
          </a:xfrm>
          <a:prstGeom prst="rect">
            <a:avLst/>
          </a:prstGeom>
          <a:noFill/>
        </p:spPr>
        <p:txBody>
          <a:bodyPr wrap="square" rtlCol="0">
            <a:spAutoFit/>
          </a:bodyPr>
          <a:lstStyle/>
          <a:p>
            <a:pPr algn="ctr"/>
            <a:r>
              <a:rPr lang="id-ID" sz="3600" b="1" dirty="0">
                <a:latin typeface="Montserrat Alternates SemiBold" panose="00000700000000000000" pitchFamily="50" charset="0"/>
                <a:cs typeface="Poppins" panose="00000500000000000000" pitchFamily="50" charset="0"/>
              </a:rPr>
              <a:t>c h a r t  g r a p h i c</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Tree>
    <p:extLst>
      <p:ext uri="{BB962C8B-B14F-4D97-AF65-F5344CB8AC3E}">
        <p14:creationId xmlns:p14="http://schemas.microsoft.com/office/powerpoint/2010/main" val="30183811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C941593-02F1-4862-A9A6-28A63AECFC93}"/>
              </a:ext>
            </a:extLst>
          </p:cNvPr>
          <p:cNvPicPr>
            <a:picLocks noChangeAspect="1"/>
          </p:cNvPicPr>
          <p:nvPr/>
        </p:nvPicPr>
        <p:blipFill>
          <a:blip r:embed="rId2">
            <a:extLst>
              <a:ext uri="{28A0092B-C50C-407E-A947-70E740481C1C}">
                <a14:useLocalDpi xmlns:a14="http://schemas.microsoft.com/office/drawing/2010/main" val="0"/>
              </a:ext>
            </a:extLst>
          </a:blip>
          <a:srcRect l="33892" t="303" r="44915" b="35657"/>
          <a:stretch>
            <a:fillRect/>
          </a:stretch>
        </p:blipFill>
        <p:spPr>
          <a:xfrm>
            <a:off x="4132119" y="20782"/>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pic>
        <p:nvPicPr>
          <p:cNvPr id="18" name="Picture 17">
            <a:extLst>
              <a:ext uri="{FF2B5EF4-FFF2-40B4-BE49-F238E27FC236}">
                <a16:creationId xmlns:a16="http://schemas.microsoft.com/office/drawing/2014/main" id="{141836F1-193C-4501-9CF8-87FCFB549FC4}"/>
              </a:ext>
            </a:extLst>
          </p:cNvPr>
          <p:cNvPicPr>
            <a:picLocks noChangeAspect="1"/>
          </p:cNvPicPr>
          <p:nvPr/>
        </p:nvPicPr>
        <p:blipFill>
          <a:blip r:embed="rId2">
            <a:extLst>
              <a:ext uri="{28A0092B-C50C-407E-A947-70E740481C1C}">
                <a14:useLocalDpi xmlns:a14="http://schemas.microsoft.com/office/drawing/2010/main" val="0"/>
              </a:ext>
            </a:extLst>
          </a:blip>
          <a:srcRect l="78807" t="35960"/>
          <a:stretch>
            <a:fillRect/>
          </a:stretch>
        </p:blipFill>
        <p:spPr>
          <a:xfrm>
            <a:off x="9608126" y="2466110"/>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sp>
        <p:nvSpPr>
          <p:cNvPr id="4" name="Rectangle 3">
            <a:extLst>
              <a:ext uri="{FF2B5EF4-FFF2-40B4-BE49-F238E27FC236}">
                <a16:creationId xmlns:a16="http://schemas.microsoft.com/office/drawing/2014/main" id="{E05CD232-423D-4B87-9238-BAC6FD53D76E}"/>
              </a:ext>
            </a:extLst>
          </p:cNvPr>
          <p:cNvSpPr/>
          <p:nvPr/>
        </p:nvSpPr>
        <p:spPr>
          <a:xfrm>
            <a:off x="1" y="0"/>
            <a:ext cx="223058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 name="Rectangle 8">
            <a:extLst>
              <a:ext uri="{FF2B5EF4-FFF2-40B4-BE49-F238E27FC236}">
                <a16:creationId xmlns:a16="http://schemas.microsoft.com/office/drawing/2014/main" id="{3930E30E-042C-4488-85FA-80DEF9E271C0}"/>
              </a:ext>
            </a:extLst>
          </p:cNvPr>
          <p:cNvSpPr/>
          <p:nvPr/>
        </p:nvSpPr>
        <p:spPr>
          <a:xfrm>
            <a:off x="7609938" y="636941"/>
            <a:ext cx="1179040" cy="1192225"/>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Poppins ExtraLight" panose="00000300000000000000" pitchFamily="50" charset="0"/>
              <a:cs typeface="Poppins ExtraLight" panose="00000300000000000000" pitchFamily="50" charset="0"/>
            </a:endParaRPr>
          </a:p>
        </p:txBody>
      </p:sp>
      <p:grpSp>
        <p:nvGrpSpPr>
          <p:cNvPr id="12" name="Group 1478"/>
          <p:cNvGrpSpPr>
            <a:grpSpLocks noChangeAspect="1"/>
          </p:cNvGrpSpPr>
          <p:nvPr/>
        </p:nvGrpSpPr>
        <p:grpSpPr bwMode="auto">
          <a:xfrm>
            <a:off x="7958735" y="992330"/>
            <a:ext cx="481445" cy="481445"/>
            <a:chOff x="2851" y="491"/>
            <a:chExt cx="384" cy="384"/>
          </a:xfrm>
          <a:solidFill>
            <a:schemeClr val="accent4"/>
          </a:solidFill>
        </p:grpSpPr>
        <p:sp>
          <p:nvSpPr>
            <p:cNvPr id="13" name="Freeform 1480"/>
            <p:cNvSpPr>
              <a:spLocks/>
            </p:cNvSpPr>
            <p:nvPr/>
          </p:nvSpPr>
          <p:spPr bwMode="auto">
            <a:xfrm>
              <a:off x="2915" y="555"/>
              <a:ext cx="190" cy="141"/>
            </a:xfrm>
            <a:custGeom>
              <a:avLst/>
              <a:gdLst>
                <a:gd name="T0" fmla="*/ 999 w 1711"/>
                <a:gd name="T1" fmla="*/ 4 h 1267"/>
                <a:gd name="T2" fmla="*/ 1711 w 1711"/>
                <a:gd name="T3" fmla="*/ 518 h 1267"/>
                <a:gd name="T4" fmla="*/ 997 w 1711"/>
                <a:gd name="T5" fmla="*/ 1034 h 1267"/>
                <a:gd name="T6" fmla="*/ 966 w 1711"/>
                <a:gd name="T7" fmla="*/ 1035 h 1267"/>
                <a:gd name="T8" fmla="*/ 943 w 1711"/>
                <a:gd name="T9" fmla="*/ 1023 h 1267"/>
                <a:gd name="T10" fmla="*/ 925 w 1711"/>
                <a:gd name="T11" fmla="*/ 999 h 1267"/>
                <a:gd name="T12" fmla="*/ 923 w 1711"/>
                <a:gd name="T13" fmla="*/ 970 h 1267"/>
                <a:gd name="T14" fmla="*/ 934 w 1711"/>
                <a:gd name="T15" fmla="*/ 944 h 1267"/>
                <a:gd name="T16" fmla="*/ 1436 w 1711"/>
                <a:gd name="T17" fmla="*/ 576 h 1267"/>
                <a:gd name="T18" fmla="*/ 684 w 1711"/>
                <a:gd name="T19" fmla="*/ 579 h 1267"/>
                <a:gd name="T20" fmla="*/ 560 w 1711"/>
                <a:gd name="T21" fmla="*/ 604 h 1267"/>
                <a:gd name="T22" fmla="*/ 447 w 1711"/>
                <a:gd name="T23" fmla="*/ 652 h 1267"/>
                <a:gd name="T24" fmla="*/ 346 w 1711"/>
                <a:gd name="T25" fmla="*/ 721 h 1267"/>
                <a:gd name="T26" fmla="*/ 260 w 1711"/>
                <a:gd name="T27" fmla="*/ 806 h 1267"/>
                <a:gd name="T28" fmla="*/ 192 w 1711"/>
                <a:gd name="T29" fmla="*/ 908 h 1267"/>
                <a:gd name="T30" fmla="*/ 143 w 1711"/>
                <a:gd name="T31" fmla="*/ 1021 h 1267"/>
                <a:gd name="T32" fmla="*/ 118 w 1711"/>
                <a:gd name="T33" fmla="*/ 1145 h 1267"/>
                <a:gd name="T34" fmla="*/ 112 w 1711"/>
                <a:gd name="T35" fmla="*/ 1227 h 1267"/>
                <a:gd name="T36" fmla="*/ 92 w 1711"/>
                <a:gd name="T37" fmla="*/ 1256 h 1267"/>
                <a:gd name="T38" fmla="*/ 58 w 1711"/>
                <a:gd name="T39" fmla="*/ 1267 h 1267"/>
                <a:gd name="T40" fmla="*/ 24 w 1711"/>
                <a:gd name="T41" fmla="*/ 1256 h 1267"/>
                <a:gd name="T42" fmla="*/ 3 w 1711"/>
                <a:gd name="T43" fmla="*/ 1227 h 1267"/>
                <a:gd name="T44" fmla="*/ 3 w 1711"/>
                <a:gd name="T45" fmla="*/ 1142 h 1267"/>
                <a:gd name="T46" fmla="*/ 27 w 1711"/>
                <a:gd name="T47" fmla="*/ 1011 h 1267"/>
                <a:gd name="T48" fmla="*/ 72 w 1711"/>
                <a:gd name="T49" fmla="*/ 889 h 1267"/>
                <a:gd name="T50" fmla="*/ 137 w 1711"/>
                <a:gd name="T51" fmla="*/ 778 h 1267"/>
                <a:gd name="T52" fmla="*/ 220 w 1711"/>
                <a:gd name="T53" fmla="*/ 681 h 1267"/>
                <a:gd name="T54" fmla="*/ 317 w 1711"/>
                <a:gd name="T55" fmla="*/ 598 h 1267"/>
                <a:gd name="T56" fmla="*/ 428 w 1711"/>
                <a:gd name="T57" fmla="*/ 533 h 1267"/>
                <a:gd name="T58" fmla="*/ 550 w 1711"/>
                <a:gd name="T59" fmla="*/ 487 h 1267"/>
                <a:gd name="T60" fmla="*/ 681 w 1711"/>
                <a:gd name="T61" fmla="*/ 464 h 1267"/>
                <a:gd name="T62" fmla="*/ 1436 w 1711"/>
                <a:gd name="T63" fmla="*/ 461 h 1267"/>
                <a:gd name="T64" fmla="*/ 934 w 1711"/>
                <a:gd name="T65" fmla="*/ 93 h 1267"/>
                <a:gd name="T66" fmla="*/ 923 w 1711"/>
                <a:gd name="T67" fmla="*/ 67 h 1267"/>
                <a:gd name="T68" fmla="*/ 926 w 1711"/>
                <a:gd name="T69" fmla="*/ 38 h 1267"/>
                <a:gd name="T70" fmla="*/ 944 w 1711"/>
                <a:gd name="T71" fmla="*/ 13 h 1267"/>
                <a:gd name="T72" fmla="*/ 970 w 1711"/>
                <a:gd name="T73" fmla="*/ 1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11" h="1267">
                  <a:moveTo>
                    <a:pt x="984" y="0"/>
                  </a:moveTo>
                  <a:lnTo>
                    <a:pt x="999" y="4"/>
                  </a:lnTo>
                  <a:lnTo>
                    <a:pt x="1013" y="10"/>
                  </a:lnTo>
                  <a:lnTo>
                    <a:pt x="1711" y="518"/>
                  </a:lnTo>
                  <a:lnTo>
                    <a:pt x="1013" y="1025"/>
                  </a:lnTo>
                  <a:lnTo>
                    <a:pt x="997" y="1034"/>
                  </a:lnTo>
                  <a:lnTo>
                    <a:pt x="979" y="1037"/>
                  </a:lnTo>
                  <a:lnTo>
                    <a:pt x="966" y="1035"/>
                  </a:lnTo>
                  <a:lnTo>
                    <a:pt x="953" y="1031"/>
                  </a:lnTo>
                  <a:lnTo>
                    <a:pt x="943" y="1023"/>
                  </a:lnTo>
                  <a:lnTo>
                    <a:pt x="933" y="1013"/>
                  </a:lnTo>
                  <a:lnTo>
                    <a:pt x="925" y="999"/>
                  </a:lnTo>
                  <a:lnTo>
                    <a:pt x="922" y="984"/>
                  </a:lnTo>
                  <a:lnTo>
                    <a:pt x="923" y="970"/>
                  </a:lnTo>
                  <a:lnTo>
                    <a:pt x="927" y="956"/>
                  </a:lnTo>
                  <a:lnTo>
                    <a:pt x="934" y="944"/>
                  </a:lnTo>
                  <a:lnTo>
                    <a:pt x="946" y="933"/>
                  </a:lnTo>
                  <a:lnTo>
                    <a:pt x="1436" y="576"/>
                  </a:lnTo>
                  <a:lnTo>
                    <a:pt x="749" y="576"/>
                  </a:lnTo>
                  <a:lnTo>
                    <a:pt x="684" y="579"/>
                  </a:lnTo>
                  <a:lnTo>
                    <a:pt x="621" y="589"/>
                  </a:lnTo>
                  <a:lnTo>
                    <a:pt x="560" y="604"/>
                  </a:lnTo>
                  <a:lnTo>
                    <a:pt x="503" y="626"/>
                  </a:lnTo>
                  <a:lnTo>
                    <a:pt x="447" y="652"/>
                  </a:lnTo>
                  <a:lnTo>
                    <a:pt x="395" y="684"/>
                  </a:lnTo>
                  <a:lnTo>
                    <a:pt x="346" y="721"/>
                  </a:lnTo>
                  <a:lnTo>
                    <a:pt x="301" y="761"/>
                  </a:lnTo>
                  <a:lnTo>
                    <a:pt x="260" y="806"/>
                  </a:lnTo>
                  <a:lnTo>
                    <a:pt x="224" y="856"/>
                  </a:lnTo>
                  <a:lnTo>
                    <a:pt x="192" y="908"/>
                  </a:lnTo>
                  <a:lnTo>
                    <a:pt x="165" y="963"/>
                  </a:lnTo>
                  <a:lnTo>
                    <a:pt x="143" y="1021"/>
                  </a:lnTo>
                  <a:lnTo>
                    <a:pt x="128" y="1082"/>
                  </a:lnTo>
                  <a:lnTo>
                    <a:pt x="118" y="1145"/>
                  </a:lnTo>
                  <a:lnTo>
                    <a:pt x="115" y="1210"/>
                  </a:lnTo>
                  <a:lnTo>
                    <a:pt x="112" y="1227"/>
                  </a:lnTo>
                  <a:lnTo>
                    <a:pt x="104" y="1244"/>
                  </a:lnTo>
                  <a:lnTo>
                    <a:pt x="92" y="1256"/>
                  </a:lnTo>
                  <a:lnTo>
                    <a:pt x="75" y="1264"/>
                  </a:lnTo>
                  <a:lnTo>
                    <a:pt x="58" y="1267"/>
                  </a:lnTo>
                  <a:lnTo>
                    <a:pt x="40" y="1264"/>
                  </a:lnTo>
                  <a:lnTo>
                    <a:pt x="24" y="1256"/>
                  </a:lnTo>
                  <a:lnTo>
                    <a:pt x="12" y="1244"/>
                  </a:lnTo>
                  <a:lnTo>
                    <a:pt x="3" y="1227"/>
                  </a:lnTo>
                  <a:lnTo>
                    <a:pt x="0" y="1210"/>
                  </a:lnTo>
                  <a:lnTo>
                    <a:pt x="3" y="1142"/>
                  </a:lnTo>
                  <a:lnTo>
                    <a:pt x="13" y="1076"/>
                  </a:lnTo>
                  <a:lnTo>
                    <a:pt x="27" y="1011"/>
                  </a:lnTo>
                  <a:lnTo>
                    <a:pt x="47" y="949"/>
                  </a:lnTo>
                  <a:lnTo>
                    <a:pt x="72" y="889"/>
                  </a:lnTo>
                  <a:lnTo>
                    <a:pt x="103" y="832"/>
                  </a:lnTo>
                  <a:lnTo>
                    <a:pt x="137" y="778"/>
                  </a:lnTo>
                  <a:lnTo>
                    <a:pt x="176" y="728"/>
                  </a:lnTo>
                  <a:lnTo>
                    <a:pt x="220" y="681"/>
                  </a:lnTo>
                  <a:lnTo>
                    <a:pt x="267" y="637"/>
                  </a:lnTo>
                  <a:lnTo>
                    <a:pt x="317" y="598"/>
                  </a:lnTo>
                  <a:lnTo>
                    <a:pt x="371" y="563"/>
                  </a:lnTo>
                  <a:lnTo>
                    <a:pt x="428" y="533"/>
                  </a:lnTo>
                  <a:lnTo>
                    <a:pt x="488" y="508"/>
                  </a:lnTo>
                  <a:lnTo>
                    <a:pt x="550" y="487"/>
                  </a:lnTo>
                  <a:lnTo>
                    <a:pt x="615" y="472"/>
                  </a:lnTo>
                  <a:lnTo>
                    <a:pt x="681" y="464"/>
                  </a:lnTo>
                  <a:lnTo>
                    <a:pt x="749" y="461"/>
                  </a:lnTo>
                  <a:lnTo>
                    <a:pt x="1436" y="461"/>
                  </a:lnTo>
                  <a:lnTo>
                    <a:pt x="946" y="104"/>
                  </a:lnTo>
                  <a:lnTo>
                    <a:pt x="934" y="93"/>
                  </a:lnTo>
                  <a:lnTo>
                    <a:pt x="927" y="81"/>
                  </a:lnTo>
                  <a:lnTo>
                    <a:pt x="923" y="67"/>
                  </a:lnTo>
                  <a:lnTo>
                    <a:pt x="922" y="52"/>
                  </a:lnTo>
                  <a:lnTo>
                    <a:pt x="926" y="38"/>
                  </a:lnTo>
                  <a:lnTo>
                    <a:pt x="933" y="24"/>
                  </a:lnTo>
                  <a:lnTo>
                    <a:pt x="944" y="13"/>
                  </a:lnTo>
                  <a:lnTo>
                    <a:pt x="956" y="5"/>
                  </a:lnTo>
                  <a:lnTo>
                    <a:pt x="970" y="1"/>
                  </a:lnTo>
                  <a:lnTo>
                    <a:pt x="9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81"/>
            <p:cNvSpPr>
              <a:spLocks noEditPoints="1"/>
            </p:cNvSpPr>
            <p:nvPr/>
          </p:nvSpPr>
          <p:spPr bwMode="auto">
            <a:xfrm>
              <a:off x="2851" y="491"/>
              <a:ext cx="384" cy="384"/>
            </a:xfrm>
            <a:custGeom>
              <a:avLst/>
              <a:gdLst>
                <a:gd name="T0" fmla="*/ 1427 w 3456"/>
                <a:gd name="T1" fmla="*/ 143 h 3456"/>
                <a:gd name="T2" fmla="*/ 1057 w 3456"/>
                <a:gd name="T3" fmla="*/ 262 h 3456"/>
                <a:gd name="T4" fmla="*/ 731 w 3456"/>
                <a:gd name="T5" fmla="*/ 462 h 3456"/>
                <a:gd name="T6" fmla="*/ 462 w 3456"/>
                <a:gd name="T7" fmla="*/ 731 h 3456"/>
                <a:gd name="T8" fmla="*/ 262 w 3456"/>
                <a:gd name="T9" fmla="*/ 1057 h 3456"/>
                <a:gd name="T10" fmla="*/ 143 w 3456"/>
                <a:gd name="T11" fmla="*/ 1427 h 3456"/>
                <a:gd name="T12" fmla="*/ 118 w 3456"/>
                <a:gd name="T13" fmla="*/ 1830 h 3456"/>
                <a:gd name="T14" fmla="*/ 192 w 3456"/>
                <a:gd name="T15" fmla="*/ 2219 h 3456"/>
                <a:gd name="T16" fmla="*/ 352 w 3456"/>
                <a:gd name="T17" fmla="*/ 2569 h 3456"/>
                <a:gd name="T18" fmla="*/ 589 w 3456"/>
                <a:gd name="T19" fmla="*/ 2867 h 3456"/>
                <a:gd name="T20" fmla="*/ 887 w 3456"/>
                <a:gd name="T21" fmla="*/ 3104 h 3456"/>
                <a:gd name="T22" fmla="*/ 1237 w 3456"/>
                <a:gd name="T23" fmla="*/ 3264 h 3456"/>
                <a:gd name="T24" fmla="*/ 1626 w 3456"/>
                <a:gd name="T25" fmla="*/ 3338 h 3456"/>
                <a:gd name="T26" fmla="*/ 2029 w 3456"/>
                <a:gd name="T27" fmla="*/ 3313 h 3456"/>
                <a:gd name="T28" fmla="*/ 2399 w 3456"/>
                <a:gd name="T29" fmla="*/ 3194 h 3456"/>
                <a:gd name="T30" fmla="*/ 2725 w 3456"/>
                <a:gd name="T31" fmla="*/ 2994 h 3456"/>
                <a:gd name="T32" fmla="*/ 2994 w 3456"/>
                <a:gd name="T33" fmla="*/ 2725 h 3456"/>
                <a:gd name="T34" fmla="*/ 3194 w 3456"/>
                <a:gd name="T35" fmla="*/ 2399 h 3456"/>
                <a:gd name="T36" fmla="*/ 3313 w 3456"/>
                <a:gd name="T37" fmla="*/ 2029 h 3456"/>
                <a:gd name="T38" fmla="*/ 3338 w 3456"/>
                <a:gd name="T39" fmla="*/ 1626 h 3456"/>
                <a:gd name="T40" fmla="*/ 3264 w 3456"/>
                <a:gd name="T41" fmla="*/ 1237 h 3456"/>
                <a:gd name="T42" fmla="*/ 3104 w 3456"/>
                <a:gd name="T43" fmla="*/ 887 h 3456"/>
                <a:gd name="T44" fmla="*/ 2867 w 3456"/>
                <a:gd name="T45" fmla="*/ 589 h 3456"/>
                <a:gd name="T46" fmla="*/ 2569 w 3456"/>
                <a:gd name="T47" fmla="*/ 352 h 3456"/>
                <a:gd name="T48" fmla="*/ 2219 w 3456"/>
                <a:gd name="T49" fmla="*/ 192 h 3456"/>
                <a:gd name="T50" fmla="*/ 1830 w 3456"/>
                <a:gd name="T51" fmla="*/ 118 h 3456"/>
                <a:gd name="T52" fmla="*/ 1936 w 3456"/>
                <a:gd name="T53" fmla="*/ 13 h 3456"/>
                <a:gd name="T54" fmla="*/ 2330 w 3456"/>
                <a:gd name="T55" fmla="*/ 108 h 3456"/>
                <a:gd name="T56" fmla="*/ 2683 w 3456"/>
                <a:gd name="T57" fmla="*/ 289 h 3456"/>
                <a:gd name="T58" fmla="*/ 2984 w 3456"/>
                <a:gd name="T59" fmla="*/ 541 h 3456"/>
                <a:gd name="T60" fmla="*/ 3219 w 3456"/>
                <a:gd name="T61" fmla="*/ 857 h 3456"/>
                <a:gd name="T62" fmla="*/ 3380 w 3456"/>
                <a:gd name="T63" fmla="*/ 1221 h 3456"/>
                <a:gd name="T64" fmla="*/ 3453 w 3456"/>
                <a:gd name="T65" fmla="*/ 1623 h 3456"/>
                <a:gd name="T66" fmla="*/ 3428 w 3456"/>
                <a:gd name="T67" fmla="*/ 2038 h 3456"/>
                <a:gd name="T68" fmla="*/ 3310 w 3456"/>
                <a:gd name="T69" fmla="*/ 2422 h 3456"/>
                <a:gd name="T70" fmla="*/ 3110 w 3456"/>
                <a:gd name="T71" fmla="*/ 2764 h 3456"/>
                <a:gd name="T72" fmla="*/ 2840 w 3456"/>
                <a:gd name="T73" fmla="*/ 3049 h 3456"/>
                <a:gd name="T74" fmla="*/ 2512 w 3456"/>
                <a:gd name="T75" fmla="*/ 3267 h 3456"/>
                <a:gd name="T76" fmla="*/ 2137 w 3456"/>
                <a:gd name="T77" fmla="*/ 3407 h 3456"/>
                <a:gd name="T78" fmla="*/ 1728 w 3456"/>
                <a:gd name="T79" fmla="*/ 3456 h 3456"/>
                <a:gd name="T80" fmla="*/ 1319 w 3456"/>
                <a:gd name="T81" fmla="*/ 3407 h 3456"/>
                <a:gd name="T82" fmla="*/ 944 w 3456"/>
                <a:gd name="T83" fmla="*/ 3267 h 3456"/>
                <a:gd name="T84" fmla="*/ 616 w 3456"/>
                <a:gd name="T85" fmla="*/ 3049 h 3456"/>
                <a:gd name="T86" fmla="*/ 346 w 3456"/>
                <a:gd name="T87" fmla="*/ 2764 h 3456"/>
                <a:gd name="T88" fmla="*/ 146 w 3456"/>
                <a:gd name="T89" fmla="*/ 2422 h 3456"/>
                <a:gd name="T90" fmla="*/ 28 w 3456"/>
                <a:gd name="T91" fmla="*/ 2038 h 3456"/>
                <a:gd name="T92" fmla="*/ 3 w 3456"/>
                <a:gd name="T93" fmla="*/ 1623 h 3456"/>
                <a:gd name="T94" fmla="*/ 76 w 3456"/>
                <a:gd name="T95" fmla="*/ 1221 h 3456"/>
                <a:gd name="T96" fmla="*/ 237 w 3456"/>
                <a:gd name="T97" fmla="*/ 857 h 3456"/>
                <a:gd name="T98" fmla="*/ 472 w 3456"/>
                <a:gd name="T99" fmla="*/ 541 h 3456"/>
                <a:gd name="T100" fmla="*/ 773 w 3456"/>
                <a:gd name="T101" fmla="*/ 289 h 3456"/>
                <a:gd name="T102" fmla="*/ 1126 w 3456"/>
                <a:gd name="T103" fmla="*/ 108 h 3456"/>
                <a:gd name="T104" fmla="*/ 1520 w 3456"/>
                <a:gd name="T105" fmla="*/ 13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56" h="3456">
                  <a:moveTo>
                    <a:pt x="1728" y="115"/>
                  </a:moveTo>
                  <a:lnTo>
                    <a:pt x="1626" y="118"/>
                  </a:lnTo>
                  <a:lnTo>
                    <a:pt x="1526" y="128"/>
                  </a:lnTo>
                  <a:lnTo>
                    <a:pt x="1427" y="143"/>
                  </a:lnTo>
                  <a:lnTo>
                    <a:pt x="1331" y="164"/>
                  </a:lnTo>
                  <a:lnTo>
                    <a:pt x="1237" y="192"/>
                  </a:lnTo>
                  <a:lnTo>
                    <a:pt x="1146" y="224"/>
                  </a:lnTo>
                  <a:lnTo>
                    <a:pt x="1057" y="262"/>
                  </a:lnTo>
                  <a:lnTo>
                    <a:pt x="971" y="305"/>
                  </a:lnTo>
                  <a:lnTo>
                    <a:pt x="887" y="352"/>
                  </a:lnTo>
                  <a:lnTo>
                    <a:pt x="807" y="404"/>
                  </a:lnTo>
                  <a:lnTo>
                    <a:pt x="731" y="462"/>
                  </a:lnTo>
                  <a:lnTo>
                    <a:pt x="658" y="523"/>
                  </a:lnTo>
                  <a:lnTo>
                    <a:pt x="589" y="589"/>
                  </a:lnTo>
                  <a:lnTo>
                    <a:pt x="523" y="658"/>
                  </a:lnTo>
                  <a:lnTo>
                    <a:pt x="462" y="731"/>
                  </a:lnTo>
                  <a:lnTo>
                    <a:pt x="404" y="807"/>
                  </a:lnTo>
                  <a:lnTo>
                    <a:pt x="352" y="887"/>
                  </a:lnTo>
                  <a:lnTo>
                    <a:pt x="305" y="971"/>
                  </a:lnTo>
                  <a:lnTo>
                    <a:pt x="262" y="1057"/>
                  </a:lnTo>
                  <a:lnTo>
                    <a:pt x="224" y="1146"/>
                  </a:lnTo>
                  <a:lnTo>
                    <a:pt x="192" y="1237"/>
                  </a:lnTo>
                  <a:lnTo>
                    <a:pt x="164" y="1331"/>
                  </a:lnTo>
                  <a:lnTo>
                    <a:pt x="143" y="1427"/>
                  </a:lnTo>
                  <a:lnTo>
                    <a:pt x="128" y="1526"/>
                  </a:lnTo>
                  <a:lnTo>
                    <a:pt x="118" y="1626"/>
                  </a:lnTo>
                  <a:lnTo>
                    <a:pt x="115" y="1728"/>
                  </a:lnTo>
                  <a:lnTo>
                    <a:pt x="118" y="1830"/>
                  </a:lnTo>
                  <a:lnTo>
                    <a:pt x="128" y="1930"/>
                  </a:lnTo>
                  <a:lnTo>
                    <a:pt x="143" y="2029"/>
                  </a:lnTo>
                  <a:lnTo>
                    <a:pt x="164" y="2125"/>
                  </a:lnTo>
                  <a:lnTo>
                    <a:pt x="192" y="2219"/>
                  </a:lnTo>
                  <a:lnTo>
                    <a:pt x="224" y="2310"/>
                  </a:lnTo>
                  <a:lnTo>
                    <a:pt x="262" y="2399"/>
                  </a:lnTo>
                  <a:lnTo>
                    <a:pt x="305" y="2485"/>
                  </a:lnTo>
                  <a:lnTo>
                    <a:pt x="352" y="2569"/>
                  </a:lnTo>
                  <a:lnTo>
                    <a:pt x="404" y="2649"/>
                  </a:lnTo>
                  <a:lnTo>
                    <a:pt x="462" y="2725"/>
                  </a:lnTo>
                  <a:lnTo>
                    <a:pt x="523" y="2798"/>
                  </a:lnTo>
                  <a:lnTo>
                    <a:pt x="589" y="2867"/>
                  </a:lnTo>
                  <a:lnTo>
                    <a:pt x="658" y="2933"/>
                  </a:lnTo>
                  <a:lnTo>
                    <a:pt x="731" y="2994"/>
                  </a:lnTo>
                  <a:lnTo>
                    <a:pt x="807" y="3052"/>
                  </a:lnTo>
                  <a:lnTo>
                    <a:pt x="887" y="3104"/>
                  </a:lnTo>
                  <a:lnTo>
                    <a:pt x="971" y="3151"/>
                  </a:lnTo>
                  <a:lnTo>
                    <a:pt x="1057" y="3194"/>
                  </a:lnTo>
                  <a:lnTo>
                    <a:pt x="1146" y="3232"/>
                  </a:lnTo>
                  <a:lnTo>
                    <a:pt x="1237" y="3264"/>
                  </a:lnTo>
                  <a:lnTo>
                    <a:pt x="1331" y="3292"/>
                  </a:lnTo>
                  <a:lnTo>
                    <a:pt x="1427" y="3313"/>
                  </a:lnTo>
                  <a:lnTo>
                    <a:pt x="1526" y="3328"/>
                  </a:lnTo>
                  <a:lnTo>
                    <a:pt x="1626" y="3338"/>
                  </a:lnTo>
                  <a:lnTo>
                    <a:pt x="1728" y="3341"/>
                  </a:lnTo>
                  <a:lnTo>
                    <a:pt x="1830" y="3338"/>
                  </a:lnTo>
                  <a:lnTo>
                    <a:pt x="1930" y="3328"/>
                  </a:lnTo>
                  <a:lnTo>
                    <a:pt x="2029" y="3313"/>
                  </a:lnTo>
                  <a:lnTo>
                    <a:pt x="2125" y="3292"/>
                  </a:lnTo>
                  <a:lnTo>
                    <a:pt x="2219" y="3264"/>
                  </a:lnTo>
                  <a:lnTo>
                    <a:pt x="2310" y="3232"/>
                  </a:lnTo>
                  <a:lnTo>
                    <a:pt x="2399" y="3194"/>
                  </a:lnTo>
                  <a:lnTo>
                    <a:pt x="2485" y="3151"/>
                  </a:lnTo>
                  <a:lnTo>
                    <a:pt x="2569" y="3104"/>
                  </a:lnTo>
                  <a:lnTo>
                    <a:pt x="2649" y="3052"/>
                  </a:lnTo>
                  <a:lnTo>
                    <a:pt x="2725" y="2994"/>
                  </a:lnTo>
                  <a:lnTo>
                    <a:pt x="2798" y="2933"/>
                  </a:lnTo>
                  <a:lnTo>
                    <a:pt x="2867" y="2867"/>
                  </a:lnTo>
                  <a:lnTo>
                    <a:pt x="2933" y="2798"/>
                  </a:lnTo>
                  <a:lnTo>
                    <a:pt x="2994" y="2725"/>
                  </a:lnTo>
                  <a:lnTo>
                    <a:pt x="3052" y="2649"/>
                  </a:lnTo>
                  <a:lnTo>
                    <a:pt x="3104" y="2569"/>
                  </a:lnTo>
                  <a:lnTo>
                    <a:pt x="3151" y="2485"/>
                  </a:lnTo>
                  <a:lnTo>
                    <a:pt x="3194" y="2399"/>
                  </a:lnTo>
                  <a:lnTo>
                    <a:pt x="3232" y="2310"/>
                  </a:lnTo>
                  <a:lnTo>
                    <a:pt x="3264" y="2219"/>
                  </a:lnTo>
                  <a:lnTo>
                    <a:pt x="3292" y="2125"/>
                  </a:lnTo>
                  <a:lnTo>
                    <a:pt x="3313" y="2029"/>
                  </a:lnTo>
                  <a:lnTo>
                    <a:pt x="3328" y="1930"/>
                  </a:lnTo>
                  <a:lnTo>
                    <a:pt x="3338" y="1830"/>
                  </a:lnTo>
                  <a:lnTo>
                    <a:pt x="3341" y="1728"/>
                  </a:lnTo>
                  <a:lnTo>
                    <a:pt x="3338" y="1626"/>
                  </a:lnTo>
                  <a:lnTo>
                    <a:pt x="3328" y="1526"/>
                  </a:lnTo>
                  <a:lnTo>
                    <a:pt x="3313" y="1427"/>
                  </a:lnTo>
                  <a:lnTo>
                    <a:pt x="3292" y="1331"/>
                  </a:lnTo>
                  <a:lnTo>
                    <a:pt x="3264" y="1237"/>
                  </a:lnTo>
                  <a:lnTo>
                    <a:pt x="3232" y="1146"/>
                  </a:lnTo>
                  <a:lnTo>
                    <a:pt x="3194" y="1057"/>
                  </a:lnTo>
                  <a:lnTo>
                    <a:pt x="3151" y="971"/>
                  </a:lnTo>
                  <a:lnTo>
                    <a:pt x="3104" y="887"/>
                  </a:lnTo>
                  <a:lnTo>
                    <a:pt x="3052" y="807"/>
                  </a:lnTo>
                  <a:lnTo>
                    <a:pt x="2994" y="731"/>
                  </a:lnTo>
                  <a:lnTo>
                    <a:pt x="2933" y="658"/>
                  </a:lnTo>
                  <a:lnTo>
                    <a:pt x="2867" y="589"/>
                  </a:lnTo>
                  <a:lnTo>
                    <a:pt x="2798" y="523"/>
                  </a:lnTo>
                  <a:lnTo>
                    <a:pt x="2725" y="462"/>
                  </a:lnTo>
                  <a:lnTo>
                    <a:pt x="2649" y="404"/>
                  </a:lnTo>
                  <a:lnTo>
                    <a:pt x="2569" y="352"/>
                  </a:lnTo>
                  <a:lnTo>
                    <a:pt x="2485" y="305"/>
                  </a:lnTo>
                  <a:lnTo>
                    <a:pt x="2399" y="262"/>
                  </a:lnTo>
                  <a:lnTo>
                    <a:pt x="2310" y="224"/>
                  </a:lnTo>
                  <a:lnTo>
                    <a:pt x="2219" y="192"/>
                  </a:lnTo>
                  <a:lnTo>
                    <a:pt x="2125" y="164"/>
                  </a:lnTo>
                  <a:lnTo>
                    <a:pt x="2029" y="143"/>
                  </a:lnTo>
                  <a:lnTo>
                    <a:pt x="1930" y="128"/>
                  </a:lnTo>
                  <a:lnTo>
                    <a:pt x="1830" y="118"/>
                  </a:lnTo>
                  <a:lnTo>
                    <a:pt x="1728" y="115"/>
                  </a:lnTo>
                  <a:close/>
                  <a:moveTo>
                    <a:pt x="1728" y="0"/>
                  </a:moveTo>
                  <a:lnTo>
                    <a:pt x="1833" y="3"/>
                  </a:lnTo>
                  <a:lnTo>
                    <a:pt x="1936" y="13"/>
                  </a:lnTo>
                  <a:lnTo>
                    <a:pt x="2038" y="28"/>
                  </a:lnTo>
                  <a:lnTo>
                    <a:pt x="2137" y="49"/>
                  </a:lnTo>
                  <a:lnTo>
                    <a:pt x="2235" y="76"/>
                  </a:lnTo>
                  <a:lnTo>
                    <a:pt x="2330" y="108"/>
                  </a:lnTo>
                  <a:lnTo>
                    <a:pt x="2422" y="146"/>
                  </a:lnTo>
                  <a:lnTo>
                    <a:pt x="2512" y="189"/>
                  </a:lnTo>
                  <a:lnTo>
                    <a:pt x="2599" y="237"/>
                  </a:lnTo>
                  <a:lnTo>
                    <a:pt x="2683" y="289"/>
                  </a:lnTo>
                  <a:lnTo>
                    <a:pt x="2764" y="346"/>
                  </a:lnTo>
                  <a:lnTo>
                    <a:pt x="2840" y="407"/>
                  </a:lnTo>
                  <a:lnTo>
                    <a:pt x="2915" y="472"/>
                  </a:lnTo>
                  <a:lnTo>
                    <a:pt x="2984" y="541"/>
                  </a:lnTo>
                  <a:lnTo>
                    <a:pt x="3049" y="616"/>
                  </a:lnTo>
                  <a:lnTo>
                    <a:pt x="3110" y="692"/>
                  </a:lnTo>
                  <a:lnTo>
                    <a:pt x="3167" y="773"/>
                  </a:lnTo>
                  <a:lnTo>
                    <a:pt x="3219" y="857"/>
                  </a:lnTo>
                  <a:lnTo>
                    <a:pt x="3267" y="944"/>
                  </a:lnTo>
                  <a:lnTo>
                    <a:pt x="3310" y="1034"/>
                  </a:lnTo>
                  <a:lnTo>
                    <a:pt x="3348" y="1126"/>
                  </a:lnTo>
                  <a:lnTo>
                    <a:pt x="3380" y="1221"/>
                  </a:lnTo>
                  <a:lnTo>
                    <a:pt x="3407" y="1319"/>
                  </a:lnTo>
                  <a:lnTo>
                    <a:pt x="3428" y="1418"/>
                  </a:lnTo>
                  <a:lnTo>
                    <a:pt x="3443" y="1520"/>
                  </a:lnTo>
                  <a:lnTo>
                    <a:pt x="3453" y="1623"/>
                  </a:lnTo>
                  <a:lnTo>
                    <a:pt x="3456" y="1728"/>
                  </a:lnTo>
                  <a:lnTo>
                    <a:pt x="3453" y="1833"/>
                  </a:lnTo>
                  <a:lnTo>
                    <a:pt x="3443" y="1936"/>
                  </a:lnTo>
                  <a:lnTo>
                    <a:pt x="3428" y="2038"/>
                  </a:lnTo>
                  <a:lnTo>
                    <a:pt x="3407" y="2137"/>
                  </a:lnTo>
                  <a:lnTo>
                    <a:pt x="3380" y="2235"/>
                  </a:lnTo>
                  <a:lnTo>
                    <a:pt x="3348" y="2330"/>
                  </a:lnTo>
                  <a:lnTo>
                    <a:pt x="3310" y="2422"/>
                  </a:lnTo>
                  <a:lnTo>
                    <a:pt x="3267" y="2512"/>
                  </a:lnTo>
                  <a:lnTo>
                    <a:pt x="3219" y="2599"/>
                  </a:lnTo>
                  <a:lnTo>
                    <a:pt x="3167" y="2683"/>
                  </a:lnTo>
                  <a:lnTo>
                    <a:pt x="3110" y="2764"/>
                  </a:lnTo>
                  <a:lnTo>
                    <a:pt x="3049" y="2840"/>
                  </a:lnTo>
                  <a:lnTo>
                    <a:pt x="2984" y="2915"/>
                  </a:lnTo>
                  <a:lnTo>
                    <a:pt x="2915" y="2984"/>
                  </a:lnTo>
                  <a:lnTo>
                    <a:pt x="2840" y="3049"/>
                  </a:lnTo>
                  <a:lnTo>
                    <a:pt x="2764" y="3110"/>
                  </a:lnTo>
                  <a:lnTo>
                    <a:pt x="2683" y="3167"/>
                  </a:lnTo>
                  <a:lnTo>
                    <a:pt x="2599" y="3219"/>
                  </a:lnTo>
                  <a:lnTo>
                    <a:pt x="2512" y="3267"/>
                  </a:lnTo>
                  <a:lnTo>
                    <a:pt x="2422" y="3310"/>
                  </a:lnTo>
                  <a:lnTo>
                    <a:pt x="2330" y="3348"/>
                  </a:lnTo>
                  <a:lnTo>
                    <a:pt x="2235" y="3380"/>
                  </a:lnTo>
                  <a:lnTo>
                    <a:pt x="2137" y="3407"/>
                  </a:lnTo>
                  <a:lnTo>
                    <a:pt x="2038" y="3428"/>
                  </a:lnTo>
                  <a:lnTo>
                    <a:pt x="1936" y="3443"/>
                  </a:lnTo>
                  <a:lnTo>
                    <a:pt x="1833" y="3453"/>
                  </a:lnTo>
                  <a:lnTo>
                    <a:pt x="1728" y="3456"/>
                  </a:lnTo>
                  <a:lnTo>
                    <a:pt x="1623" y="3453"/>
                  </a:lnTo>
                  <a:lnTo>
                    <a:pt x="1520" y="3443"/>
                  </a:lnTo>
                  <a:lnTo>
                    <a:pt x="1418" y="3428"/>
                  </a:lnTo>
                  <a:lnTo>
                    <a:pt x="1319" y="3407"/>
                  </a:lnTo>
                  <a:lnTo>
                    <a:pt x="1221" y="3380"/>
                  </a:lnTo>
                  <a:lnTo>
                    <a:pt x="1126" y="3348"/>
                  </a:lnTo>
                  <a:lnTo>
                    <a:pt x="1034" y="3310"/>
                  </a:lnTo>
                  <a:lnTo>
                    <a:pt x="944" y="3267"/>
                  </a:lnTo>
                  <a:lnTo>
                    <a:pt x="857" y="3219"/>
                  </a:lnTo>
                  <a:lnTo>
                    <a:pt x="773" y="3167"/>
                  </a:lnTo>
                  <a:lnTo>
                    <a:pt x="692" y="3110"/>
                  </a:lnTo>
                  <a:lnTo>
                    <a:pt x="616" y="3049"/>
                  </a:lnTo>
                  <a:lnTo>
                    <a:pt x="541" y="2984"/>
                  </a:lnTo>
                  <a:lnTo>
                    <a:pt x="472" y="2915"/>
                  </a:lnTo>
                  <a:lnTo>
                    <a:pt x="407" y="2840"/>
                  </a:lnTo>
                  <a:lnTo>
                    <a:pt x="346" y="2764"/>
                  </a:lnTo>
                  <a:lnTo>
                    <a:pt x="289" y="2683"/>
                  </a:lnTo>
                  <a:lnTo>
                    <a:pt x="237" y="2599"/>
                  </a:lnTo>
                  <a:lnTo>
                    <a:pt x="189" y="2512"/>
                  </a:lnTo>
                  <a:lnTo>
                    <a:pt x="146" y="2422"/>
                  </a:lnTo>
                  <a:lnTo>
                    <a:pt x="108" y="2330"/>
                  </a:lnTo>
                  <a:lnTo>
                    <a:pt x="76" y="2235"/>
                  </a:lnTo>
                  <a:lnTo>
                    <a:pt x="49" y="2137"/>
                  </a:lnTo>
                  <a:lnTo>
                    <a:pt x="28" y="2038"/>
                  </a:lnTo>
                  <a:lnTo>
                    <a:pt x="13" y="1936"/>
                  </a:lnTo>
                  <a:lnTo>
                    <a:pt x="3" y="1833"/>
                  </a:lnTo>
                  <a:lnTo>
                    <a:pt x="0" y="1728"/>
                  </a:lnTo>
                  <a:lnTo>
                    <a:pt x="3" y="1623"/>
                  </a:lnTo>
                  <a:lnTo>
                    <a:pt x="13" y="1520"/>
                  </a:lnTo>
                  <a:lnTo>
                    <a:pt x="28" y="1418"/>
                  </a:lnTo>
                  <a:lnTo>
                    <a:pt x="49" y="1319"/>
                  </a:lnTo>
                  <a:lnTo>
                    <a:pt x="76" y="1221"/>
                  </a:lnTo>
                  <a:lnTo>
                    <a:pt x="108" y="1126"/>
                  </a:lnTo>
                  <a:lnTo>
                    <a:pt x="146" y="1034"/>
                  </a:lnTo>
                  <a:lnTo>
                    <a:pt x="189" y="944"/>
                  </a:lnTo>
                  <a:lnTo>
                    <a:pt x="237" y="857"/>
                  </a:lnTo>
                  <a:lnTo>
                    <a:pt x="289" y="773"/>
                  </a:lnTo>
                  <a:lnTo>
                    <a:pt x="346" y="692"/>
                  </a:lnTo>
                  <a:lnTo>
                    <a:pt x="407" y="616"/>
                  </a:lnTo>
                  <a:lnTo>
                    <a:pt x="472" y="541"/>
                  </a:lnTo>
                  <a:lnTo>
                    <a:pt x="541" y="472"/>
                  </a:lnTo>
                  <a:lnTo>
                    <a:pt x="616" y="407"/>
                  </a:lnTo>
                  <a:lnTo>
                    <a:pt x="692" y="346"/>
                  </a:lnTo>
                  <a:lnTo>
                    <a:pt x="773" y="289"/>
                  </a:lnTo>
                  <a:lnTo>
                    <a:pt x="857" y="237"/>
                  </a:lnTo>
                  <a:lnTo>
                    <a:pt x="944" y="189"/>
                  </a:lnTo>
                  <a:lnTo>
                    <a:pt x="1034" y="146"/>
                  </a:lnTo>
                  <a:lnTo>
                    <a:pt x="1126" y="108"/>
                  </a:lnTo>
                  <a:lnTo>
                    <a:pt x="1221" y="76"/>
                  </a:lnTo>
                  <a:lnTo>
                    <a:pt x="1319" y="49"/>
                  </a:lnTo>
                  <a:lnTo>
                    <a:pt x="1418" y="28"/>
                  </a:lnTo>
                  <a:lnTo>
                    <a:pt x="1520" y="13"/>
                  </a:lnTo>
                  <a:lnTo>
                    <a:pt x="1623" y="3"/>
                  </a:lnTo>
                  <a:lnTo>
                    <a:pt x="17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482"/>
            <p:cNvSpPr>
              <a:spLocks/>
            </p:cNvSpPr>
            <p:nvPr/>
          </p:nvSpPr>
          <p:spPr bwMode="auto">
            <a:xfrm>
              <a:off x="2975" y="670"/>
              <a:ext cx="190" cy="141"/>
            </a:xfrm>
            <a:custGeom>
              <a:avLst/>
              <a:gdLst>
                <a:gd name="T0" fmla="*/ 1671 w 1710"/>
                <a:gd name="T1" fmla="*/ 3 h 1267"/>
                <a:gd name="T2" fmla="*/ 1699 w 1710"/>
                <a:gd name="T3" fmla="*/ 23 h 1267"/>
                <a:gd name="T4" fmla="*/ 1710 w 1710"/>
                <a:gd name="T5" fmla="*/ 57 h 1267"/>
                <a:gd name="T6" fmla="*/ 1698 w 1710"/>
                <a:gd name="T7" fmla="*/ 191 h 1267"/>
                <a:gd name="T8" fmla="*/ 1663 w 1710"/>
                <a:gd name="T9" fmla="*/ 318 h 1267"/>
                <a:gd name="T10" fmla="*/ 1608 w 1710"/>
                <a:gd name="T11" fmla="*/ 435 h 1267"/>
                <a:gd name="T12" fmla="*/ 1534 w 1710"/>
                <a:gd name="T13" fmla="*/ 539 h 1267"/>
                <a:gd name="T14" fmla="*/ 1443 w 1710"/>
                <a:gd name="T15" fmla="*/ 630 h 1267"/>
                <a:gd name="T16" fmla="*/ 1340 w 1710"/>
                <a:gd name="T17" fmla="*/ 704 h 1267"/>
                <a:gd name="T18" fmla="*/ 1222 w 1710"/>
                <a:gd name="T19" fmla="*/ 759 h 1267"/>
                <a:gd name="T20" fmla="*/ 1096 w 1710"/>
                <a:gd name="T21" fmla="*/ 795 h 1267"/>
                <a:gd name="T22" fmla="*/ 962 w 1710"/>
                <a:gd name="T23" fmla="*/ 806 h 1267"/>
                <a:gd name="T24" fmla="*/ 765 w 1710"/>
                <a:gd name="T25" fmla="*/ 1163 h 1267"/>
                <a:gd name="T26" fmla="*/ 784 w 1710"/>
                <a:gd name="T27" fmla="*/ 1186 h 1267"/>
                <a:gd name="T28" fmla="*/ 789 w 1710"/>
                <a:gd name="T29" fmla="*/ 1215 h 1267"/>
                <a:gd name="T30" fmla="*/ 777 w 1710"/>
                <a:gd name="T31" fmla="*/ 1243 h 1267"/>
                <a:gd name="T32" fmla="*/ 757 w 1710"/>
                <a:gd name="T33" fmla="*/ 1261 h 1267"/>
                <a:gd name="T34" fmla="*/ 731 w 1710"/>
                <a:gd name="T35" fmla="*/ 1267 h 1267"/>
                <a:gd name="T36" fmla="*/ 698 w 1710"/>
                <a:gd name="T37" fmla="*/ 1257 h 1267"/>
                <a:gd name="T38" fmla="*/ 698 w 1710"/>
                <a:gd name="T39" fmla="*/ 242 h 1267"/>
                <a:gd name="T40" fmla="*/ 726 w 1710"/>
                <a:gd name="T41" fmla="*/ 230 h 1267"/>
                <a:gd name="T42" fmla="*/ 754 w 1710"/>
                <a:gd name="T43" fmla="*/ 235 h 1267"/>
                <a:gd name="T44" fmla="*/ 777 w 1710"/>
                <a:gd name="T45" fmla="*/ 254 h 1267"/>
                <a:gd name="T46" fmla="*/ 789 w 1710"/>
                <a:gd name="T47" fmla="*/ 283 h 1267"/>
                <a:gd name="T48" fmla="*/ 784 w 1710"/>
                <a:gd name="T49" fmla="*/ 311 h 1267"/>
                <a:gd name="T50" fmla="*/ 765 w 1710"/>
                <a:gd name="T51" fmla="*/ 334 h 1267"/>
                <a:gd name="T52" fmla="*/ 962 w 1710"/>
                <a:gd name="T53" fmla="*/ 691 h 1267"/>
                <a:gd name="T54" fmla="*/ 1089 w 1710"/>
                <a:gd name="T55" fmla="*/ 678 h 1267"/>
                <a:gd name="T56" fmla="*/ 1208 w 1710"/>
                <a:gd name="T57" fmla="*/ 641 h 1267"/>
                <a:gd name="T58" fmla="*/ 1316 w 1710"/>
                <a:gd name="T59" fmla="*/ 583 h 1267"/>
                <a:gd name="T60" fmla="*/ 1410 w 1710"/>
                <a:gd name="T61" fmla="*/ 506 h 1267"/>
                <a:gd name="T62" fmla="*/ 1487 w 1710"/>
                <a:gd name="T63" fmla="*/ 411 h 1267"/>
                <a:gd name="T64" fmla="*/ 1545 w 1710"/>
                <a:gd name="T65" fmla="*/ 304 h 1267"/>
                <a:gd name="T66" fmla="*/ 1583 w 1710"/>
                <a:gd name="T67" fmla="*/ 185 h 1267"/>
                <a:gd name="T68" fmla="*/ 1595 w 1710"/>
                <a:gd name="T69" fmla="*/ 57 h 1267"/>
                <a:gd name="T70" fmla="*/ 1607 w 1710"/>
                <a:gd name="T71" fmla="*/ 23 h 1267"/>
                <a:gd name="T72" fmla="*/ 1635 w 1710"/>
                <a:gd name="T73" fmla="*/ 3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10" h="1267">
                  <a:moveTo>
                    <a:pt x="1653" y="0"/>
                  </a:moveTo>
                  <a:lnTo>
                    <a:pt x="1671" y="3"/>
                  </a:lnTo>
                  <a:lnTo>
                    <a:pt x="1686" y="11"/>
                  </a:lnTo>
                  <a:lnTo>
                    <a:pt x="1699" y="23"/>
                  </a:lnTo>
                  <a:lnTo>
                    <a:pt x="1707" y="40"/>
                  </a:lnTo>
                  <a:lnTo>
                    <a:pt x="1710" y="57"/>
                  </a:lnTo>
                  <a:lnTo>
                    <a:pt x="1707" y="125"/>
                  </a:lnTo>
                  <a:lnTo>
                    <a:pt x="1698" y="191"/>
                  </a:lnTo>
                  <a:lnTo>
                    <a:pt x="1683" y="256"/>
                  </a:lnTo>
                  <a:lnTo>
                    <a:pt x="1663" y="318"/>
                  </a:lnTo>
                  <a:lnTo>
                    <a:pt x="1638" y="378"/>
                  </a:lnTo>
                  <a:lnTo>
                    <a:pt x="1608" y="435"/>
                  </a:lnTo>
                  <a:lnTo>
                    <a:pt x="1573" y="489"/>
                  </a:lnTo>
                  <a:lnTo>
                    <a:pt x="1534" y="539"/>
                  </a:lnTo>
                  <a:lnTo>
                    <a:pt x="1490" y="586"/>
                  </a:lnTo>
                  <a:lnTo>
                    <a:pt x="1443" y="630"/>
                  </a:lnTo>
                  <a:lnTo>
                    <a:pt x="1393" y="669"/>
                  </a:lnTo>
                  <a:lnTo>
                    <a:pt x="1340" y="704"/>
                  </a:lnTo>
                  <a:lnTo>
                    <a:pt x="1282" y="734"/>
                  </a:lnTo>
                  <a:lnTo>
                    <a:pt x="1222" y="759"/>
                  </a:lnTo>
                  <a:lnTo>
                    <a:pt x="1161" y="780"/>
                  </a:lnTo>
                  <a:lnTo>
                    <a:pt x="1096" y="795"/>
                  </a:lnTo>
                  <a:lnTo>
                    <a:pt x="1030" y="803"/>
                  </a:lnTo>
                  <a:lnTo>
                    <a:pt x="962" y="806"/>
                  </a:lnTo>
                  <a:lnTo>
                    <a:pt x="275" y="806"/>
                  </a:lnTo>
                  <a:lnTo>
                    <a:pt x="765" y="1163"/>
                  </a:lnTo>
                  <a:lnTo>
                    <a:pt x="776" y="1174"/>
                  </a:lnTo>
                  <a:lnTo>
                    <a:pt x="784" y="1186"/>
                  </a:lnTo>
                  <a:lnTo>
                    <a:pt x="788" y="1200"/>
                  </a:lnTo>
                  <a:lnTo>
                    <a:pt x="789" y="1215"/>
                  </a:lnTo>
                  <a:lnTo>
                    <a:pt x="785" y="1229"/>
                  </a:lnTo>
                  <a:lnTo>
                    <a:pt x="777" y="1243"/>
                  </a:lnTo>
                  <a:lnTo>
                    <a:pt x="768" y="1253"/>
                  </a:lnTo>
                  <a:lnTo>
                    <a:pt x="757" y="1261"/>
                  </a:lnTo>
                  <a:lnTo>
                    <a:pt x="745" y="1266"/>
                  </a:lnTo>
                  <a:lnTo>
                    <a:pt x="731" y="1267"/>
                  </a:lnTo>
                  <a:lnTo>
                    <a:pt x="713" y="1264"/>
                  </a:lnTo>
                  <a:lnTo>
                    <a:pt x="698" y="1257"/>
                  </a:lnTo>
                  <a:lnTo>
                    <a:pt x="0" y="749"/>
                  </a:lnTo>
                  <a:lnTo>
                    <a:pt x="698" y="242"/>
                  </a:lnTo>
                  <a:lnTo>
                    <a:pt x="711" y="234"/>
                  </a:lnTo>
                  <a:lnTo>
                    <a:pt x="726" y="230"/>
                  </a:lnTo>
                  <a:lnTo>
                    <a:pt x="741" y="231"/>
                  </a:lnTo>
                  <a:lnTo>
                    <a:pt x="754" y="235"/>
                  </a:lnTo>
                  <a:lnTo>
                    <a:pt x="767" y="243"/>
                  </a:lnTo>
                  <a:lnTo>
                    <a:pt x="777" y="254"/>
                  </a:lnTo>
                  <a:lnTo>
                    <a:pt x="785" y="268"/>
                  </a:lnTo>
                  <a:lnTo>
                    <a:pt x="789" y="283"/>
                  </a:lnTo>
                  <a:lnTo>
                    <a:pt x="788" y="297"/>
                  </a:lnTo>
                  <a:lnTo>
                    <a:pt x="784" y="311"/>
                  </a:lnTo>
                  <a:lnTo>
                    <a:pt x="776" y="323"/>
                  </a:lnTo>
                  <a:lnTo>
                    <a:pt x="765" y="334"/>
                  </a:lnTo>
                  <a:lnTo>
                    <a:pt x="275" y="691"/>
                  </a:lnTo>
                  <a:lnTo>
                    <a:pt x="962" y="691"/>
                  </a:lnTo>
                  <a:lnTo>
                    <a:pt x="1027" y="688"/>
                  </a:lnTo>
                  <a:lnTo>
                    <a:pt x="1089" y="678"/>
                  </a:lnTo>
                  <a:lnTo>
                    <a:pt x="1150" y="663"/>
                  </a:lnTo>
                  <a:lnTo>
                    <a:pt x="1208" y="641"/>
                  </a:lnTo>
                  <a:lnTo>
                    <a:pt x="1263" y="615"/>
                  </a:lnTo>
                  <a:lnTo>
                    <a:pt x="1316" y="583"/>
                  </a:lnTo>
                  <a:lnTo>
                    <a:pt x="1365" y="546"/>
                  </a:lnTo>
                  <a:lnTo>
                    <a:pt x="1410" y="506"/>
                  </a:lnTo>
                  <a:lnTo>
                    <a:pt x="1451" y="461"/>
                  </a:lnTo>
                  <a:lnTo>
                    <a:pt x="1487" y="411"/>
                  </a:lnTo>
                  <a:lnTo>
                    <a:pt x="1519" y="359"/>
                  </a:lnTo>
                  <a:lnTo>
                    <a:pt x="1545" y="304"/>
                  </a:lnTo>
                  <a:lnTo>
                    <a:pt x="1567" y="246"/>
                  </a:lnTo>
                  <a:lnTo>
                    <a:pt x="1583" y="185"/>
                  </a:lnTo>
                  <a:lnTo>
                    <a:pt x="1592" y="122"/>
                  </a:lnTo>
                  <a:lnTo>
                    <a:pt x="1595" y="57"/>
                  </a:lnTo>
                  <a:lnTo>
                    <a:pt x="1598" y="40"/>
                  </a:lnTo>
                  <a:lnTo>
                    <a:pt x="1607" y="23"/>
                  </a:lnTo>
                  <a:lnTo>
                    <a:pt x="1619" y="11"/>
                  </a:lnTo>
                  <a:lnTo>
                    <a:pt x="1635" y="3"/>
                  </a:lnTo>
                  <a:lnTo>
                    <a:pt x="16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Rectangle 20">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bg1"/>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2" name="Rectangle 21">
            <a:extLst>
              <a:ext uri="{FF2B5EF4-FFF2-40B4-BE49-F238E27FC236}">
                <a16:creationId xmlns:a16="http://schemas.microsoft.com/office/drawing/2014/main" id="{9466AED5-AB16-4A0E-9736-F5BD119F4BA2}"/>
              </a:ext>
            </a:extLst>
          </p:cNvPr>
          <p:cNvSpPr/>
          <p:nvPr/>
        </p:nvSpPr>
        <p:spPr>
          <a:xfrm rot="5400000">
            <a:off x="8523321" y="3300376"/>
            <a:ext cx="6550387" cy="257250"/>
          </a:xfrm>
          <a:prstGeom prst="rect">
            <a:avLst/>
          </a:prstGeom>
          <a:noFill/>
        </p:spPr>
        <p:txBody>
          <a:bodyPr wrap="square" rtlCol="0" anchor="t">
            <a:spAutoFit/>
          </a:bodyPr>
          <a:lstStyle/>
          <a:p>
            <a:pPr algn="ctr">
              <a:lnSpc>
                <a:spcPct val="110000"/>
              </a:lnSpc>
            </a:pPr>
            <a:r>
              <a:rPr lang="id-ID" sz="1000" b="1" i="1" spc="300" dirty="0">
                <a:solidFill>
                  <a:schemeClr val="accent1"/>
                </a:solidFill>
                <a:latin typeface="Montserrat" panose="00000500000000000000" pitchFamily="50" charset="0"/>
                <a:cs typeface="Poppins" panose="00000500000000000000" pitchFamily="50" charset="0"/>
              </a:rPr>
              <a:t>Lorem ipsum amet</a:t>
            </a:r>
            <a:r>
              <a:rPr lang="en-US" sz="1000" b="1" i="1" spc="300" dirty="0">
                <a:solidFill>
                  <a:schemeClr val="accent1"/>
                </a:solidFill>
                <a:latin typeface="Montserrat" panose="00000500000000000000" pitchFamily="50" charset="0"/>
                <a:cs typeface="Poppins" panose="00000500000000000000" pitchFamily="50" charset="0"/>
              </a:rPr>
              <a:t> </a:t>
            </a:r>
            <a:r>
              <a:rPr lang="en-US" sz="1000" i="1" spc="300" dirty="0">
                <a:solidFill>
                  <a:schemeClr val="tx2">
                    <a:lumMod val="50000"/>
                  </a:schemeClr>
                </a:solidFill>
                <a:latin typeface="Montserrat" panose="00000500000000000000" pitchFamily="50" charset="0"/>
                <a:cs typeface="Poppins" panose="00000500000000000000" pitchFamily="50" charset="0"/>
              </a:rPr>
              <a:t>/</a:t>
            </a:r>
            <a:r>
              <a:rPr lang="id-ID" sz="1000" i="1" spc="300" dirty="0">
                <a:solidFill>
                  <a:schemeClr val="tx2">
                    <a:lumMod val="50000"/>
                  </a:schemeClr>
                </a:solidFill>
                <a:latin typeface="Montserrat" panose="00000500000000000000" pitchFamily="50" charset="0"/>
                <a:cs typeface="Poppins" panose="00000500000000000000" pitchFamily="50" charset="0"/>
              </a:rPr>
              <a:t> consec</a:t>
            </a:r>
            <a:r>
              <a:rPr lang="en-US" sz="1000" i="1" spc="300" dirty="0" err="1">
                <a:solidFill>
                  <a:schemeClr val="tx2">
                    <a:lumMod val="50000"/>
                  </a:schemeClr>
                </a:solidFill>
                <a:latin typeface="Montserrat" panose="00000500000000000000" pitchFamily="50" charset="0"/>
                <a:cs typeface="Poppins" panose="00000500000000000000" pitchFamily="50" charset="0"/>
              </a:rPr>
              <a:t>i</a:t>
            </a:r>
            <a:r>
              <a:rPr lang="id-ID" sz="1000" i="1" spc="300" dirty="0">
                <a:solidFill>
                  <a:schemeClr val="tx2">
                    <a:lumMod val="50000"/>
                  </a:schemeClr>
                </a:solidFill>
                <a:latin typeface="Montserrat" panose="00000500000000000000" pitchFamily="50" charset="0"/>
                <a:cs typeface="Poppins" panose="00000500000000000000" pitchFamily="50" charset="0"/>
              </a:rPr>
              <a:t>tetur</a:t>
            </a:r>
            <a:r>
              <a:rPr lang="en-US" sz="1000" i="1" spc="300" dirty="0">
                <a:solidFill>
                  <a:schemeClr val="tx2">
                    <a:lumMod val="50000"/>
                  </a:schemeClr>
                </a:solidFill>
                <a:latin typeface="Montserrat" panose="00000500000000000000" pitchFamily="50" charset="0"/>
                <a:cs typeface="Poppins" panose="00000500000000000000" pitchFamily="50" charset="0"/>
              </a:rPr>
              <a:t>s </a:t>
            </a:r>
            <a:endParaRPr lang="id-ID" sz="1000" i="1" spc="300" dirty="0">
              <a:solidFill>
                <a:schemeClr val="tx2">
                  <a:lumMod val="50000"/>
                </a:schemeClr>
              </a:solidFill>
              <a:latin typeface="Montserrat" panose="00000500000000000000" pitchFamily="50" charset="0"/>
              <a:cs typeface="Poppins" panose="00000500000000000000" pitchFamily="50" charset="0"/>
            </a:endParaRPr>
          </a:p>
        </p:txBody>
      </p:sp>
      <p:sp>
        <p:nvSpPr>
          <p:cNvPr id="23" name="7 CuadroTexto">
            <a:extLst>
              <a:ext uri="{FF2B5EF4-FFF2-40B4-BE49-F238E27FC236}">
                <a16:creationId xmlns:a16="http://schemas.microsoft.com/office/drawing/2014/main" id="{C5732FE0-7AA2-4622-8828-9570A7074A4D}"/>
              </a:ext>
            </a:extLst>
          </p:cNvPr>
          <p:cNvSpPr txBox="1"/>
          <p:nvPr/>
        </p:nvSpPr>
        <p:spPr>
          <a:xfrm>
            <a:off x="3568480" y="5144664"/>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24" name="TextBox 23">
            <a:extLst>
              <a:ext uri="{FF2B5EF4-FFF2-40B4-BE49-F238E27FC236}">
                <a16:creationId xmlns:a16="http://schemas.microsoft.com/office/drawing/2014/main" id="{E24DB8E2-00C6-41A1-9156-84505FC32483}"/>
              </a:ext>
            </a:extLst>
          </p:cNvPr>
          <p:cNvSpPr txBox="1"/>
          <p:nvPr/>
        </p:nvSpPr>
        <p:spPr>
          <a:xfrm>
            <a:off x="3408955" y="3359431"/>
            <a:ext cx="6046584" cy="1754326"/>
          </a:xfrm>
          <a:prstGeom prst="rect">
            <a:avLst/>
          </a:prstGeom>
          <a:noFill/>
        </p:spPr>
        <p:txBody>
          <a:bodyPr wrap="square" rtlCol="0">
            <a:spAutoFit/>
          </a:bodyPr>
          <a:lstStyle/>
          <a:p>
            <a:r>
              <a:rPr lang="en-US" sz="3600" b="1" dirty="0">
                <a:latin typeface="Montserrat Alternates" panose="00000500000000000000" pitchFamily="50" charset="0"/>
              </a:rPr>
              <a:t>W</a:t>
            </a:r>
            <a:r>
              <a:rPr lang="id-ID" sz="3600" b="1" dirty="0">
                <a:latin typeface="Montserrat Alternates" panose="00000500000000000000" pitchFamily="50" charset="0"/>
              </a:rPr>
              <a:t> </a:t>
            </a:r>
            <a:r>
              <a:rPr lang="en-US" sz="3600" b="1" dirty="0">
                <a:latin typeface="Montserrat Alternates" panose="00000500000000000000" pitchFamily="50" charset="0"/>
              </a:rPr>
              <a:t>h</a:t>
            </a:r>
            <a:r>
              <a:rPr lang="id-ID" sz="3600" b="1" dirty="0">
                <a:latin typeface="Montserrat Alternates" panose="00000500000000000000" pitchFamily="50" charset="0"/>
              </a:rPr>
              <a:t> </a:t>
            </a:r>
            <a:r>
              <a:rPr lang="en-US" sz="3600" b="1" dirty="0" err="1">
                <a:latin typeface="Montserrat Alternates" panose="00000500000000000000" pitchFamily="50" charset="0"/>
              </a:rPr>
              <a:t>i</a:t>
            </a:r>
            <a:r>
              <a:rPr lang="id-ID" sz="3600" b="1" dirty="0">
                <a:latin typeface="Montserrat Alternates" panose="00000500000000000000" pitchFamily="50" charset="0"/>
              </a:rPr>
              <a:t> </a:t>
            </a:r>
            <a:r>
              <a:rPr lang="en-US" sz="3600" b="1" dirty="0">
                <a:latin typeface="Montserrat Alternates" panose="00000500000000000000" pitchFamily="50" charset="0"/>
              </a:rPr>
              <a:t>t</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p</a:t>
            </a:r>
            <a:r>
              <a:rPr lang="id-ID" sz="3600" b="1" dirty="0">
                <a:latin typeface="Montserrat Alternates" panose="00000500000000000000" pitchFamily="50" charset="0"/>
              </a:rPr>
              <a:t> </a:t>
            </a:r>
            <a:r>
              <a:rPr lang="en-US" sz="3600" b="1" dirty="0">
                <a:latin typeface="Montserrat Alternates" panose="00000500000000000000" pitchFamily="50" charset="0"/>
              </a:rPr>
              <a:t>r</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s</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n</a:t>
            </a:r>
            <a:r>
              <a:rPr lang="id-ID" sz="3600" b="1" dirty="0">
                <a:latin typeface="Montserrat Alternates" panose="00000500000000000000" pitchFamily="50" charset="0"/>
              </a:rPr>
              <a:t> </a:t>
            </a:r>
            <a:r>
              <a:rPr lang="en-US" sz="3600" b="1" dirty="0">
                <a:latin typeface="Montserrat Alternates" panose="00000500000000000000" pitchFamily="50" charset="0"/>
              </a:rPr>
              <a:t>c</a:t>
            </a:r>
            <a:r>
              <a:rPr lang="id-ID" sz="3600" b="1" dirty="0">
                <a:latin typeface="Montserrat Alternates" panose="00000500000000000000" pitchFamily="50" charset="0"/>
              </a:rPr>
              <a:t> </a:t>
            </a:r>
            <a:r>
              <a:rPr lang="en-US" sz="3600" b="1" dirty="0">
                <a:latin typeface="Montserrat Alternates" panose="00000500000000000000" pitchFamily="50" charset="0"/>
              </a:rPr>
              <a:t>e</a:t>
            </a:r>
            <a:r>
              <a:rPr lang="id-ID" sz="3600" b="1" dirty="0">
                <a:latin typeface="Montserrat Alternates" panose="00000500000000000000" pitchFamily="50" charset="0"/>
              </a:rPr>
              <a:t> </a:t>
            </a:r>
            <a:r>
              <a:rPr lang="en-US" sz="3600" b="1" dirty="0">
                <a:latin typeface="Montserrat Alternates" panose="00000500000000000000" pitchFamily="50" charset="0"/>
              </a:rPr>
              <a:t> o</a:t>
            </a:r>
            <a:r>
              <a:rPr lang="id-ID" sz="3600" b="1" dirty="0">
                <a:latin typeface="Montserrat Alternates" panose="00000500000000000000" pitchFamily="50" charset="0"/>
              </a:rPr>
              <a:t> </a:t>
            </a:r>
            <a:r>
              <a:rPr lang="en-US" sz="3600" b="1" dirty="0">
                <a:latin typeface="Montserrat Alternates" panose="00000500000000000000" pitchFamily="50" charset="0"/>
              </a:rPr>
              <a:t>f </a:t>
            </a:r>
            <a:r>
              <a:rPr lang="id-ID" sz="3600" b="1" dirty="0">
                <a:latin typeface="Montserrat Alternates" panose="00000500000000000000" pitchFamily="50" charset="0"/>
              </a:rPr>
              <a:t> n a t u r e  </a:t>
            </a:r>
            <a:r>
              <a:rPr lang="en-US" sz="3600" b="1" dirty="0">
                <a:latin typeface="Montserrat Alternates" panose="00000500000000000000" pitchFamily="50" charset="0"/>
              </a:rPr>
              <a:t>a</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a:latin typeface="Montserrat Alternates" panose="00000500000000000000" pitchFamily="50" charset="0"/>
              </a:rPr>
              <a:t> </a:t>
            </a:r>
            <a:r>
              <a:rPr lang="id-ID" sz="3600" b="1" dirty="0">
                <a:latin typeface="Montserrat Alternates" panose="00000500000000000000" pitchFamily="50" charset="0"/>
              </a:rPr>
              <a:t>t h e </a:t>
            </a:r>
            <a:r>
              <a:rPr lang="en-US" sz="3600" b="1" dirty="0">
                <a:latin typeface="Montserrat Alternates" panose="00000500000000000000" pitchFamily="50" charset="0"/>
              </a:rPr>
              <a:t>c</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l</a:t>
            </a:r>
            <a:r>
              <a:rPr lang="id-ID" sz="3600" b="1" dirty="0">
                <a:latin typeface="Montserrat Alternates" panose="00000500000000000000" pitchFamily="50" charset="0"/>
              </a:rPr>
              <a:t> </a:t>
            </a:r>
            <a:r>
              <a:rPr lang="en-US" sz="3600" b="1" dirty="0">
                <a:latin typeface="Montserrat Alternates" panose="00000500000000000000" pitchFamily="50" charset="0"/>
              </a:rPr>
              <a:t>o</a:t>
            </a:r>
            <a:r>
              <a:rPr lang="id-ID" sz="3600" b="1" dirty="0">
                <a:latin typeface="Montserrat Alternates" panose="00000500000000000000" pitchFamily="50" charset="0"/>
              </a:rPr>
              <a:t> </a:t>
            </a:r>
            <a:r>
              <a:rPr lang="en-US" sz="3600" b="1" dirty="0">
                <a:latin typeface="Montserrat Alternates" panose="00000500000000000000" pitchFamily="50" charset="0"/>
              </a:rPr>
              <a:t>r</a:t>
            </a:r>
            <a:r>
              <a:rPr lang="id-ID" sz="3600" b="1" dirty="0">
                <a:latin typeface="Montserrat Alternates" panose="00000500000000000000" pitchFamily="50" charset="0"/>
              </a:rPr>
              <a:t> </a:t>
            </a:r>
            <a:r>
              <a:rPr lang="en-US" sz="3600" b="1" dirty="0">
                <a:latin typeface="Montserrat Alternates" panose="00000500000000000000" pitchFamily="50" charset="0"/>
              </a:rPr>
              <a:t>s</a:t>
            </a:r>
            <a:r>
              <a:rPr lang="id-ID" sz="3600" b="1" dirty="0">
                <a:latin typeface="Montserrat Alternates" panose="00000500000000000000" pitchFamily="50" charset="0"/>
              </a:rPr>
              <a:t>  w h i t e </a:t>
            </a:r>
            <a:endParaRPr lang="id-ID" sz="3600" b="1" dirty="0">
              <a:solidFill>
                <a:schemeClr val="accent1"/>
              </a:solidFill>
              <a:latin typeface="Montserrat Alternates" panose="00000500000000000000" pitchFamily="50" charset="0"/>
              <a:cs typeface="Poppins" panose="00000500000000000000" pitchFamily="50" charset="0"/>
            </a:endParaRPr>
          </a:p>
        </p:txBody>
      </p:sp>
      <p:sp>
        <p:nvSpPr>
          <p:cNvPr id="25" name="Rectangle 24">
            <a:extLst>
              <a:ext uri="{FF2B5EF4-FFF2-40B4-BE49-F238E27FC236}">
                <a16:creationId xmlns:a16="http://schemas.microsoft.com/office/drawing/2014/main" id="{F586B913-5E3B-47F1-8171-071E59FC4B18}"/>
              </a:ext>
            </a:extLst>
          </p:cNvPr>
          <p:cNvSpPr/>
          <p:nvPr/>
        </p:nvSpPr>
        <p:spPr>
          <a:xfrm>
            <a:off x="9337709" y="721170"/>
            <a:ext cx="2212532"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experti</a:t>
            </a:r>
            <a:r>
              <a:rPr lang="en-US" sz="1200" dirty="0">
                <a:latin typeface="Montserrat" panose="00000500000000000000" pitchFamily="50" charset="0"/>
                <a:ea typeface="PT Sans" panose="020B0503020203020204" pitchFamily="34" charset="0"/>
                <a:cs typeface="Poppins ExtraLight" panose="00000300000000000000" pitchFamily="50" charset="0"/>
              </a:rPr>
              <a:t> and cross-media envisioned expertise and media</a:t>
            </a:r>
          </a:p>
        </p:txBody>
      </p:sp>
      <p:pic>
        <p:nvPicPr>
          <p:cNvPr id="16" name="Picture 15">
            <a:extLst>
              <a:ext uri="{FF2B5EF4-FFF2-40B4-BE49-F238E27FC236}">
                <a16:creationId xmlns:a16="http://schemas.microsoft.com/office/drawing/2014/main" id="{BC85FF00-AD49-4625-94CF-3F7E18F5F68F}"/>
              </a:ext>
            </a:extLst>
          </p:cNvPr>
          <p:cNvPicPr>
            <a:picLocks noChangeAspect="1"/>
          </p:cNvPicPr>
          <p:nvPr/>
        </p:nvPicPr>
        <p:blipFill>
          <a:blip r:embed="rId2">
            <a:extLst>
              <a:ext uri="{28A0092B-C50C-407E-A947-70E740481C1C}">
                <a14:useLocalDpi xmlns:a14="http://schemas.microsoft.com/office/drawing/2010/main" val="0"/>
              </a:ext>
            </a:extLst>
          </a:blip>
          <a:srcRect l="10170" t="17980" r="68636" b="17980"/>
          <a:stretch>
            <a:fillRect/>
          </a:stretch>
        </p:blipFill>
        <p:spPr>
          <a:xfrm>
            <a:off x="1239983" y="1233055"/>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spTree>
    <p:extLst>
      <p:ext uri="{BB962C8B-B14F-4D97-AF65-F5344CB8AC3E}">
        <p14:creationId xmlns:p14="http://schemas.microsoft.com/office/powerpoint/2010/main" val="131330250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154433" y="2632363"/>
            <a:ext cx="6735240" cy="422563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E05CD232-423D-4B87-9238-BAC6FD53D76E}"/>
              </a:ext>
            </a:extLst>
          </p:cNvPr>
          <p:cNvSpPr/>
          <p:nvPr/>
        </p:nvSpPr>
        <p:spPr>
          <a:xfrm>
            <a:off x="9587345" y="415636"/>
            <a:ext cx="2161310" cy="66086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Rectangle 5">
            <a:extLst>
              <a:ext uri="{FF2B5EF4-FFF2-40B4-BE49-F238E27FC236}">
                <a16:creationId xmlns:a16="http://schemas.microsoft.com/office/drawing/2014/main" id="{F586B913-5E3B-47F1-8171-071E59FC4B18}"/>
              </a:ext>
            </a:extLst>
          </p:cNvPr>
          <p:cNvSpPr/>
          <p:nvPr/>
        </p:nvSpPr>
        <p:spPr>
          <a:xfrm>
            <a:off x="733558" y="1393502"/>
            <a:ext cx="2155945" cy="3231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SERVICES 01</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8" name="Straight Connector 7"/>
          <p:cNvCxnSpPr/>
          <p:nvPr/>
        </p:nvCxnSpPr>
        <p:spPr>
          <a:xfrm>
            <a:off x="733558" y="1836972"/>
            <a:ext cx="195909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586B913-5E3B-47F1-8171-071E59FC4B18}"/>
              </a:ext>
            </a:extLst>
          </p:cNvPr>
          <p:cNvSpPr/>
          <p:nvPr/>
        </p:nvSpPr>
        <p:spPr>
          <a:xfrm>
            <a:off x="733558" y="4376734"/>
            <a:ext cx="2710705"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en-US" sz="1200" dirty="0">
                <a:latin typeface="Montserrat" panose="00000500000000000000" pitchFamily="50" charset="0"/>
                <a:ea typeface="PT Sans" panose="020B0503020203020204" pitchFamily="34" charset="0"/>
                <a:cs typeface="Poppins ExtraLight" panose="00000300000000000000" pitchFamily="50" charset="0"/>
              </a:rPr>
              <a:t>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a:t>
            </a:r>
          </a:p>
        </p:txBody>
      </p:sp>
      <p:sp>
        <p:nvSpPr>
          <p:cNvPr id="10" name="Rectangle 9">
            <a:extLst>
              <a:ext uri="{FF2B5EF4-FFF2-40B4-BE49-F238E27FC236}">
                <a16:creationId xmlns:a16="http://schemas.microsoft.com/office/drawing/2014/main" id="{F586B913-5E3B-47F1-8171-071E59FC4B18}"/>
              </a:ext>
            </a:extLst>
          </p:cNvPr>
          <p:cNvSpPr/>
          <p:nvPr/>
        </p:nvSpPr>
        <p:spPr>
          <a:xfrm>
            <a:off x="733558" y="3755378"/>
            <a:ext cx="2155945" cy="284565"/>
          </a:xfrm>
          <a:prstGeom prst="rect">
            <a:avLst/>
          </a:prstGeom>
        </p:spPr>
        <p:txBody>
          <a:bodyPr wrap="square" lIns="0" tIns="0" rIns="0" bIns="0" numCol="1">
            <a:spAutoFit/>
          </a:bodyPr>
          <a:lstStyle/>
          <a:p>
            <a:pPr>
              <a:lnSpc>
                <a:spcPct val="150000"/>
              </a:lnSpc>
            </a:pPr>
            <a:r>
              <a:rPr lang="id-ID" sz="1400" spc="600" dirty="0">
                <a:latin typeface="Montserrat" panose="00000500000000000000" pitchFamily="50" charset="0"/>
                <a:ea typeface="PT Sans" panose="020B0503020203020204" pitchFamily="34" charset="0"/>
                <a:cs typeface="Poppins ExtraLight" panose="00000300000000000000" pitchFamily="50" charset="0"/>
              </a:rPr>
              <a:t>SERVICES 02</a:t>
            </a:r>
            <a:endParaRPr lang="en-US" sz="1400" spc="600" dirty="0">
              <a:latin typeface="Montserrat" panose="00000500000000000000" pitchFamily="50" charset="0"/>
              <a:ea typeface="PT Sans" panose="020B0503020203020204" pitchFamily="34" charset="0"/>
              <a:cs typeface="Poppins ExtraLight" panose="00000300000000000000" pitchFamily="50" charset="0"/>
            </a:endParaRPr>
          </a:p>
        </p:txBody>
      </p:sp>
      <p:cxnSp>
        <p:nvCxnSpPr>
          <p:cNvPr id="11" name="Straight Connector 10"/>
          <p:cNvCxnSpPr/>
          <p:nvPr/>
        </p:nvCxnSpPr>
        <p:spPr>
          <a:xfrm>
            <a:off x="733558" y="4198848"/>
            <a:ext cx="1959095"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05A755F-86D4-46A7-94B4-F86B79021C4C}"/>
              </a:ext>
            </a:extLst>
          </p:cNvPr>
          <p:cNvSpPr/>
          <p:nvPr/>
        </p:nvSpPr>
        <p:spPr>
          <a:xfrm>
            <a:off x="264860" y="208804"/>
            <a:ext cx="2624643" cy="323165"/>
          </a:xfrm>
          <a:prstGeom prst="rect">
            <a:avLst/>
          </a:prstGeom>
        </p:spPr>
        <p:txBody>
          <a:bodyPr wrap="square" lIns="0" tIns="0" rIns="0" bIns="0" numCol="1">
            <a:spAutoFit/>
          </a:bodyPr>
          <a:lstStyle/>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15" name="7 CuadroTexto">
            <a:extLst>
              <a:ext uri="{FF2B5EF4-FFF2-40B4-BE49-F238E27FC236}">
                <a16:creationId xmlns:a16="http://schemas.microsoft.com/office/drawing/2014/main" id="{C5732FE0-7AA2-4622-8828-9570A7074A4D}"/>
              </a:ext>
            </a:extLst>
          </p:cNvPr>
          <p:cNvSpPr txBox="1"/>
          <p:nvPr/>
        </p:nvSpPr>
        <p:spPr>
          <a:xfrm>
            <a:off x="4254732" y="1716667"/>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6" name="TextBox 15">
            <a:extLst>
              <a:ext uri="{FF2B5EF4-FFF2-40B4-BE49-F238E27FC236}">
                <a16:creationId xmlns:a16="http://schemas.microsoft.com/office/drawing/2014/main" id="{E24DB8E2-00C6-41A1-9156-84505FC32483}"/>
              </a:ext>
            </a:extLst>
          </p:cNvPr>
          <p:cNvSpPr txBox="1"/>
          <p:nvPr/>
        </p:nvSpPr>
        <p:spPr>
          <a:xfrm>
            <a:off x="4163292" y="1168724"/>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o u r  s e r v i c e s</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17" name="Rectangle 16">
            <a:extLst>
              <a:ext uri="{FF2B5EF4-FFF2-40B4-BE49-F238E27FC236}">
                <a16:creationId xmlns:a16="http://schemas.microsoft.com/office/drawing/2014/main" id="{F586B913-5E3B-47F1-8171-071E59FC4B18}"/>
              </a:ext>
            </a:extLst>
          </p:cNvPr>
          <p:cNvSpPr/>
          <p:nvPr/>
        </p:nvSpPr>
        <p:spPr>
          <a:xfrm>
            <a:off x="733558" y="1998932"/>
            <a:ext cx="2710705" cy="1107996"/>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and cross-media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Seamlessly </a:t>
            </a:r>
            <a:r>
              <a:rPr lang="en-US" sz="1200" dirty="0" err="1">
                <a:latin typeface="Montserrat" panose="00000500000000000000" pitchFamily="50" charset="0"/>
                <a:ea typeface="PT Sans" panose="020B0503020203020204" pitchFamily="34" charset="0"/>
                <a:cs typeface="Poppins ExtraLight" panose="00000300000000000000" pitchFamily="50" charset="0"/>
              </a:rPr>
              <a:t>visu</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quality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en-US" sz="1200" dirty="0">
                <a:latin typeface="Montserrat" panose="00000500000000000000" pitchFamily="50" charset="0"/>
                <a:ea typeface="PT Sans" panose="020B0503020203020204" pitchFamily="34" charset="0"/>
                <a:cs typeface="Poppins ExtraLight" panose="00000300000000000000" pitchFamily="50" charset="0"/>
              </a:rPr>
              <a:t> growth </a:t>
            </a:r>
            <a:r>
              <a:rPr lang="en-US" sz="1200" dirty="0" err="1">
                <a:latin typeface="Montserrat" panose="00000500000000000000" pitchFamily="50" charset="0"/>
                <a:ea typeface="PT Sans" panose="020B0503020203020204" pitchFamily="34" charset="0"/>
                <a:cs typeface="Poppins ExtraLight" panose="00000300000000000000" pitchFamily="50" charset="0"/>
              </a:rPr>
              <a:t>strateg</a:t>
            </a:r>
            <a:r>
              <a:rPr lang="en-US" sz="1200" dirty="0">
                <a:latin typeface="Montserrat" panose="00000500000000000000" pitchFamily="50" charset="0"/>
                <a:ea typeface="PT Sans" panose="020B0503020203020204" pitchFamily="34" charset="0"/>
                <a:cs typeface="Poppins ExtraLight" panose="00000300000000000000" pitchFamily="50" charset="0"/>
              </a:rPr>
              <a:t> </a:t>
            </a:r>
          </a:p>
        </p:txBody>
      </p:sp>
      <p:pic>
        <p:nvPicPr>
          <p:cNvPr id="14" name="Picture 13">
            <a:extLst>
              <a:ext uri="{FF2B5EF4-FFF2-40B4-BE49-F238E27FC236}">
                <a16:creationId xmlns:a16="http://schemas.microsoft.com/office/drawing/2014/main" id="{0F61D3F7-5458-4C8E-945D-F1CDE3B9B7CF}"/>
              </a:ext>
            </a:extLst>
          </p:cNvPr>
          <p:cNvPicPr>
            <a:picLocks noChangeAspect="1"/>
          </p:cNvPicPr>
          <p:nvPr/>
        </p:nvPicPr>
        <p:blipFill>
          <a:blip r:embed="rId2">
            <a:extLst>
              <a:ext uri="{28A0092B-C50C-407E-A947-70E740481C1C}">
                <a14:useLocalDpi xmlns:a14="http://schemas.microsoft.com/office/drawing/2010/main" val="0"/>
              </a:ext>
            </a:extLst>
          </a:blip>
          <a:srcRect l="34148" t="38384" r="10682"/>
          <a:stretch>
            <a:fillRect/>
          </a:stretch>
        </p:blipFill>
        <p:spPr>
          <a:xfrm>
            <a:off x="4163293" y="2632364"/>
            <a:ext cx="6726381" cy="4225637"/>
          </a:xfrm>
          <a:custGeom>
            <a:avLst/>
            <a:gdLst>
              <a:gd name="connsiteX0" fmla="*/ 0 w 6726381"/>
              <a:gd name="connsiteY0" fmla="*/ 0 h 4225637"/>
              <a:gd name="connsiteX1" fmla="*/ 6726381 w 6726381"/>
              <a:gd name="connsiteY1" fmla="*/ 0 h 4225637"/>
              <a:gd name="connsiteX2" fmla="*/ 6726381 w 6726381"/>
              <a:gd name="connsiteY2" fmla="*/ 4225637 h 4225637"/>
              <a:gd name="connsiteX3" fmla="*/ 0 w 6726381"/>
              <a:gd name="connsiteY3" fmla="*/ 4225637 h 4225637"/>
            </a:gdLst>
            <a:ahLst/>
            <a:cxnLst>
              <a:cxn ang="0">
                <a:pos x="connsiteX0" y="connsiteY0"/>
              </a:cxn>
              <a:cxn ang="0">
                <a:pos x="connsiteX1" y="connsiteY1"/>
              </a:cxn>
              <a:cxn ang="0">
                <a:pos x="connsiteX2" y="connsiteY2"/>
              </a:cxn>
              <a:cxn ang="0">
                <a:pos x="connsiteX3" y="connsiteY3"/>
              </a:cxn>
            </a:cxnLst>
            <a:rect l="l" t="t" r="r" b="b"/>
            <a:pathLst>
              <a:path w="6726381" h="4225637">
                <a:moveTo>
                  <a:pt x="0" y="0"/>
                </a:moveTo>
                <a:lnTo>
                  <a:pt x="6726381" y="0"/>
                </a:lnTo>
                <a:lnTo>
                  <a:pt x="6726381" y="4225637"/>
                </a:lnTo>
                <a:lnTo>
                  <a:pt x="0" y="4225637"/>
                </a:lnTo>
                <a:close/>
              </a:path>
            </a:pathLst>
          </a:custGeom>
        </p:spPr>
      </p:pic>
    </p:spTree>
    <p:extLst>
      <p:ext uri="{BB962C8B-B14F-4D97-AF65-F5344CB8AC3E}">
        <p14:creationId xmlns:p14="http://schemas.microsoft.com/office/powerpoint/2010/main" val="1385592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5CD232-423D-4B87-9238-BAC6FD53D76E}"/>
              </a:ext>
            </a:extLst>
          </p:cNvPr>
          <p:cNvSpPr/>
          <p:nvPr/>
        </p:nvSpPr>
        <p:spPr>
          <a:xfrm>
            <a:off x="1" y="0"/>
            <a:ext cx="5029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a:extLst>
              <a:ext uri="{FF2B5EF4-FFF2-40B4-BE49-F238E27FC236}">
                <a16:creationId xmlns:a16="http://schemas.microsoft.com/office/drawing/2014/main" id="{40C70EA1-6AF9-477E-B966-39C77EF49034}"/>
              </a:ext>
            </a:extLst>
          </p:cNvPr>
          <p:cNvSpPr/>
          <p:nvPr/>
        </p:nvSpPr>
        <p:spPr>
          <a:xfrm>
            <a:off x="0" y="0"/>
            <a:ext cx="2230583" cy="540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F586B913-5E3B-47F1-8171-071E59FC4B18}"/>
              </a:ext>
            </a:extLst>
          </p:cNvPr>
          <p:cNvSpPr/>
          <p:nvPr/>
        </p:nvSpPr>
        <p:spPr>
          <a:xfrm>
            <a:off x="7502898" y="3348723"/>
            <a:ext cx="4006426" cy="1661993"/>
          </a:xfrm>
          <a:prstGeom prst="rect">
            <a:avLst/>
          </a:prstGeom>
        </p:spPr>
        <p:txBody>
          <a:bodyPr wrap="square" lIns="0" tIns="0" rIns="0" bIns="0" numCol="1">
            <a:spAutoFit/>
          </a:bodyPr>
          <a:lstStyle/>
          <a:p>
            <a:pPr>
              <a:lnSpc>
                <a:spcPct val="150000"/>
              </a:lnSpc>
            </a:pPr>
            <a:r>
              <a:rPr lang="en-US" sz="1200" dirty="0">
                <a:latin typeface="Montserrat" panose="00000500000000000000" pitchFamily="50" charset="0"/>
                <a:ea typeface="PT Sans" panose="020B0503020203020204" pitchFamily="34" charset="0"/>
                <a:cs typeface="Poppins ExtraLight" panose="00000300000000000000" pitchFamily="50" charset="0"/>
              </a:rPr>
              <a:t>Proactively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cross-media envisioned multimedia envisioned multimedia </a:t>
            </a:r>
            <a:r>
              <a:rPr lang="en-US" sz="1200" dirty="0" err="1">
                <a:latin typeface="Montserrat" panose="00000500000000000000" pitchFamily="50" charset="0"/>
                <a:ea typeface="PT Sans" panose="020B0503020203020204" pitchFamily="34" charset="0"/>
                <a:cs typeface="Poppins ExtraLight" panose="00000300000000000000" pitchFamily="50" charset="0"/>
              </a:rPr>
              <a:t>ba</a:t>
            </a:r>
            <a:r>
              <a:rPr lang="en-US" sz="1200" dirty="0">
                <a:latin typeface="Montserrat" panose="00000500000000000000" pitchFamily="50" charset="0"/>
                <a:ea typeface="PT Sans" panose="020B0503020203020204" pitchFamily="34" charset="0"/>
                <a:cs typeface="Poppins ExtraLight" panose="00000300000000000000" pitchFamily="50" charset="0"/>
              </a:rPr>
              <a:t> expertise and </a:t>
            </a:r>
            <a:r>
              <a:rPr lang="en-US" sz="1200" dirty="0" err="1">
                <a:latin typeface="Montserrat" panose="00000500000000000000" pitchFamily="50" charset="0"/>
                <a:ea typeface="PT Sans" panose="020B0503020203020204" pitchFamily="34" charset="0"/>
                <a:cs typeface="Poppins ExtraLight" panose="00000300000000000000" pitchFamily="50" charset="0"/>
              </a:rPr>
              <a:t>cros</a:t>
            </a:r>
            <a:r>
              <a:rPr lang="en-US" sz="1200" dirty="0">
                <a:latin typeface="Montserrat" panose="00000500000000000000" pitchFamily="50" charset="0"/>
                <a:ea typeface="PT Sans" panose="020B0503020203020204" pitchFamily="34" charset="0"/>
                <a:cs typeface="Poppins ExtraLight" panose="00000300000000000000" pitchFamily="50" charset="0"/>
              </a:rPr>
              <a:t>-media envisioned multimedia based expertise and based expertise and cross-media growth 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growth in</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Tellect</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err="1">
                <a:latin typeface="Montserrat" panose="00000500000000000000" pitchFamily="50" charset="0"/>
                <a:ea typeface="PT Sans" panose="020B0503020203020204" pitchFamily="34" charset="0"/>
                <a:cs typeface="Poppins ExtraLight" panose="00000300000000000000" pitchFamily="50" charset="0"/>
              </a:rPr>
              <a: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intellectual</a:t>
            </a:r>
            <a:r>
              <a:rPr lang="id-ID" sz="1200" dirty="0">
                <a:latin typeface="Montserrat" panose="00000500000000000000" pitchFamily="50" charset="0"/>
                <a:ea typeface="PT Sans" panose="020B0503020203020204" pitchFamily="34" charset="0"/>
                <a:cs typeface="Poppins ExtraLight" panose="00000300000000000000" pitchFamily="50" charset="0"/>
              </a:rPr>
              <a:t> </a:t>
            </a:r>
            <a:r>
              <a:rPr lang="en-US" sz="1200" dirty="0">
                <a:latin typeface="Montserrat" panose="00000500000000000000" pitchFamily="50" charset="0"/>
                <a:ea typeface="PT Sans" panose="020B0503020203020204" pitchFamily="34" charset="0"/>
                <a:cs typeface="Poppins ExtraLight" panose="00000300000000000000" pitchFamily="50" charset="0"/>
              </a:rPr>
              <a:t>strategies. </a:t>
            </a:r>
          </a:p>
        </p:txBody>
      </p:sp>
      <p:sp>
        <p:nvSpPr>
          <p:cNvPr id="9" name="Rectangle 8">
            <a:extLst>
              <a:ext uri="{FF2B5EF4-FFF2-40B4-BE49-F238E27FC236}">
                <a16:creationId xmlns:a16="http://schemas.microsoft.com/office/drawing/2014/main" id="{F586B913-5E3B-47F1-8171-071E59FC4B18}"/>
              </a:ext>
            </a:extLst>
          </p:cNvPr>
          <p:cNvSpPr/>
          <p:nvPr/>
        </p:nvSpPr>
        <p:spPr>
          <a:xfrm>
            <a:off x="7502897" y="2926576"/>
            <a:ext cx="2212533" cy="284565"/>
          </a:xfrm>
          <a:prstGeom prst="rect">
            <a:avLst/>
          </a:prstGeom>
        </p:spPr>
        <p:txBody>
          <a:bodyPr wrap="square" lIns="0" tIns="0" rIns="0" bIns="0" numCol="1">
            <a:spAutoFit/>
          </a:bodyPr>
          <a:lstStyle/>
          <a:p>
            <a:pPr>
              <a:lnSpc>
                <a:spcPct val="150000"/>
              </a:lnSpc>
            </a:pPr>
            <a:r>
              <a:rPr lang="id-ID"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rPr>
              <a:t>INNOVATIVE</a:t>
            </a:r>
            <a:endParaRPr lang="en-US" sz="1400" spc="600" dirty="0">
              <a:solidFill>
                <a:schemeClr val="accent4"/>
              </a:solidFill>
              <a:latin typeface="Montserrat" panose="00000500000000000000" pitchFamily="50" charset="0"/>
              <a:ea typeface="PT Sans" panose="020B0503020203020204" pitchFamily="34" charset="0"/>
              <a:cs typeface="Poppins ExtraLight" panose="00000300000000000000" pitchFamily="50" charset="0"/>
            </a:endParaRPr>
          </a:p>
        </p:txBody>
      </p:sp>
      <p:sp>
        <p:nvSpPr>
          <p:cNvPr id="18" name="7 CuadroTexto">
            <a:extLst>
              <a:ext uri="{FF2B5EF4-FFF2-40B4-BE49-F238E27FC236}">
                <a16:creationId xmlns:a16="http://schemas.microsoft.com/office/drawing/2014/main" id="{C5732FE0-7AA2-4622-8828-9570A7074A4D}"/>
              </a:ext>
            </a:extLst>
          </p:cNvPr>
          <p:cNvSpPr txBox="1"/>
          <p:nvPr/>
        </p:nvSpPr>
        <p:spPr>
          <a:xfrm>
            <a:off x="7480037" y="2339900"/>
            <a:ext cx="3290567" cy="162609"/>
          </a:xfrm>
          <a:prstGeom prst="rect">
            <a:avLst/>
          </a:prstGeom>
          <a:noFill/>
        </p:spPr>
        <p:txBody>
          <a:bodyPr wrap="square" lIns="0" tIns="0" rIns="0" bIns="0">
            <a:spAutoFit/>
          </a:bodyPr>
          <a:lstStyle/>
          <a:p>
            <a:pPr>
              <a:lnSpc>
                <a:spcPct val="150000"/>
              </a:lnSpc>
            </a:pPr>
            <a:r>
              <a:rPr lang="en-US" sz="800" i="1" spc="300" dirty="0">
                <a:latin typeface="Montserrat" panose="00000500000000000000" pitchFamily="50" charset="0"/>
                <a:ea typeface="PT Sans" panose="020B0503020203020204" pitchFamily="34" charset="0"/>
                <a:cs typeface="Poppins ExtraLight" panose="00000300000000000000" pitchFamily="50" charset="0"/>
              </a:rPr>
              <a:t>Leverage agile frameworks</a:t>
            </a:r>
            <a:endParaRPr lang="id-ID" sz="800" i="1" spc="300" dirty="0">
              <a:latin typeface="Montserrat" panose="00000500000000000000" pitchFamily="50" charset="0"/>
              <a:ea typeface="PT Sans" panose="020B0503020203020204" pitchFamily="34" charset="0"/>
              <a:cs typeface="Poppins ExtraLight" panose="00000300000000000000" pitchFamily="50" charset="0"/>
            </a:endParaRPr>
          </a:p>
        </p:txBody>
      </p:sp>
      <p:sp>
        <p:nvSpPr>
          <p:cNvPr id="19" name="TextBox 18">
            <a:extLst>
              <a:ext uri="{FF2B5EF4-FFF2-40B4-BE49-F238E27FC236}">
                <a16:creationId xmlns:a16="http://schemas.microsoft.com/office/drawing/2014/main" id="{E24DB8E2-00C6-41A1-9156-84505FC32483}"/>
              </a:ext>
            </a:extLst>
          </p:cNvPr>
          <p:cNvSpPr txBox="1"/>
          <p:nvPr/>
        </p:nvSpPr>
        <p:spPr>
          <a:xfrm>
            <a:off x="7388597" y="1791957"/>
            <a:ext cx="5901815" cy="646331"/>
          </a:xfrm>
          <a:prstGeom prst="rect">
            <a:avLst/>
          </a:prstGeom>
          <a:noFill/>
        </p:spPr>
        <p:txBody>
          <a:bodyPr wrap="square" rtlCol="0">
            <a:spAutoFit/>
          </a:bodyPr>
          <a:lstStyle/>
          <a:p>
            <a:r>
              <a:rPr lang="id-ID" sz="3600" b="1" dirty="0">
                <a:latin typeface="Montserrat Alternates SemiBold" panose="00000700000000000000" pitchFamily="50" charset="0"/>
                <a:cs typeface="Poppins" panose="00000500000000000000" pitchFamily="50" charset="0"/>
              </a:rPr>
              <a:t>p o r t f o l i o</a:t>
            </a:r>
            <a:endParaRPr lang="id-ID" sz="3600" b="1" dirty="0">
              <a:solidFill>
                <a:schemeClr val="accent1"/>
              </a:solidFill>
              <a:latin typeface="Montserrat Alternates SemiBold" panose="00000700000000000000" pitchFamily="50" charset="0"/>
              <a:cs typeface="Poppins" panose="00000500000000000000" pitchFamily="50" charset="0"/>
            </a:endParaRPr>
          </a:p>
        </p:txBody>
      </p:sp>
      <p:sp>
        <p:nvSpPr>
          <p:cNvPr id="20" name="Rectangle 19">
            <a:extLst>
              <a:ext uri="{FF2B5EF4-FFF2-40B4-BE49-F238E27FC236}">
                <a16:creationId xmlns:a16="http://schemas.microsoft.com/office/drawing/2014/main" id="{C05A755F-86D4-46A7-94B4-F86B79021C4C}"/>
              </a:ext>
            </a:extLst>
          </p:cNvPr>
          <p:cNvSpPr/>
          <p:nvPr/>
        </p:nvSpPr>
        <p:spPr>
          <a:xfrm>
            <a:off x="9336292" y="208804"/>
            <a:ext cx="2624643" cy="323165"/>
          </a:xfrm>
          <a:prstGeom prst="rect">
            <a:avLst/>
          </a:prstGeom>
        </p:spPr>
        <p:txBody>
          <a:bodyPr wrap="square" lIns="0" tIns="0" rIns="0" bIns="0" numCol="1">
            <a:spAutoFit/>
          </a:bodyPr>
          <a:lstStyle/>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MODERN</a:t>
            </a:r>
          </a:p>
          <a:p>
            <a:pPr algn="r"/>
            <a:r>
              <a:rPr lang="en-US" sz="1050" spc="600" dirty="0">
                <a:solidFill>
                  <a:schemeClr val="tx2">
                    <a:lumMod val="50000"/>
                  </a:schemeClr>
                </a:solidFill>
                <a:latin typeface="Montserrat" panose="00000500000000000000" pitchFamily="50" charset="0"/>
                <a:ea typeface="PT Sans" panose="020B0503020203020204" pitchFamily="34" charset="0"/>
                <a:cs typeface="Poppins" panose="00000500000000000000" pitchFamily="50" charset="0"/>
              </a:rPr>
              <a:t>PRESENTATION</a:t>
            </a:r>
          </a:p>
        </p:txBody>
      </p:sp>
      <p:sp>
        <p:nvSpPr>
          <p:cNvPr id="21" name="Rectangle 20">
            <a:extLst>
              <a:ext uri="{FF2B5EF4-FFF2-40B4-BE49-F238E27FC236}">
                <a16:creationId xmlns:a16="http://schemas.microsoft.com/office/drawing/2014/main" id="{9466AED5-AB16-4A0E-9736-F5BD119F4BA2}"/>
              </a:ext>
            </a:extLst>
          </p:cNvPr>
          <p:cNvSpPr/>
          <p:nvPr/>
        </p:nvSpPr>
        <p:spPr>
          <a:xfrm rot="16200000" flipH="1">
            <a:off x="-3015543" y="3304287"/>
            <a:ext cx="6550387" cy="249427"/>
          </a:xfrm>
          <a:prstGeom prst="rect">
            <a:avLst/>
          </a:prstGeom>
          <a:noFill/>
        </p:spPr>
        <p:txBody>
          <a:bodyPr wrap="square" rtlCol="0" anchor="t">
            <a:spAutoFit/>
          </a:bodyPr>
          <a:lstStyle/>
          <a:p>
            <a:pPr algn="ctr">
              <a:lnSpc>
                <a:spcPct val="110000"/>
              </a:lnSpc>
            </a:pPr>
            <a:r>
              <a:rPr lang="id-ID" sz="1000" b="1" i="1" spc="300" dirty="0">
                <a:solidFill>
                  <a:schemeClr val="bg1"/>
                </a:solidFill>
                <a:latin typeface="Montserrat" panose="00000500000000000000" pitchFamily="50" charset="0"/>
                <a:cs typeface="Poppins" panose="00000500000000000000" pitchFamily="50" charset="0"/>
              </a:rPr>
              <a:t>Lorem ipsum amet</a:t>
            </a:r>
            <a:r>
              <a:rPr lang="en-US" sz="1000" b="1" i="1" spc="300" dirty="0">
                <a:solidFill>
                  <a:schemeClr val="bg1"/>
                </a:solidFill>
                <a:latin typeface="Montserrat" panose="00000500000000000000" pitchFamily="50" charset="0"/>
                <a:cs typeface="Poppins" panose="00000500000000000000" pitchFamily="50" charset="0"/>
              </a:rPr>
              <a:t> </a:t>
            </a:r>
            <a:r>
              <a:rPr lang="en-US" sz="1000" i="1" spc="300" dirty="0">
                <a:solidFill>
                  <a:schemeClr val="bg1"/>
                </a:solidFill>
                <a:latin typeface="Montserrat" panose="00000500000000000000" pitchFamily="50" charset="0"/>
                <a:cs typeface="Poppins" panose="00000500000000000000" pitchFamily="50" charset="0"/>
              </a:rPr>
              <a:t>/</a:t>
            </a:r>
            <a:r>
              <a:rPr lang="id-ID" sz="1000" i="1" spc="300" dirty="0">
                <a:solidFill>
                  <a:schemeClr val="bg1"/>
                </a:solidFill>
                <a:latin typeface="Montserrat" panose="00000500000000000000" pitchFamily="50" charset="0"/>
                <a:cs typeface="Poppins" panose="00000500000000000000" pitchFamily="50" charset="0"/>
              </a:rPr>
              <a:t> consec</a:t>
            </a:r>
            <a:r>
              <a:rPr lang="en-US" sz="1000" i="1" spc="300" dirty="0" err="1">
                <a:solidFill>
                  <a:schemeClr val="bg1"/>
                </a:solidFill>
                <a:latin typeface="Montserrat" panose="00000500000000000000" pitchFamily="50" charset="0"/>
                <a:cs typeface="Poppins" panose="00000500000000000000" pitchFamily="50" charset="0"/>
              </a:rPr>
              <a:t>i</a:t>
            </a:r>
            <a:r>
              <a:rPr lang="id-ID" sz="1000" i="1" spc="300" dirty="0">
                <a:solidFill>
                  <a:schemeClr val="bg1"/>
                </a:solidFill>
                <a:latin typeface="Montserrat" panose="00000500000000000000" pitchFamily="50" charset="0"/>
                <a:cs typeface="Poppins" panose="00000500000000000000" pitchFamily="50" charset="0"/>
              </a:rPr>
              <a:t>tetur</a:t>
            </a:r>
            <a:r>
              <a:rPr lang="en-US" sz="1000" i="1" spc="300" dirty="0">
                <a:solidFill>
                  <a:schemeClr val="bg1"/>
                </a:solidFill>
                <a:latin typeface="Montserrat" panose="00000500000000000000" pitchFamily="50" charset="0"/>
                <a:cs typeface="Poppins" panose="00000500000000000000" pitchFamily="50" charset="0"/>
              </a:rPr>
              <a:t>s </a:t>
            </a:r>
            <a:endParaRPr lang="id-ID" sz="1000" i="1" spc="300" dirty="0">
              <a:solidFill>
                <a:schemeClr val="bg1"/>
              </a:solidFill>
              <a:latin typeface="Montserrat" panose="00000500000000000000" pitchFamily="50" charset="0"/>
              <a:cs typeface="Poppins" panose="00000500000000000000" pitchFamily="50" charset="0"/>
            </a:endParaRPr>
          </a:p>
        </p:txBody>
      </p:sp>
      <p:pic>
        <p:nvPicPr>
          <p:cNvPr id="12" name="Picture 11">
            <a:extLst>
              <a:ext uri="{FF2B5EF4-FFF2-40B4-BE49-F238E27FC236}">
                <a16:creationId xmlns:a16="http://schemas.microsoft.com/office/drawing/2014/main" id="{43F67151-B232-46E0-B1FF-0D1E14478FA3}"/>
              </a:ext>
            </a:extLst>
          </p:cNvPr>
          <p:cNvPicPr>
            <a:picLocks noChangeAspect="1"/>
          </p:cNvPicPr>
          <p:nvPr/>
        </p:nvPicPr>
        <p:blipFill>
          <a:blip r:embed="rId2">
            <a:extLst>
              <a:ext uri="{28A0092B-C50C-407E-A947-70E740481C1C}">
                <a14:useLocalDpi xmlns:a14="http://schemas.microsoft.com/office/drawing/2010/main" val="0"/>
              </a:ext>
            </a:extLst>
          </a:blip>
          <a:srcRect l="34119" t="17980" r="44687" b="17980"/>
          <a:stretch>
            <a:fillRect/>
          </a:stretch>
        </p:blipFill>
        <p:spPr>
          <a:xfrm>
            <a:off x="4159829" y="1233054"/>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pic>
        <p:nvPicPr>
          <p:cNvPr id="13" name="Picture 12">
            <a:extLst>
              <a:ext uri="{FF2B5EF4-FFF2-40B4-BE49-F238E27FC236}">
                <a16:creationId xmlns:a16="http://schemas.microsoft.com/office/drawing/2014/main" id="{1B4A60E9-35BA-4EBB-9A74-702A0987BF26}"/>
              </a:ext>
            </a:extLst>
          </p:cNvPr>
          <p:cNvPicPr>
            <a:picLocks noChangeAspect="1"/>
          </p:cNvPicPr>
          <p:nvPr/>
        </p:nvPicPr>
        <p:blipFill>
          <a:blip r:embed="rId2">
            <a:extLst>
              <a:ext uri="{28A0092B-C50C-407E-A947-70E740481C1C}">
                <a14:useLocalDpi xmlns:a14="http://schemas.microsoft.com/office/drawing/2010/main" val="0"/>
              </a:ext>
            </a:extLst>
          </a:blip>
          <a:srcRect l="10170" t="17980" r="68636" b="17980"/>
          <a:stretch>
            <a:fillRect/>
          </a:stretch>
        </p:blipFill>
        <p:spPr>
          <a:xfrm>
            <a:off x="1239983" y="1233055"/>
            <a:ext cx="2583872" cy="4391891"/>
          </a:xfrm>
          <a:custGeom>
            <a:avLst/>
            <a:gdLst>
              <a:gd name="connsiteX0" fmla="*/ 0 w 2583872"/>
              <a:gd name="connsiteY0" fmla="*/ 0 h 4391891"/>
              <a:gd name="connsiteX1" fmla="*/ 2583872 w 2583872"/>
              <a:gd name="connsiteY1" fmla="*/ 0 h 4391891"/>
              <a:gd name="connsiteX2" fmla="*/ 2583872 w 2583872"/>
              <a:gd name="connsiteY2" fmla="*/ 4391891 h 4391891"/>
              <a:gd name="connsiteX3" fmla="*/ 0 w 2583872"/>
              <a:gd name="connsiteY3" fmla="*/ 4391891 h 4391891"/>
            </a:gdLst>
            <a:ahLst/>
            <a:cxnLst>
              <a:cxn ang="0">
                <a:pos x="connsiteX0" y="connsiteY0"/>
              </a:cxn>
              <a:cxn ang="0">
                <a:pos x="connsiteX1" y="connsiteY1"/>
              </a:cxn>
              <a:cxn ang="0">
                <a:pos x="connsiteX2" y="connsiteY2"/>
              </a:cxn>
              <a:cxn ang="0">
                <a:pos x="connsiteX3" y="connsiteY3"/>
              </a:cxn>
            </a:cxnLst>
            <a:rect l="l" t="t" r="r" b="b"/>
            <a:pathLst>
              <a:path w="2583872" h="4391891">
                <a:moveTo>
                  <a:pt x="0" y="0"/>
                </a:moveTo>
                <a:lnTo>
                  <a:pt x="2583872" y="0"/>
                </a:lnTo>
                <a:lnTo>
                  <a:pt x="2583872" y="4391891"/>
                </a:lnTo>
                <a:lnTo>
                  <a:pt x="0" y="4391891"/>
                </a:lnTo>
                <a:close/>
              </a:path>
            </a:pathLst>
          </a:custGeom>
        </p:spPr>
      </p:pic>
    </p:spTree>
    <p:extLst>
      <p:ext uri="{BB962C8B-B14F-4D97-AF65-F5344CB8AC3E}">
        <p14:creationId xmlns:p14="http://schemas.microsoft.com/office/powerpoint/2010/main" val="362013138"/>
      </p:ext>
    </p:extLst>
  </p:cSld>
  <p:clrMapOvr>
    <a:masterClrMapping/>
  </p:clrMapOvr>
  <p:transition spd="slow">
    <p:wipe/>
  </p:transition>
</p:sld>
</file>

<file path=ppt/theme/theme1.xml><?xml version="1.0" encoding="utf-8"?>
<a:theme xmlns:a="http://schemas.openxmlformats.org/drawingml/2006/main" name="Office Theme">
  <a:themeElements>
    <a:clrScheme name="biru cuk">
      <a:dk1>
        <a:sysClr val="windowText" lastClr="000000"/>
      </a:dk1>
      <a:lt1>
        <a:sysClr val="window" lastClr="FFFFFF"/>
      </a:lt1>
      <a:dk2>
        <a:srgbClr val="44546A"/>
      </a:dk2>
      <a:lt2>
        <a:srgbClr val="E7E6E6"/>
      </a:lt2>
      <a:accent1>
        <a:srgbClr val="E7E6E6"/>
      </a:accent1>
      <a:accent2>
        <a:srgbClr val="7F7F7F"/>
      </a:accent2>
      <a:accent3>
        <a:srgbClr val="7F7F7F"/>
      </a:accent3>
      <a:accent4>
        <a:srgbClr val="2FC9FF"/>
      </a:accent4>
      <a:accent5>
        <a:srgbClr val="000000"/>
      </a:accent5>
      <a:accent6>
        <a:srgbClr val="59595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2124</Words>
  <Application>Microsoft Office PowerPoint</Application>
  <PresentationFormat>Widescreen</PresentationFormat>
  <Paragraphs>301</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Montserrat</vt:lpstr>
      <vt:lpstr>Montserrat Alternates</vt:lpstr>
      <vt:lpstr>Montserrat Alternates SemiBold</vt:lpstr>
      <vt:lpstr>Poppins ExtraLight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HP</cp:lastModifiedBy>
  <cp:revision>37</cp:revision>
  <dcterms:created xsi:type="dcterms:W3CDTF">2019-10-04T15:45:14Z</dcterms:created>
  <dcterms:modified xsi:type="dcterms:W3CDTF">2019-10-07T12:59:27Z</dcterms:modified>
</cp:coreProperties>
</file>