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9473B-C4DC-40B0-9938-E70D1F534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26BB02-0E9A-4439-91A0-B98989B2A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0B1E9A-4130-4055-BC69-60E0A927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0DF1-892F-4F21-934A-46F1464E6C98}" type="datetimeFigureOut">
              <a:rPr lang="es-CO" smtClean="0"/>
              <a:t>24/10/2019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C695E9-617B-440A-8500-2F787B10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BF0E6F-2350-4F9B-9371-9F91C233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5EDD-E8C5-427E-A435-FCA5ACE875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236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8FD57-59DA-43D6-B671-D958292A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41F367-0031-40CD-80E6-91656B5EA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A9B16-63BA-4647-820F-D9F9F6E3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0DF1-892F-4F21-934A-46F1464E6C98}" type="datetimeFigureOut">
              <a:rPr lang="es-CO" smtClean="0"/>
              <a:t>24/10/2019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EE866E-98CC-4560-954A-019E8BFC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D3D7FE-073C-4221-B15C-273AB323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5EDD-E8C5-427E-A435-FCA5ACE875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60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69BF17-D05F-4F7D-B1C0-59FA4B7AD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D3E346-B059-43BC-BE1E-24C8663A4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C9EC2B-F344-4773-921C-EBB662BC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0DF1-892F-4F21-934A-46F1464E6C98}" type="datetimeFigureOut">
              <a:rPr lang="es-CO" smtClean="0"/>
              <a:t>24/10/2019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C9F9C-C841-4B16-A686-57098441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ED0EF0-0B5F-4359-B4F0-B663EFCF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5EDD-E8C5-427E-A435-FCA5ACE875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8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5BCFB-9C96-4158-8DFF-0DE9C231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4E985-55C8-430C-88D7-3F0EBF9E1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E9C05-9B35-41AF-8989-BA7E4223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0DF1-892F-4F21-934A-46F1464E6C98}" type="datetimeFigureOut">
              <a:rPr lang="es-CO" smtClean="0"/>
              <a:t>24/10/2019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6B04CC-710E-41C7-BD1B-51425111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A7B261-CB82-4835-94C6-AC8336F7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5EDD-E8C5-427E-A435-FCA5ACE875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92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CAA32-D392-493B-8808-415597A3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0290D0-35CB-45FF-BAC5-6055C25C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9180E-E7F6-4F82-BADB-2B9CC825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0DF1-892F-4F21-934A-46F1464E6C98}" type="datetimeFigureOut">
              <a:rPr lang="es-CO" smtClean="0"/>
              <a:t>24/10/2019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352ABF-EE8A-4268-B536-72173789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81389F-DFB6-4CB6-A34E-71B2306C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5EDD-E8C5-427E-A435-FCA5ACE875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816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AB231-B9B4-4847-A525-9EF2FF08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8642B-83C9-4DB8-B307-673BC10ED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E91369-F801-49A6-9CC4-0FF712A4A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E3D358-66ED-4A5E-BC89-AF920EE6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0DF1-892F-4F21-934A-46F1464E6C98}" type="datetimeFigureOut">
              <a:rPr lang="es-CO" smtClean="0"/>
              <a:t>24/10/2019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6B10DD-97F0-4E83-9E10-64C54512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D51506-7D9F-4331-8035-3B75DADD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5EDD-E8C5-427E-A435-FCA5ACE875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1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DD23B-DFA1-4C6E-BD13-0761FCC7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138B64-D063-4530-9277-2BB5CFD12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9663FB-677F-4ECF-8F75-6F03E875D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E7F7B6-BBC7-4639-902F-8EDD3FB9C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8B7783-D41F-4CF1-97FE-7E80D107B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AAD648-A5D9-4A16-A04B-429564BB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0DF1-892F-4F21-934A-46F1464E6C98}" type="datetimeFigureOut">
              <a:rPr lang="es-CO" smtClean="0"/>
              <a:t>24/10/2019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F21194-DC71-4759-A509-AEC71D8C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68457B-5DBE-4290-988C-F22FBB8B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5EDD-E8C5-427E-A435-FCA5ACE875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453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DF3F9-A387-4904-9DB1-19852ABB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DCB0CF-6FE2-4A0E-AF18-869EB45F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0DF1-892F-4F21-934A-46F1464E6C98}" type="datetimeFigureOut">
              <a:rPr lang="es-CO" smtClean="0"/>
              <a:t>24/10/2019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81699E-ECCF-4E38-A60B-84982AB5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03663B-0936-4AAF-B3D1-63DDEA0F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5EDD-E8C5-427E-A435-FCA5ACE875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71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F69FA4-7F09-4135-9685-1843325E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0DF1-892F-4F21-934A-46F1464E6C98}" type="datetimeFigureOut">
              <a:rPr lang="es-CO" smtClean="0"/>
              <a:t>24/10/2019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195DAC-26A5-4D5B-A7ED-911B6EC5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EF9FAA-1D64-433B-97B5-B5824CFA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5EDD-E8C5-427E-A435-FCA5ACE875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46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0EB79-F62C-4F99-9535-CD136DD8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C4840-2465-44D9-8739-5E058D1E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DE91B3-855E-433D-B477-DA1D3E98C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EEA168-3975-4D2D-A90F-82C100AA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0DF1-892F-4F21-934A-46F1464E6C98}" type="datetimeFigureOut">
              <a:rPr lang="es-CO" smtClean="0"/>
              <a:t>24/10/2019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C2539-2022-4A40-BB53-296CAB85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D01313-2495-4612-89DB-E293D967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5EDD-E8C5-427E-A435-FCA5ACE875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513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48A26-2D16-4C3F-845E-AE17A0D0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0042A3-F178-402B-8C30-A2601D84A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55A6D6-5CB7-4BA9-A366-D5BCAE87F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806AF2-7F58-4920-8751-A009A4F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0DF1-892F-4F21-934A-46F1464E6C98}" type="datetimeFigureOut">
              <a:rPr lang="es-CO" smtClean="0"/>
              <a:t>24/10/2019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326659-5E87-42EB-97CF-795DCAA1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A65B1C-1C30-4017-8FE4-76722A7A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5EDD-E8C5-427E-A435-FCA5ACE875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344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5D1FEA-8CFF-41B3-BBFD-A65B102B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62589-40CC-497F-885E-3DCA50391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0F274B-40AC-406D-B032-9AAA1EE0D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E0DF1-892F-4F21-934A-46F1464E6C98}" type="datetimeFigureOut">
              <a:rPr lang="es-CO" smtClean="0"/>
              <a:t>24/10/2019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76654-6E2C-4A20-8ADC-67CC93B6F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27144-FF27-4952-9E24-44421BAFF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E5EDD-E8C5-427E-A435-FCA5ACE875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219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3BED482-EB2D-415D-869D-C4C818FCE0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50" y="5628952"/>
            <a:ext cx="634839" cy="6348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C9B5C35-A19D-41D7-9CD9-82BE7A1BBF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54" y="5628951"/>
            <a:ext cx="634839" cy="6348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6E29EF-3E20-4C29-9E9E-C84CE527BF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58" y="5628951"/>
            <a:ext cx="634839" cy="6348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973D76-273C-42A5-B7C9-39DD5D486A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662" y="5628952"/>
            <a:ext cx="634839" cy="6348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BE25CFA-0A32-474D-87C8-F55DA8E7B5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66" y="5628951"/>
            <a:ext cx="634839" cy="6348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279FC05-DFFC-4316-A3F4-0C292D62EE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70" y="5628951"/>
            <a:ext cx="634839" cy="6348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474BCA7-64FD-44B1-A22A-4A80CC59B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50" y="4093913"/>
            <a:ext cx="634839" cy="63483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AB74907-E9DF-46FE-A7A2-0E2DF430F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53" y="4093913"/>
            <a:ext cx="634839" cy="6348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6E4127F-FBC2-4234-B646-0A0769607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56" y="4093912"/>
            <a:ext cx="634839" cy="63483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2DB4159-E8FF-4FC4-8011-DAF007731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659" y="4093912"/>
            <a:ext cx="634839" cy="63483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3DA31DF-F730-4E18-9AEB-1002DFBE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62" y="4093912"/>
            <a:ext cx="634839" cy="63483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8BAAADB-1E5D-4E67-8FB0-F724B64B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65" y="4093911"/>
            <a:ext cx="634839" cy="63483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ACF1760-8DE4-4ED7-914F-BF6966F2D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25" y="2567666"/>
            <a:ext cx="1149531" cy="84062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8BCDEE8-8FB6-4CF4-B83B-1B9BD0D14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68" y="2588372"/>
            <a:ext cx="1149531" cy="84062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E5AFB83-EEAB-4BE8-BED6-2EA3A3BDB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13" y="2588372"/>
            <a:ext cx="1149531" cy="84062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B2283C3-B483-48D0-B8DE-1CD6A8FDB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25" y="1437023"/>
            <a:ext cx="1149531" cy="62136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5C4A689-5ACA-47C6-8128-F21A87E25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68" y="1437023"/>
            <a:ext cx="1149531" cy="62136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14CDC33-EBBB-47E4-AB29-FB20DFA87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11" y="1437023"/>
            <a:ext cx="1149531" cy="621368"/>
          </a:xfrm>
          <a:prstGeom prst="rect">
            <a:avLst/>
          </a:prstGeom>
        </p:spPr>
      </p:pic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3564B5F7-CFC3-4BF5-8A72-8E723D366946}"/>
              </a:ext>
            </a:extLst>
          </p:cNvPr>
          <p:cNvSpPr/>
          <p:nvPr/>
        </p:nvSpPr>
        <p:spPr>
          <a:xfrm>
            <a:off x="2629283" y="545146"/>
            <a:ext cx="1433732" cy="366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Área 1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9884AABD-3F19-4902-A78D-BFAC9AD342B9}"/>
              </a:ext>
            </a:extLst>
          </p:cNvPr>
          <p:cNvSpPr/>
          <p:nvPr/>
        </p:nvSpPr>
        <p:spPr>
          <a:xfrm>
            <a:off x="4798697" y="536822"/>
            <a:ext cx="1433732" cy="366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Área 2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700E0A67-D26F-49D4-BBE4-951BE97D90EF}"/>
              </a:ext>
            </a:extLst>
          </p:cNvPr>
          <p:cNvSpPr/>
          <p:nvPr/>
        </p:nvSpPr>
        <p:spPr>
          <a:xfrm>
            <a:off x="6981510" y="538352"/>
            <a:ext cx="1433732" cy="366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Área 3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897BC48-0DFC-408C-B9D6-737CC413403E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2659070" y="4728752"/>
            <a:ext cx="0" cy="90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9CF06CD-93E1-4112-8D9A-B28A8BB09537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2659070" y="4728752"/>
            <a:ext cx="1109003" cy="9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FC7D0ED-549F-43A5-8C58-8D4818E1D1CF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3768073" y="4728752"/>
            <a:ext cx="1" cy="90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E2B66D7-021D-44B4-9F57-13BD642CE41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flipH="1">
            <a:off x="3768074" y="4728751"/>
            <a:ext cx="1109002" cy="9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D7E3E188-0842-495F-B540-E101EF9F97F2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4877076" y="4728751"/>
            <a:ext cx="2" cy="9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7831105-120E-406E-83D6-53D81605E6CB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4877076" y="4728751"/>
            <a:ext cx="3327014" cy="9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2986D44-7552-4369-AD44-84BA1812C788}"/>
              </a:ext>
            </a:extLst>
          </p:cNvPr>
          <p:cNvCxnSpPr>
            <a:stCxn id="15" idx="2"/>
            <a:endCxn id="8" idx="0"/>
          </p:cNvCxnSpPr>
          <p:nvPr/>
        </p:nvCxnSpPr>
        <p:spPr>
          <a:xfrm>
            <a:off x="5986079" y="4728751"/>
            <a:ext cx="3" cy="90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21CD909-1C46-492F-AD19-C21CA1FC2D26}"/>
              </a:ext>
            </a:extLst>
          </p:cNvPr>
          <p:cNvCxnSpPr>
            <a:stCxn id="16" idx="2"/>
            <a:endCxn id="8" idx="0"/>
          </p:cNvCxnSpPr>
          <p:nvPr/>
        </p:nvCxnSpPr>
        <p:spPr>
          <a:xfrm flipH="1">
            <a:off x="5986082" y="4728751"/>
            <a:ext cx="1109000" cy="90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6B691D96-650F-46A4-AA0D-98556B880C15}"/>
              </a:ext>
            </a:extLst>
          </p:cNvPr>
          <p:cNvCxnSpPr>
            <a:stCxn id="17" idx="2"/>
          </p:cNvCxnSpPr>
          <p:nvPr/>
        </p:nvCxnSpPr>
        <p:spPr>
          <a:xfrm flipH="1">
            <a:off x="6144788" y="4728750"/>
            <a:ext cx="2059297" cy="90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F1BC3F6D-9401-4F16-9C0E-038FA93F916D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4877076" y="4728751"/>
            <a:ext cx="1109006" cy="90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2C60A2E-658A-46C8-B225-89037494C8E1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3344091" y="3408293"/>
            <a:ext cx="1532985" cy="68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9EC95A5C-B89A-466D-B856-442765F1AC26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3344091" y="3408293"/>
            <a:ext cx="423982" cy="68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3E83FEE-CA3A-4210-B002-4DF9B83101B1}"/>
              </a:ext>
            </a:extLst>
          </p:cNvPr>
          <p:cNvCxnSpPr>
            <a:stCxn id="19" idx="2"/>
            <a:endCxn id="12" idx="0"/>
          </p:cNvCxnSpPr>
          <p:nvPr/>
        </p:nvCxnSpPr>
        <p:spPr>
          <a:xfrm flipH="1">
            <a:off x="2659070" y="3408293"/>
            <a:ext cx="685021" cy="68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D7504205-2836-42FA-8E1B-3DEC14D93C82}"/>
              </a:ext>
            </a:extLst>
          </p:cNvPr>
          <p:cNvCxnSpPr>
            <a:stCxn id="21" idx="2"/>
            <a:endCxn id="14" idx="0"/>
          </p:cNvCxnSpPr>
          <p:nvPr/>
        </p:nvCxnSpPr>
        <p:spPr>
          <a:xfrm flipH="1">
            <a:off x="4877076" y="3428999"/>
            <a:ext cx="644158" cy="66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3E7903FE-3324-4B21-81D9-A5E92C43D615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5521234" y="3428999"/>
            <a:ext cx="464845" cy="66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FD90240D-DEE9-475F-B7CC-905A8F4A26E1}"/>
              </a:ext>
            </a:extLst>
          </p:cNvPr>
          <p:cNvCxnSpPr>
            <a:stCxn id="22" idx="2"/>
            <a:endCxn id="15" idx="0"/>
          </p:cNvCxnSpPr>
          <p:nvPr/>
        </p:nvCxnSpPr>
        <p:spPr>
          <a:xfrm flipH="1">
            <a:off x="5986079" y="3428999"/>
            <a:ext cx="1712300" cy="66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F6205A7-F533-47DD-8846-698904B1C233}"/>
              </a:ext>
            </a:extLst>
          </p:cNvPr>
          <p:cNvCxnSpPr>
            <a:stCxn id="22" idx="2"/>
            <a:endCxn id="16" idx="0"/>
          </p:cNvCxnSpPr>
          <p:nvPr/>
        </p:nvCxnSpPr>
        <p:spPr>
          <a:xfrm flipH="1">
            <a:off x="7095082" y="3428999"/>
            <a:ext cx="603297" cy="66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904B0AD9-559F-462C-8BA7-B57B35EA7D1C}"/>
              </a:ext>
            </a:extLst>
          </p:cNvPr>
          <p:cNvCxnSpPr>
            <a:stCxn id="22" idx="2"/>
            <a:endCxn id="17" idx="0"/>
          </p:cNvCxnSpPr>
          <p:nvPr/>
        </p:nvCxnSpPr>
        <p:spPr>
          <a:xfrm>
            <a:off x="7698379" y="3428999"/>
            <a:ext cx="505706" cy="66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D1FA64FB-E33E-4AE3-8C59-C55BA435BC30}"/>
              </a:ext>
            </a:extLst>
          </p:cNvPr>
          <p:cNvCxnSpPr>
            <a:stCxn id="24" idx="2"/>
            <a:endCxn id="19" idx="0"/>
          </p:cNvCxnSpPr>
          <p:nvPr/>
        </p:nvCxnSpPr>
        <p:spPr>
          <a:xfrm>
            <a:off x="3344091" y="2058391"/>
            <a:ext cx="0" cy="50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0E1380A7-C089-4180-9A54-7A1E58AA664E}"/>
              </a:ext>
            </a:extLst>
          </p:cNvPr>
          <p:cNvCxnSpPr>
            <a:stCxn id="24" idx="2"/>
            <a:endCxn id="21" idx="0"/>
          </p:cNvCxnSpPr>
          <p:nvPr/>
        </p:nvCxnSpPr>
        <p:spPr>
          <a:xfrm>
            <a:off x="3344091" y="2058391"/>
            <a:ext cx="2177143" cy="52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EA887F0-9872-490C-8247-2BBC6FE92457}"/>
              </a:ext>
            </a:extLst>
          </p:cNvPr>
          <p:cNvCxnSpPr>
            <a:stCxn id="25" idx="2"/>
            <a:endCxn id="21" idx="0"/>
          </p:cNvCxnSpPr>
          <p:nvPr/>
        </p:nvCxnSpPr>
        <p:spPr>
          <a:xfrm>
            <a:off x="5521234" y="2058391"/>
            <a:ext cx="0" cy="52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E3200EC-68AB-43AF-98E7-DC152EA48013}"/>
              </a:ext>
            </a:extLst>
          </p:cNvPr>
          <p:cNvCxnSpPr>
            <a:stCxn id="27" idx="2"/>
            <a:endCxn id="24" idx="0"/>
          </p:cNvCxnSpPr>
          <p:nvPr/>
        </p:nvCxnSpPr>
        <p:spPr>
          <a:xfrm flipH="1">
            <a:off x="3344091" y="911191"/>
            <a:ext cx="2058" cy="52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50A23AE0-11D3-4E1D-B5FB-7A733B62DACB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5518369" y="902867"/>
            <a:ext cx="59" cy="53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FB4BFFB9-D9DD-4544-BFC8-C15D6D01CB2D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698376" y="904397"/>
            <a:ext cx="1" cy="53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9AB8B9CA-D0DA-4A7F-91A5-CE2D30A54502}"/>
              </a:ext>
            </a:extLst>
          </p:cNvPr>
          <p:cNvCxnSpPr/>
          <p:nvPr/>
        </p:nvCxnSpPr>
        <p:spPr>
          <a:xfrm>
            <a:off x="1658983" y="5178850"/>
            <a:ext cx="7367451" cy="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F42BB053-CD35-4D99-B4BF-EBB237E10E0A}"/>
              </a:ext>
            </a:extLst>
          </p:cNvPr>
          <p:cNvCxnSpPr/>
          <p:nvPr/>
        </p:nvCxnSpPr>
        <p:spPr>
          <a:xfrm>
            <a:off x="1658983" y="3761455"/>
            <a:ext cx="7367451" cy="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F1E61834-C0F1-43F7-BBB7-612D949C08DD}"/>
              </a:ext>
            </a:extLst>
          </p:cNvPr>
          <p:cNvCxnSpPr/>
          <p:nvPr/>
        </p:nvCxnSpPr>
        <p:spPr>
          <a:xfrm>
            <a:off x="1658983" y="2338048"/>
            <a:ext cx="7367451" cy="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71F0B31F-A7DB-4076-AD25-7D9CBE742B3B}"/>
              </a:ext>
            </a:extLst>
          </p:cNvPr>
          <p:cNvCxnSpPr/>
          <p:nvPr/>
        </p:nvCxnSpPr>
        <p:spPr>
          <a:xfrm>
            <a:off x="1658983" y="1169945"/>
            <a:ext cx="7367451" cy="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C2E661E-88BF-40D9-9595-0C3CC39A5C5D}"/>
              </a:ext>
            </a:extLst>
          </p:cNvPr>
          <p:cNvSpPr txBox="1"/>
          <p:nvPr/>
        </p:nvSpPr>
        <p:spPr>
          <a:xfrm>
            <a:off x="495403" y="5623206"/>
            <a:ext cx="116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Bases de Datos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C6D604A-99B5-4F76-9A03-13C6C49C22F3}"/>
              </a:ext>
            </a:extLst>
          </p:cNvPr>
          <p:cNvSpPr txBox="1"/>
          <p:nvPr/>
        </p:nvSpPr>
        <p:spPr>
          <a:xfrm>
            <a:off x="213111" y="4226664"/>
            <a:ext cx="1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Infraestructura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E8140EB9-ECED-44EC-B288-4F94D6C71F21}"/>
              </a:ext>
            </a:extLst>
          </p:cNvPr>
          <p:cNvSpPr txBox="1"/>
          <p:nvPr/>
        </p:nvSpPr>
        <p:spPr>
          <a:xfrm>
            <a:off x="406532" y="2664813"/>
            <a:ext cx="134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Sistemas de Información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C4C955C7-54C0-4460-8F08-0F7BB0F84306}"/>
              </a:ext>
            </a:extLst>
          </p:cNvPr>
          <p:cNvSpPr txBox="1"/>
          <p:nvPr/>
        </p:nvSpPr>
        <p:spPr>
          <a:xfrm>
            <a:off x="381205" y="1422528"/>
            <a:ext cx="139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Subprocesos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C1A66893-3B27-4B23-BF8B-60C9548BDFFB}"/>
              </a:ext>
            </a:extLst>
          </p:cNvPr>
          <p:cNvSpPr txBox="1"/>
          <p:nvPr/>
        </p:nvSpPr>
        <p:spPr>
          <a:xfrm>
            <a:off x="666739" y="536822"/>
            <a:ext cx="81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Áreas</a:t>
            </a:r>
          </a:p>
        </p:txBody>
      </p:sp>
    </p:spTree>
    <p:extLst>
      <p:ext uri="{BB962C8B-B14F-4D97-AF65-F5344CB8AC3E}">
        <p14:creationId xmlns:p14="http://schemas.microsoft.com/office/powerpoint/2010/main" val="25851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Andrés Medina Rivas</dc:creator>
  <cp:lastModifiedBy>Carlos Andrés Medina Rivas</cp:lastModifiedBy>
  <cp:revision>3</cp:revision>
  <dcterms:created xsi:type="dcterms:W3CDTF">2019-10-25T05:00:09Z</dcterms:created>
  <dcterms:modified xsi:type="dcterms:W3CDTF">2019-10-25T05:22:12Z</dcterms:modified>
</cp:coreProperties>
</file>