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2" r:id="rId6"/>
    <p:sldId id="261" r:id="rId7"/>
    <p:sldId id="260" r:id="rId8"/>
    <p:sldId id="257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155C505-195F-4C23-97C8-FE3ADFCAF4F7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8F8C86E-9ED1-4843-AAAE-26013674443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PROGRAMACION PYTHON</a:t>
            </a:r>
            <a:br>
              <a:rPr lang="es-ES" dirty="0"/>
            </a:br>
            <a:r>
              <a:rPr lang="es-ES" dirty="0"/>
              <a:t>NIVEL 1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WHILE</a:t>
            </a:r>
          </a:p>
          <a:p>
            <a:r>
              <a:rPr lang="es-ES" dirty="0" err="1"/>
              <a:t>Prof</a:t>
            </a:r>
            <a:r>
              <a:rPr lang="es-ES" dirty="0"/>
              <a:t>: </a:t>
            </a:r>
            <a:r>
              <a:rPr lang="es-ES" dirty="0" err="1"/>
              <a:t>Caceres</a:t>
            </a:r>
            <a:r>
              <a:rPr lang="es-ES" dirty="0"/>
              <a:t> Katherine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430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2595744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800" dirty="0"/>
              <a:t>Este programa recibe el precio de diferentes artículos.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800" dirty="0"/>
              <a:t>Tiene un acumulador que guarda el total de la compra hasta el momento y un contador que cuenta la cantidad de artículos. </a:t>
            </a:r>
            <a:endParaRPr lang="es-ES" dirty="0"/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221;g1208dd2ea15_0_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7784" y="3501008"/>
            <a:ext cx="5313627" cy="2726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211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2091688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800" dirty="0"/>
              <a:t>Se ingresan diferentes precios.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800" dirty="0"/>
              <a:t>Cuando se ingresa 0 el programa devuelve la cantidad de artículos (contador) y el total de la compra (acumulador).</a:t>
            </a:r>
            <a:endParaRPr lang="es-ES" dirty="0"/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230;g1208dd2ea15_0_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1800" y="2996952"/>
            <a:ext cx="3960440" cy="293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55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692697"/>
            <a:ext cx="8229600" cy="1541546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Existen casos en los que necesitamos que nuestro algoritmo repita conjuntos de código</a:t>
            </a:r>
            <a:r>
              <a:rPr lang="es-ES" sz="2800" dirty="0" smtClean="0"/>
              <a:t>.</a:t>
            </a:r>
          </a:p>
          <a:p>
            <a:pPr marL="109728" lvl="0" indent="0">
              <a:buNone/>
            </a:pPr>
            <a:endParaRPr lang="es-ES" sz="2800" dirty="0"/>
          </a:p>
          <a:p>
            <a:pPr marL="109728" lvl="0" indent="0">
              <a:buNone/>
            </a:pPr>
            <a:endParaRPr lang="es-ES" dirty="0"/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683568" y="2276872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es-ES" dirty="0"/>
              <a:t>Para ello, existen diferentes estructuras que cumplen esa función, llamadas bucles.</a:t>
            </a:r>
          </a:p>
        </p:txBody>
      </p:sp>
      <p:pic>
        <p:nvPicPr>
          <p:cNvPr id="5" name="Picture 2" descr="persona que trabaja en la computadora. concepto de programación o  codificación. diseño plano moderno para banner web, elemento de sitio web,  folletos o portada de libro 5484713 Vector en Vecteez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32" y="2004049"/>
            <a:ext cx="348180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947272" y="4005064"/>
            <a:ext cx="3642344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es-ES" dirty="0"/>
              <a:t>Uno de esos, es el bucle </a:t>
            </a:r>
            <a:r>
              <a:rPr lang="es-ES" dirty="0" err="1"/>
              <a:t>While</a:t>
            </a:r>
            <a:r>
              <a:rPr lang="es-ES" dirty="0"/>
              <a:t>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580112" y="2123563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  <a:latin typeface="Engravers MT" panose="02090707080505020304" pitchFamily="18" charset="0"/>
              </a:rPr>
              <a:t>BUCLES</a:t>
            </a:r>
            <a:endParaRPr lang="es-AR" sz="3600" dirty="0">
              <a:solidFill>
                <a:schemeClr val="bg1"/>
              </a:solidFill>
              <a:latin typeface="Engravers MT" panose="02090707080505020304" pitchFamily="18" charset="0"/>
            </a:endParaRPr>
          </a:p>
        </p:txBody>
      </p:sp>
      <p:pic>
        <p:nvPicPr>
          <p:cNvPr id="8" name="Google Shape;14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808" y="4862853"/>
            <a:ext cx="1874466" cy="1072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3791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2595744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800" dirty="0"/>
              <a:t>En este caso, se le pide al usuario que ingrese su edad.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800" dirty="0"/>
              <a:t>Luego se evalúa y se dice que mientras la edad ingresada sea negativa, se le va a seguir pidiendo al usuario que ingrese su edad.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52;g11f96b1075e_0_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760" y="3501007"/>
            <a:ext cx="5405025" cy="2822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1524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4752528" cy="3384376"/>
          </a:xfrm>
        </p:spPr>
        <p:txBody>
          <a:bodyPr>
            <a:normAutofit fontScale="77500" lnSpcReduction="20000"/>
          </a:bodyPr>
          <a:lstStyle/>
          <a:p>
            <a:pPr marL="109728" lvl="0" indent="0">
              <a:buNone/>
            </a:pPr>
            <a:r>
              <a:rPr lang="es-ES" sz="3400" dirty="0"/>
              <a:t>Cuando NO se cumpla </a:t>
            </a:r>
            <a:r>
              <a:rPr lang="es-ES" sz="3400" dirty="0" smtClean="0"/>
              <a:t>la</a:t>
            </a:r>
          </a:p>
          <a:p>
            <a:pPr marL="109728" lvl="0" indent="0">
              <a:buNone/>
            </a:pPr>
            <a:r>
              <a:rPr lang="es-ES" sz="3400" dirty="0" smtClean="0"/>
              <a:t>condición </a:t>
            </a:r>
            <a:r>
              <a:rPr lang="es-ES" sz="3400" dirty="0"/>
              <a:t>del </a:t>
            </a:r>
            <a:r>
              <a:rPr lang="es-ES" sz="3400" dirty="0" err="1"/>
              <a:t>while</a:t>
            </a:r>
            <a:r>
              <a:rPr lang="es-ES" sz="3400" dirty="0"/>
              <a:t>. </a:t>
            </a:r>
            <a:endParaRPr lang="es-ES" sz="3400" dirty="0" smtClean="0"/>
          </a:p>
          <a:p>
            <a:pPr marL="109728" lvl="0" indent="0">
              <a:buNone/>
            </a:pPr>
            <a:r>
              <a:rPr lang="es-ES" sz="3400" dirty="0" smtClean="0"/>
              <a:t>Es </a:t>
            </a:r>
            <a:r>
              <a:rPr lang="es-ES" sz="3400" dirty="0"/>
              <a:t>decir cuando la edad </a:t>
            </a:r>
            <a:endParaRPr lang="es-ES" sz="3400" dirty="0" smtClean="0"/>
          </a:p>
          <a:p>
            <a:pPr marL="109728" lvl="0" indent="0">
              <a:buNone/>
            </a:pPr>
            <a:r>
              <a:rPr lang="es-ES" sz="3400" dirty="0" smtClean="0"/>
              <a:t>NO </a:t>
            </a:r>
            <a:r>
              <a:rPr lang="es-ES" sz="3400" dirty="0"/>
              <a:t>sea negativa, termina </a:t>
            </a:r>
            <a:endParaRPr lang="es-ES" sz="3400" dirty="0" smtClean="0"/>
          </a:p>
          <a:p>
            <a:pPr marL="109728" lvl="0" indent="0">
              <a:buNone/>
            </a:pPr>
            <a:r>
              <a:rPr lang="es-ES" sz="3400" dirty="0" smtClean="0"/>
              <a:t>de </a:t>
            </a:r>
            <a:r>
              <a:rPr lang="es-ES" sz="3400" dirty="0"/>
              <a:t>ejecutarse el </a:t>
            </a:r>
            <a:r>
              <a:rPr lang="es-ES" sz="3400" dirty="0" err="1"/>
              <a:t>while</a:t>
            </a:r>
            <a:r>
              <a:rPr lang="es-ES" sz="3400" dirty="0"/>
              <a:t>. </a:t>
            </a:r>
            <a:endParaRPr lang="es-ES" sz="3400" dirty="0" smtClean="0"/>
          </a:p>
          <a:p>
            <a:pPr marL="109728" lvl="0" indent="0">
              <a:buNone/>
            </a:pPr>
            <a:r>
              <a:rPr lang="es-ES" sz="3400" dirty="0" smtClean="0"/>
              <a:t>Y </a:t>
            </a:r>
            <a:r>
              <a:rPr lang="es-ES" sz="3400" dirty="0"/>
              <a:t>se </a:t>
            </a:r>
            <a:r>
              <a:rPr lang="es-ES" sz="3400" dirty="0" smtClean="0"/>
              <a:t>prosigue </a:t>
            </a:r>
            <a:r>
              <a:rPr lang="es-ES" sz="3400" dirty="0"/>
              <a:t>con la ejecución del </a:t>
            </a:r>
            <a:r>
              <a:rPr lang="es-ES" sz="3400" dirty="0" smtClean="0"/>
              <a:t>código </a:t>
            </a:r>
            <a:r>
              <a:rPr lang="es-ES" sz="3400" dirty="0"/>
              <a:t>que viene después.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Picture 2" descr="Imágenes de Programador Animado - Descarga gratuita e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08720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marL="109728" lvl="0" indent="0">
              <a:buNone/>
            </a:pPr>
            <a:r>
              <a:rPr lang="es-ES" sz="2800" dirty="0"/>
              <a:t>Cada vez que el usuario ingrese una edad menor a 0, es decir negativa, se va a ejecutar lo que haya dentro del </a:t>
            </a:r>
            <a:r>
              <a:rPr lang="es-ES" sz="2800" dirty="0" err="1"/>
              <a:t>while</a:t>
            </a:r>
            <a:r>
              <a:rPr lang="es-ES" sz="2800" dirty="0"/>
              <a:t>.</a:t>
            </a:r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 smtClean="0"/>
          </a:p>
          <a:p>
            <a:pPr marL="109728" lvl="0" indent="0">
              <a:buNone/>
            </a:pP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Cuando </a:t>
            </a:r>
            <a:r>
              <a:rPr lang="es-ES" sz="2800" dirty="0"/>
              <a:t>se ingresa una edad que no es negativa, se termina el </a:t>
            </a:r>
            <a:r>
              <a:rPr lang="es-ES" sz="2800" dirty="0" err="1"/>
              <a:t>while</a:t>
            </a:r>
            <a:r>
              <a:rPr lang="es-ES" sz="2800" dirty="0"/>
              <a:t> y se ejecuta el código que aparece después.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71;g11f96b1075e_0_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55954" y="1700808"/>
            <a:ext cx="4185600" cy="266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11796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7869" y="1484784"/>
            <a:ext cx="8229600" cy="2016224"/>
          </a:xfrm>
        </p:spPr>
        <p:txBody>
          <a:bodyPr>
            <a:normAutofit/>
          </a:bodyPr>
          <a:lstStyle/>
          <a:p>
            <a:r>
              <a:rPr lang="es-419" sz="2800" dirty="0"/>
              <a:t>Para contar las veces que se </a:t>
            </a:r>
            <a:r>
              <a:rPr lang="es-419" sz="2800" dirty="0" smtClean="0"/>
              <a:t>ejecutó</a:t>
            </a:r>
          </a:p>
          <a:p>
            <a:pPr marL="109728" indent="0">
              <a:buNone/>
            </a:pPr>
            <a:r>
              <a:rPr lang="es-419" sz="2800" dirty="0" smtClean="0"/>
              <a:t>determinado </a:t>
            </a:r>
            <a:r>
              <a:rPr lang="es-419" sz="2800" dirty="0"/>
              <a:t>código </a:t>
            </a:r>
            <a:r>
              <a:rPr lang="es-419" sz="2800" dirty="0" smtClean="0"/>
              <a:t>dentro</a:t>
            </a:r>
          </a:p>
          <a:p>
            <a:pPr marL="109728" indent="0">
              <a:buNone/>
            </a:pPr>
            <a:r>
              <a:rPr lang="es-419" sz="2800" dirty="0" smtClean="0"/>
              <a:t>un </a:t>
            </a:r>
            <a:r>
              <a:rPr lang="es-419" sz="2800" dirty="0"/>
              <a:t>bucle, podemos usar </a:t>
            </a:r>
            <a:endParaRPr lang="es-419" sz="2800" dirty="0" smtClean="0"/>
          </a:p>
          <a:p>
            <a:pPr marL="109728" indent="0">
              <a:buNone/>
            </a:pPr>
            <a:r>
              <a:rPr lang="es-419" sz="2800" dirty="0" smtClean="0"/>
              <a:t>contadores.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CONTADORES</a:t>
            </a:r>
            <a:endParaRPr lang="es-AR" u="sng" dirty="0"/>
          </a:p>
        </p:txBody>
      </p:sp>
      <p:sp>
        <p:nvSpPr>
          <p:cNvPr id="4" name="3 Rectángulo"/>
          <p:cNvSpPr/>
          <p:nvPr/>
        </p:nvSpPr>
        <p:spPr>
          <a:xfrm>
            <a:off x="722249" y="4365104"/>
            <a:ext cx="756084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Los contadores son variables, que en cada ejecución del bucle su valor se va a incrementar</a:t>
            </a:r>
            <a:endParaRPr lang="es-ES" dirty="0"/>
          </a:p>
        </p:txBody>
      </p:sp>
      <p:pic>
        <p:nvPicPr>
          <p:cNvPr id="5" name="Picture 2" descr="persona que trabaja en la computadora. concepto de programación o  codificación. diseño plano moderno para banner web, elemento de sitio web,  folletos o portada de libro 5484713 Vector en Vecteez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811" y="1988840"/>
            <a:ext cx="2703278" cy="21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87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2019680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800" dirty="0"/>
              <a:t>Este programa cuenta la cantidad de números que ingresemos.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800" dirty="0"/>
              <a:t>En cada vuelta del bucle </a:t>
            </a:r>
            <a:r>
              <a:rPr lang="es-ES" sz="2800" dirty="0" smtClean="0"/>
              <a:t>al contador </a:t>
            </a:r>
            <a:r>
              <a:rPr lang="es-ES" sz="2800" dirty="0"/>
              <a:t>se le suma 1.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92;g11f96b1075e_0_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3728" y="2420888"/>
            <a:ext cx="6172825" cy="277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25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2779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s-ES" sz="2800" dirty="0"/>
              <a:t>Ingresamos números,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mientras </a:t>
            </a:r>
            <a:r>
              <a:rPr lang="es-ES" sz="2800" dirty="0"/>
              <a:t>el número </a:t>
            </a:r>
            <a:r>
              <a:rPr lang="es-ES" sz="2800" dirty="0" smtClean="0"/>
              <a:t>ingresado</a:t>
            </a:r>
          </a:p>
          <a:p>
            <a:pPr marL="109728" lvl="0" indent="0">
              <a:buNone/>
            </a:pPr>
            <a:r>
              <a:rPr lang="es-ES" sz="2800" dirty="0" smtClean="0"/>
              <a:t>sea </a:t>
            </a:r>
            <a:r>
              <a:rPr lang="es-ES" sz="2800" dirty="0"/>
              <a:t>diferente de 0, seguimos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ingresando </a:t>
            </a:r>
            <a:r>
              <a:rPr lang="es-ES" sz="2800" dirty="0"/>
              <a:t>números.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En </a:t>
            </a:r>
            <a:r>
              <a:rPr lang="es-ES" sz="2800" dirty="0"/>
              <a:t>cada vuelta del bucle el contador se incrementa en 1. </a:t>
            </a:r>
            <a:br>
              <a:rPr lang="es-ES" sz="2800" dirty="0"/>
            </a:br>
            <a:r>
              <a:rPr lang="es-ES" sz="2800" dirty="0"/>
              <a:t>Al ingresar 0 termina el bucle y se muestra la cantidad de números ingresados.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Picture 2" descr="Cute Programador de depuración de código Vector de dibujos animados |  Vector Premium generado con 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53446"/>
            <a:ext cx="2520280" cy="22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201;g11f96b1075e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936" y="4293096"/>
            <a:ext cx="4336996" cy="22266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460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/>
          <a:lstStyle/>
          <a:p>
            <a:r>
              <a:rPr lang="es-419" sz="2800" dirty="0"/>
              <a:t>Para ver el total acumulado de diferentes operaciones a lo largo del bucle, necesitamos utilizar </a:t>
            </a:r>
            <a:r>
              <a:rPr lang="es-419" sz="2800" dirty="0" smtClean="0"/>
              <a:t>acumuladores</a:t>
            </a:r>
          </a:p>
          <a:p>
            <a:pPr marL="109728" indent="0">
              <a:buNone/>
            </a:pPr>
            <a:endParaRPr lang="es-419" sz="2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400" u="sng" dirty="0">
                <a:latin typeface="Nunito"/>
                <a:ea typeface="Nunito"/>
                <a:cs typeface="Nunito"/>
                <a:sym typeface="Nunito"/>
              </a:rPr>
              <a:t>Acumuladores</a:t>
            </a:r>
            <a:endParaRPr lang="es-AR" u="sng" dirty="0"/>
          </a:p>
        </p:txBody>
      </p:sp>
      <p:sp>
        <p:nvSpPr>
          <p:cNvPr id="4" name="3 Rectángulo"/>
          <p:cNvSpPr/>
          <p:nvPr/>
        </p:nvSpPr>
        <p:spPr>
          <a:xfrm>
            <a:off x="628449" y="3212976"/>
            <a:ext cx="799288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Los acumuladores son variables, que en cada ejecución del bucle su valor se va a modificar, de acuerdo a las especificaciones de nuestro algoritmo</a:t>
            </a:r>
          </a:p>
        </p:txBody>
      </p:sp>
    </p:spTree>
    <p:extLst>
      <p:ext uri="{BB962C8B-B14F-4D97-AF65-F5344CB8AC3E}">
        <p14:creationId xmlns:p14="http://schemas.microsoft.com/office/powerpoint/2010/main" val="1457882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</TotalTime>
  <Words>361</Words>
  <Application>Microsoft Office PowerPoint</Application>
  <PresentationFormat>Presentación en pantalla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PROGRAMACION PYTHON NIVEL 1</vt:lpstr>
      <vt:lpstr>Presentación de PowerPoint</vt:lpstr>
      <vt:lpstr>Presentación de PowerPoint</vt:lpstr>
      <vt:lpstr>Presentación de PowerPoint</vt:lpstr>
      <vt:lpstr>Presentación de PowerPoint</vt:lpstr>
      <vt:lpstr>CONTADORES</vt:lpstr>
      <vt:lpstr>Presentación de PowerPoint</vt:lpstr>
      <vt:lpstr>Presentación de PowerPoint</vt:lpstr>
      <vt:lpstr>Acumuladores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PYTHON NIVEL 1</dc:title>
  <dc:creator>jcoronel</dc:creator>
  <cp:lastModifiedBy>jcoronel</cp:lastModifiedBy>
  <cp:revision>3</cp:revision>
  <dcterms:created xsi:type="dcterms:W3CDTF">2025-03-04T01:55:27Z</dcterms:created>
  <dcterms:modified xsi:type="dcterms:W3CDTF">2025-03-04T02:14:46Z</dcterms:modified>
</cp:coreProperties>
</file>