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228600" y="57150"/>
            <a:ext cx="7239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228600" y="1052513"/>
            <a:ext cx="8686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 rot="5400000">
            <a:off x="5076750" y="1971750"/>
            <a:ext cx="3714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1266750" y="-9450"/>
            <a:ext cx="37149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25553" r="7779" t="0"/>
          <a:stretch/>
        </p:blipFill>
        <p:spPr>
          <a:xfrm>
            <a:off x="4495801" y="1026684"/>
            <a:ext cx="3888900" cy="2916600"/>
          </a:xfrm>
          <a:prstGeom prst="roundRect">
            <a:avLst>
              <a:gd fmla="val 8644" name="adj"/>
            </a:avLst>
          </a:prstGeom>
          <a:noFill/>
          <a:ln>
            <a:noFill/>
          </a:ln>
          <a:effectLst>
            <a:reflection blurRad="0" dir="5400000" dist="635000" endA="0" endPos="50000" fadeDir="5400012" kx="0" rotWithShape="0" algn="bl" stA="15000" stPos="0" sy="-100000" ky="0"/>
          </a:effectLst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228600" y="3696891"/>
            <a:ext cx="5105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30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28600" y="2800351"/>
            <a:ext cx="51054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28600" y="57150"/>
            <a:ext cx="7239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28600" y="1348978"/>
            <a:ext cx="4267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648200" y="1348978"/>
            <a:ext cx="4267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28600" y="57150"/>
            <a:ext cx="7239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28600" y="1300163"/>
            <a:ext cx="42687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228600" y="1779984"/>
            <a:ext cx="42687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4645026" y="1300163"/>
            <a:ext cx="4270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5"/>
          <p:cNvSpPr txBox="1"/>
          <p:nvPr>
            <p:ph idx="4" type="body"/>
          </p:nvPr>
        </p:nvSpPr>
        <p:spPr>
          <a:xfrm>
            <a:off x="4645026" y="1779984"/>
            <a:ext cx="42702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228600" y="57150"/>
            <a:ext cx="7239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228601" y="65219"/>
            <a:ext cx="32370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575050" y="1028700"/>
            <a:ext cx="39687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228601" y="1028701"/>
            <a:ext cx="32370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1143000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>
            <p:ph idx="2" type="pic"/>
          </p:nvPr>
        </p:nvSpPr>
        <p:spPr>
          <a:xfrm>
            <a:off x="1143000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143000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228600" y="57150"/>
            <a:ext cx="7239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 rot="5400000">
            <a:off x="2019300" y="-737794"/>
            <a:ext cx="3657600" cy="7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57150"/>
            <a:ext cx="7239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1052513"/>
            <a:ext cx="8686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25553" r="7779" t="0"/>
          <a:stretch/>
        </p:blipFill>
        <p:spPr>
          <a:xfrm>
            <a:off x="7239000" y="114300"/>
            <a:ext cx="1600200" cy="1200300"/>
          </a:xfrm>
          <a:prstGeom prst="roundRect">
            <a:avLst>
              <a:gd fmla="val 18055" name="adj"/>
            </a:avLst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5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5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5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51273" y="4767263"/>
            <a:ext cx="45619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>
                <a:solidFill>
                  <a:srgbClr val="888888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s-E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861" y="54637"/>
            <a:ext cx="2296139" cy="69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375919" y="921598"/>
            <a:ext cx="4254863" cy="39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de ordenamiento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375919" y="1378608"/>
            <a:ext cx="7777480" cy="365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técnicas utilizadas para organizar elementos de una lista en un orden especifico. También son conocidos como algoritmos de ordenación.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continuación, veremos 3 de los métodos mas comunes.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Bubble sort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(ordenamiento por burbuja)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sort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(ordenamiento por selección)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 sort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(ordenamiento por inserción)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138545" y="339163"/>
            <a:ext cx="3613150" cy="273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s-ES" sz="1800"/>
              <a:t>Unidad 3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0" y="4904213"/>
            <a:ext cx="26416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Cristian Pastrana - Programación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51273" y="4767263"/>
            <a:ext cx="45619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>
                <a:solidFill>
                  <a:srgbClr val="888888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s-E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861" y="54637"/>
            <a:ext cx="2296139" cy="69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375919" y="921598"/>
            <a:ext cx="5893358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Bubble sort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(ordenamiento por burbuja)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444812" y="1523685"/>
            <a:ext cx="7777480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 elementos adyacentes e intercambia si están en el orden incorrecto. Repite hasta que esté ordenado.</a:t>
            </a:r>
            <a:endParaRPr/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138545" y="339163"/>
            <a:ext cx="3613150" cy="273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s-ES" sz="1800"/>
              <a:t>Unidad 3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0" y="4904213"/>
            <a:ext cx="26416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Cristian Pastrana - Programación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3848" y="1855056"/>
            <a:ext cx="2857500" cy="148313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590949" y="3271062"/>
            <a:ext cx="7777480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numero de la izquierda es mayor que el numero de la derecha lo cambio de lugar.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51273" y="4767263"/>
            <a:ext cx="45619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>
                <a:solidFill>
                  <a:srgbClr val="888888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s-E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861" y="54637"/>
            <a:ext cx="2296139" cy="69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375919" y="921598"/>
            <a:ext cx="5893358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sort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(ordenamiento por selección)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444812" y="1523685"/>
            <a:ext cx="7777480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el mínimo de la lista y lo coloca en su posición final, repitiendo para el resto.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138545" y="339163"/>
            <a:ext cx="3613150" cy="273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s-ES" sz="1800"/>
              <a:t>Unidad 3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0" y="4904213"/>
            <a:ext cx="26416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Cristian Pastrana - Programación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2924828" y="2328697"/>
            <a:ext cx="5354876" cy="1267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el numero es el menor lo coloco en la primera posición .</a:t>
            </a:r>
            <a:endParaRPr/>
          </a:p>
          <a:p>
            <a:pPr indent="-285750" lvl="0" marL="2857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los números restantes busco el menor y lo coloco en la segunda posición</a:t>
            </a:r>
            <a:endParaRPr/>
          </a:p>
          <a:p>
            <a:pPr indent="-285750" lvl="0" marL="2857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Repetir el proceso hasta ordenar todos los números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5120" y="2052840"/>
            <a:ext cx="672764" cy="2495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51273" y="4767263"/>
            <a:ext cx="45619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>
                <a:solidFill>
                  <a:srgbClr val="888888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s-E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861" y="54637"/>
            <a:ext cx="2296139" cy="69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375919" y="921598"/>
            <a:ext cx="5893358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 sort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(ordenamiento por inserción)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444812" y="1523685"/>
            <a:ext cx="7777480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Toma elementos uno por uno y los inserta en su lugar correcto dentro de la parte ya ordenada.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138545" y="339163"/>
            <a:ext cx="3613150" cy="273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s-ES" sz="1800"/>
              <a:t>Unidad 3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0" y="4904213"/>
            <a:ext cx="26416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Cristian Pastrana - Programación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590949" y="3271062"/>
            <a:ext cx="7777480" cy="66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numero actual (el de color rojo) es menor que el numero de la izquierda lo cambio de lugar. 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325" y="1842683"/>
            <a:ext cx="2793093" cy="1675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51273" y="4767263"/>
            <a:ext cx="45619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>
                <a:solidFill>
                  <a:srgbClr val="888888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s-E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861" y="54637"/>
            <a:ext cx="2296139" cy="69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375919" y="921598"/>
            <a:ext cx="4254863" cy="39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de ordenamiento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375919" y="1378608"/>
            <a:ext cx="8241988" cy="4384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los 3 métodos vistos podemos resumir sus ventajas y desventajas de la sig. manera: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Ventajas: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fáciles de comprender e implementar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Eficientes para listas pequeñas</a:t>
            </a:r>
            <a:endParaRPr/>
          </a:p>
          <a:p>
            <a:pPr indent="-952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Desventajas: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son eficientes para listas grandes 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Complejidad O(n²)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grandes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recomienda utilizar algoritmos mas avanzados como 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sort, quick sort o heap sort.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 txBox="1"/>
          <p:nvPr>
            <p:ph type="title"/>
          </p:nvPr>
        </p:nvSpPr>
        <p:spPr>
          <a:xfrm>
            <a:off x="138545" y="339163"/>
            <a:ext cx="3613150" cy="273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s-ES" sz="1800"/>
              <a:t>Unidad 3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0" y="4904213"/>
            <a:ext cx="26416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Cristian Pastrana - Programación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b Evoluci+¦n Tecnol+¦gic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