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9" r:id="rId4"/>
    <p:sldId id="263" r:id="rId5"/>
    <p:sldId id="264" r:id="rId6"/>
    <p:sldId id="262" r:id="rId7"/>
    <p:sldId id="261" r:id="rId8"/>
    <p:sldId id="260" r:id="rId9"/>
    <p:sldId id="257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3DAD9-47FF-40FA-B90F-96835B79F371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D4846-2A94-4ECB-B995-7C0584EE4E2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746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D4846-2A94-4ECB-B995-7C0584EE4E29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8926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riángulo rectángulo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grpSp>
        <p:nvGrpSpPr>
          <p:cNvPr id="2" name="1 Grupo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6 Forma libre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7 Forma libre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10 Forma libre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11 Conector recto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  <p:sp>
        <p:nvSpPr>
          <p:cNvPr id="7" name="6 Cheurón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7 Cheurón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  <p:sp>
        <p:nvSpPr>
          <p:cNvPr id="6" name="5 Título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9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10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11 Cheurón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12 Cheurón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Forma libre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11 Forma libre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13 Triángulo rectángulo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14 Conector recto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7A3DCCD-11F9-461F-B755-7DF2F5233F3E}" type="datetimeFigureOut">
              <a:rPr lang="es-AR" smtClean="0"/>
              <a:t>3/3/2025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65B2813-3F03-47E4-9FFB-DA0F25FC0E07}" type="slidenum">
              <a:rPr lang="es-AR" smtClean="0"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PROGRAMACION PYTHON</a:t>
            </a:r>
            <a:br>
              <a:rPr lang="es-ES" dirty="0"/>
            </a:br>
            <a:r>
              <a:rPr lang="es-ES" dirty="0"/>
              <a:t>NIVEL 1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TIPOS DE DATOS</a:t>
            </a:r>
          </a:p>
          <a:p>
            <a:r>
              <a:rPr lang="es-ES" dirty="0" err="1" smtClean="0"/>
              <a:t>Prof</a:t>
            </a:r>
            <a:r>
              <a:rPr lang="es-ES" dirty="0" smtClean="0"/>
              <a:t>: </a:t>
            </a:r>
            <a:r>
              <a:rPr lang="es-ES" dirty="0" err="1" smtClean="0"/>
              <a:t>Caceres</a:t>
            </a:r>
            <a:r>
              <a:rPr lang="es-ES" dirty="0" smtClean="0"/>
              <a:t> Katherine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8708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6"/>
          </a:xfrm>
        </p:spPr>
        <p:txBody>
          <a:bodyPr/>
          <a:lstStyle/>
          <a:p>
            <a:pPr marL="109728" lvl="0" indent="0">
              <a:buNone/>
            </a:pPr>
            <a:r>
              <a:rPr lang="es-ES" sz="2800" dirty="0"/>
              <a:t>Hasta ahora estuvimos guardando diferentes datos en nuestras variables.</a:t>
            </a:r>
            <a:endParaRPr lang="es-ES" dirty="0"/>
          </a:p>
          <a:p>
            <a:pPr marL="109728" indent="0">
              <a:buNone/>
            </a:pPr>
            <a:endParaRPr lang="es-ES" dirty="0"/>
          </a:p>
          <a:p>
            <a:pPr marL="109728" lvl="0" indent="0">
              <a:buNone/>
            </a:pP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Estos datos pueden se de diferentes tipos entre sí.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u="sng" dirty="0" smtClean="0"/>
              <a:t>TIPOS DE DATOS</a:t>
            </a:r>
            <a:endParaRPr lang="es-AR" u="sng" dirty="0"/>
          </a:p>
        </p:txBody>
      </p:sp>
      <p:pic>
        <p:nvPicPr>
          <p:cNvPr id="4" name="Google Shape;14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475656" y="3933056"/>
            <a:ext cx="4391400" cy="19002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Imagen 17">
            <a:extLst>
              <a:ext uri="{FF2B5EF4-FFF2-40B4-BE49-F238E27FC236}">
                <a16:creationId xmlns="" xmlns:a16="http://schemas.microsoft.com/office/drawing/2014/main" id="{D52EDFB2-899A-4495-BFE0-1B0E4B1A3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3429000"/>
            <a:ext cx="2358552" cy="192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6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844824"/>
            <a:ext cx="8229600" cy="2451728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Nos sirven para guardar números </a:t>
            </a: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enteros con 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los que vamos a realizar operaciones </a:t>
            </a: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matemáticas</a:t>
            </a:r>
            <a:endParaRPr lang="es-ES" sz="2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9728" lvl="0" indent="0">
              <a:buNone/>
            </a:pPr>
            <a:endParaRPr lang="es-ES" sz="2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9728" lvl="0" indent="0">
              <a:buNone/>
            </a:pP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Ejemplos de números enteros son</a:t>
            </a: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09728" lvl="0" indent="0">
              <a:buNone/>
            </a:pP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20, -17, 76543. </a:t>
            </a:r>
            <a:endParaRPr lang="es-ES" sz="28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9728" lvl="0" indent="0">
              <a:buNone/>
            </a:pP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guardan en las variables sin </a:t>
            </a:r>
            <a:endParaRPr lang="es-ES" sz="28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9728" lvl="0" indent="0">
              <a:buNone/>
            </a:pP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comillas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AR" sz="4400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Enteros (</a:t>
            </a:r>
            <a:r>
              <a:rPr lang="es-AR" sz="4400" u="sn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</a:t>
            </a:r>
            <a:r>
              <a:rPr lang="es-AR" sz="4400" u="sng" dirty="0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lang="es-AR" u="sng" dirty="0"/>
          </a:p>
        </p:txBody>
      </p:sp>
      <p:pic>
        <p:nvPicPr>
          <p:cNvPr id="4" name="Google Shape;154;g1193371dde5_0_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62643" y="4394719"/>
            <a:ext cx="4373250" cy="6608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5359866" y="2564904"/>
            <a:ext cx="3701735" cy="266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53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523736"/>
          </a:xfrm>
        </p:spPr>
        <p:txBody>
          <a:bodyPr/>
          <a:lstStyle/>
          <a:p>
            <a:pPr lvl="0"/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Nos sirven para guardar números decimales con los que vamos a realizar operaciones matemáticas</a:t>
            </a:r>
          </a:p>
          <a:p>
            <a:pPr marL="109728" indent="0">
              <a:buNone/>
            </a:pPr>
            <a:endParaRPr lang="es-ES" dirty="0" smtClean="0"/>
          </a:p>
          <a:p>
            <a:pPr marL="109728" lvl="0" indent="0">
              <a:buNone/>
            </a:pP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Ejemplos de números enteros son: 13.7, 345.1, -453.12. Se guardan en las variables sin comillas.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s-AR" sz="4400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Decimales (</a:t>
            </a:r>
            <a:r>
              <a:rPr lang="es-AR" sz="4400" u="sn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float</a:t>
            </a:r>
            <a:r>
              <a:rPr lang="es-AR" sz="4400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lang="es-AR" u="sng" dirty="0"/>
          </a:p>
        </p:txBody>
      </p:sp>
      <p:pic>
        <p:nvPicPr>
          <p:cNvPr id="4" name="Google Shape;167;g1193371dde5_0_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443" y="4581128"/>
            <a:ext cx="4896790" cy="72788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5399233" y="3717032"/>
            <a:ext cx="3701735" cy="266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239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Nos sirven para guardar palabras o números con los que NO vamos a realizar operaciones </a:t>
            </a:r>
            <a:r>
              <a:rPr lang="es-419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matemáticas</a:t>
            </a:r>
          </a:p>
          <a:p>
            <a:pPr marL="109728" indent="0">
              <a:buNone/>
            </a:pPr>
            <a:endParaRPr lang="es-419" sz="2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9728" lvl="0" indent="0">
              <a:buNone/>
            </a:pP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Ejemplos de </a:t>
            </a:r>
            <a:r>
              <a:rPr lang="es-ES" sz="28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son:  Lucas, 3221-2345,  32.234.321. </a:t>
            </a:r>
            <a:endParaRPr lang="es-ES" sz="2800" dirty="0" smtClean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09728" lvl="0" indent="0">
              <a:buNone/>
            </a:pP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 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guardan en las variables con comillas dobles.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sz="4400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Strings</a:t>
            </a:r>
            <a:endParaRPr lang="es-AR" u="sng" dirty="0"/>
          </a:p>
        </p:txBody>
      </p:sp>
      <p:pic>
        <p:nvPicPr>
          <p:cNvPr id="4" name="Google Shape;178;g1193371dde5_0_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9592" y="4581128"/>
            <a:ext cx="4473075" cy="66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5773166" y="4210792"/>
            <a:ext cx="3016800" cy="21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935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2287" y="1772816"/>
            <a:ext cx="8229600" cy="1659640"/>
          </a:xfrm>
        </p:spPr>
        <p:txBody>
          <a:bodyPr>
            <a:normAutofit/>
          </a:bodyPr>
          <a:lstStyle/>
          <a:p>
            <a:pPr lvl="0"/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poder mostrar por pantalla, </a:t>
            </a: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debemos</a:t>
            </a:r>
          </a:p>
          <a:p>
            <a:pPr marL="109728" lvl="0" indent="0">
              <a:buNone/>
            </a:pP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transformar 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esos datos en </a:t>
            </a:r>
            <a:r>
              <a:rPr lang="es-ES" sz="28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ya 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que </a:t>
            </a: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sólo</a:t>
            </a:r>
          </a:p>
          <a:p>
            <a:pPr marL="109728" lvl="0" indent="0">
              <a:buNone/>
            </a:pP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podemos mostrar </a:t>
            </a: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 pantalla </a:t>
            </a:r>
            <a:r>
              <a:rPr lang="es-ES" sz="28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AR" sz="4400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Transformar a </a:t>
            </a:r>
            <a:r>
              <a:rPr lang="es-AR" sz="4400" u="sng" dirty="0" err="1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String</a:t>
            </a:r>
            <a:endParaRPr lang="es-AR" u="sng" dirty="0"/>
          </a:p>
        </p:txBody>
      </p:sp>
      <p:pic>
        <p:nvPicPr>
          <p:cNvPr id="4" name="Google Shape;189;g1193371dde5_0_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3573016"/>
            <a:ext cx="8538015" cy="61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6012160" y="4437112"/>
            <a:ext cx="3016800" cy="21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02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67544" y="1772816"/>
            <a:ext cx="8229600" cy="1587632"/>
          </a:xfrm>
        </p:spPr>
        <p:txBody>
          <a:bodyPr/>
          <a:lstStyle/>
          <a:p>
            <a:pPr lvl="0"/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También podemos transformar </a:t>
            </a:r>
            <a:r>
              <a:rPr lang="es-ES" sz="28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a enteros y a decimales. Pero sólo en el caso de números que habían sido guardados como </a:t>
            </a:r>
            <a:r>
              <a:rPr lang="es-ES" sz="2800" dirty="0" err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Strings</a:t>
            </a:r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Bef>
                <a:spcPts val="0"/>
              </a:spcBef>
            </a:pPr>
            <a:r>
              <a:rPr lang="es-AR" sz="4400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Transformar a </a:t>
            </a:r>
            <a:r>
              <a:rPr lang="es-AR" sz="4400" u="sn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</a:t>
            </a:r>
            <a:r>
              <a:rPr lang="es-AR" sz="4400" u="sn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y a </a:t>
            </a:r>
            <a:r>
              <a:rPr lang="es-AR" sz="4400" u="sng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Float</a:t>
            </a:r>
            <a:endParaRPr lang="es-AR" u="sng" dirty="0"/>
          </a:p>
        </p:txBody>
      </p:sp>
      <p:pic>
        <p:nvPicPr>
          <p:cNvPr id="4" name="Google Shape;200;g1193371dde5_0_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47664" y="3573016"/>
            <a:ext cx="3631658" cy="91819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Programación de código javascript o html: vector de stock (libre de  regalías) 1650492826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4"/>
          <a:stretch/>
        </p:blipFill>
        <p:spPr bwMode="auto">
          <a:xfrm>
            <a:off x="5868144" y="4221088"/>
            <a:ext cx="3016800" cy="217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2996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2163696"/>
          </a:xfrm>
        </p:spPr>
        <p:txBody>
          <a:bodyPr/>
          <a:lstStyle/>
          <a:p>
            <a:pPr lvl="0"/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 Python podemos realizar operaciones matemáticas.</a:t>
            </a:r>
          </a:p>
          <a:p>
            <a:pPr marL="109728" lvl="0" indent="0">
              <a:buNone/>
            </a:pPr>
            <a:r>
              <a:rPr lang="es-AR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Para poder realizarlas utilizaremos operadores aritméticos.</a:t>
            </a:r>
          </a:p>
          <a:p>
            <a:pPr marL="109728" indent="0">
              <a:buNone/>
            </a:pPr>
            <a:endParaRPr lang="es-AR" dirty="0"/>
          </a:p>
        </p:txBody>
      </p:sp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s-AR" sz="4400" u="sng" dirty="0" smtClean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Operadores Aritméticos</a:t>
            </a:r>
            <a:endParaRPr lang="es-AR" u="sng" dirty="0"/>
          </a:p>
        </p:txBody>
      </p:sp>
      <p:pic>
        <p:nvPicPr>
          <p:cNvPr id="4" name="Google Shape;212;g1193371dde5_1_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203848" y="3429000"/>
            <a:ext cx="3774425" cy="2794608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547903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 idx="1"/>
          </p:nvPr>
        </p:nvSpPr>
        <p:spPr>
          <a:xfrm>
            <a:off x="323528" y="764704"/>
            <a:ext cx="8229600" cy="1011568"/>
          </a:xfrm>
        </p:spPr>
        <p:txBody>
          <a:bodyPr/>
          <a:lstStyle/>
          <a:p>
            <a:pPr lvl="0"/>
            <a:r>
              <a:rPr lang="es-ES" sz="2800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Por ejemplo podemos almacenar la suma de una operación en una </a:t>
            </a:r>
            <a:r>
              <a:rPr lang="es-ES" sz="2800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</a:t>
            </a:r>
            <a:endParaRPr lang="es-ES" sz="2800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Google Shape;221;g11dd4519b0e_0_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7584" y="1846429"/>
            <a:ext cx="2097656" cy="5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4 Rectángulo"/>
          <p:cNvSpPr/>
          <p:nvPr/>
        </p:nvSpPr>
        <p:spPr>
          <a:xfrm>
            <a:off x="539552" y="2835836"/>
            <a:ext cx="2840649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ts val="1300"/>
            </a:pPr>
            <a:r>
              <a:rPr lang="es-AR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Luego imprimir esa </a:t>
            </a:r>
            <a:r>
              <a:rPr lang="es-AR" dirty="0" smtClean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variable:</a:t>
            </a:r>
            <a:endParaRPr lang="es-AR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222;g11dd4519b0e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3274170"/>
            <a:ext cx="1855091" cy="537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7" name="6 Rectángulo"/>
          <p:cNvSpPr/>
          <p:nvPr/>
        </p:nvSpPr>
        <p:spPr>
          <a:xfrm>
            <a:off x="539552" y="3933056"/>
            <a:ext cx="4572000" cy="72943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15000"/>
              </a:lnSpc>
              <a:buClr>
                <a:schemeClr val="dk2"/>
              </a:buClr>
              <a:buSzPts val="1300"/>
            </a:pPr>
            <a:r>
              <a:rPr lang="es-ES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El sistema nos devolverá el resultado de la operación</a:t>
            </a:r>
            <a:endParaRPr lang="es-ES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" name="Google Shape;224;g11dd4519b0e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584" y="4662486"/>
            <a:ext cx="1102500" cy="67847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" name="Imagen 17">
            <a:extLst>
              <a:ext uri="{FF2B5EF4-FFF2-40B4-BE49-F238E27FC236}">
                <a16:creationId xmlns="" xmlns:a16="http://schemas.microsoft.com/office/drawing/2014/main" id="{D52EDFB2-899A-4495-BFE0-1B0E4B1A3A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0072" y="2060848"/>
            <a:ext cx="3331168" cy="27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573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urrencia">
  <a:themeElements>
    <a:clrScheme name="Concurrencia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urrencia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urrenc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16</TotalTime>
  <Words>248</Words>
  <Application>Microsoft Office PowerPoint</Application>
  <PresentationFormat>Presentación en pantalla (4:3)</PresentationFormat>
  <Paragraphs>36</Paragraphs>
  <Slides>9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Concurrencia</vt:lpstr>
      <vt:lpstr>PROGRAMACION PYTHON NIVEL 1</vt:lpstr>
      <vt:lpstr>TIPOS DE DATOS</vt:lpstr>
      <vt:lpstr>Enteros (int)</vt:lpstr>
      <vt:lpstr>Decimales (float)</vt:lpstr>
      <vt:lpstr>Strings</vt:lpstr>
      <vt:lpstr>Transformar a String</vt:lpstr>
      <vt:lpstr>Transformar a Int y a Float</vt:lpstr>
      <vt:lpstr>Operadores Aritméticos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PROGRAMACION PYTHON NIVEL 1</dc:title>
  <dc:creator>jcoronel</dc:creator>
  <cp:lastModifiedBy>jcoronel</cp:lastModifiedBy>
  <cp:revision>2</cp:revision>
  <dcterms:created xsi:type="dcterms:W3CDTF">2025-03-04T00:57:25Z</dcterms:created>
  <dcterms:modified xsi:type="dcterms:W3CDTF">2025-03-04T01:13:58Z</dcterms:modified>
</cp:coreProperties>
</file>