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3FF911-BCD8-4EBC-A004-D754819AE2BB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1784B8-8568-4047-99D3-2806BF74374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PROGRAMACION PYTHON</a:t>
            </a:r>
            <a:br>
              <a:rPr lang="es-ES" dirty="0" smtClean="0"/>
            </a:br>
            <a:r>
              <a:rPr lang="es-ES" dirty="0" smtClean="0"/>
              <a:t>NIVEL 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/>
              <a:t>For – parte 2</a:t>
            </a:r>
          </a:p>
          <a:p>
            <a:r>
              <a:rPr lang="es-ES" b="1" dirty="0" smtClean="0"/>
              <a:t>Prof.: Caceres Katherine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7597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En el bucle for, </a:t>
            </a:r>
            <a:r>
              <a:rPr lang="es-ES" dirty="0"/>
              <a:t>puede usarse para iterar sobre una cadena de caracteres, permitiendo que cada carácter se procese individualmente</a:t>
            </a:r>
            <a:r>
              <a:rPr lang="es-ES" dirty="0" smtClean="0"/>
              <a:t>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FOR</a:t>
            </a:r>
            <a:endParaRPr lang="es-AR" u="sng" dirty="0"/>
          </a:p>
        </p:txBody>
      </p:sp>
      <p:pic>
        <p:nvPicPr>
          <p:cNvPr id="4" name="Google Shape;192;g120ab76b075_0_28"/>
          <p:cNvPicPr preferRelativeResize="0"/>
          <p:nvPr/>
        </p:nvPicPr>
        <p:blipFill rotWithShape="1">
          <a:blip r:embed="rId2">
            <a:alphaModFix/>
          </a:blip>
          <a:srcRect b="40964"/>
          <a:stretch/>
        </p:blipFill>
        <p:spPr>
          <a:xfrm>
            <a:off x="2123728" y="3140967"/>
            <a:ext cx="3960440" cy="18388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5 CuadroTexto"/>
          <p:cNvSpPr txBox="1"/>
          <p:nvPr/>
        </p:nvSpPr>
        <p:spPr>
          <a:xfrm>
            <a:off x="252875" y="5172160"/>
            <a:ext cx="7108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 Esto recorre la cadena </a:t>
            </a:r>
            <a:r>
              <a:rPr lang="es-ES" dirty="0" smtClean="0"/>
              <a:t>carácter </a:t>
            </a:r>
            <a:r>
              <a:rPr lang="es-ES" dirty="0"/>
              <a:t>por carácter, asignando cada </a:t>
            </a:r>
            <a:endParaRPr lang="es-ES" dirty="0" smtClean="0"/>
          </a:p>
          <a:p>
            <a:r>
              <a:rPr lang="es-ES" dirty="0" smtClean="0"/>
              <a:t>uno </a:t>
            </a:r>
            <a:r>
              <a:rPr lang="es-ES" dirty="0"/>
              <a:t>a la variable carácter en cada iteración del ciclo. </a:t>
            </a:r>
            <a:endParaRPr lang="es-AR" dirty="0"/>
          </a:p>
        </p:txBody>
      </p:sp>
      <p:pic>
        <p:nvPicPr>
          <p:cNvPr id="7" name="Google Shape;193;g120ab76b075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2939019"/>
            <a:ext cx="1139234" cy="2916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07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02697" y="1772816"/>
            <a:ext cx="8229600" cy="12241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puede utilizar </a:t>
            </a:r>
            <a:r>
              <a:rPr lang="es-ES" dirty="0" smtClean="0"/>
              <a:t>la función</a:t>
            </a:r>
            <a:r>
              <a:rPr lang="es-ES" dirty="0"/>
              <a:t> </a:t>
            </a:r>
            <a:r>
              <a:rPr lang="es-ES" dirty="0"/>
              <a:t>range()</a:t>
            </a:r>
            <a:r>
              <a:rPr lang="es-ES" dirty="0"/>
              <a:t> </a:t>
            </a: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con</a:t>
            </a:r>
            <a:r>
              <a:rPr lang="es-ES" dirty="0"/>
              <a:t> </a:t>
            </a:r>
            <a:r>
              <a:rPr lang="es-ES" dirty="0"/>
              <a:t>len()</a:t>
            </a:r>
            <a:r>
              <a:rPr lang="es-ES" dirty="0"/>
              <a:t> para acceder a los caracteres mediante su índice.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Recorrer cadena de carácter mediante su índice: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971599" y="4365104"/>
            <a:ext cx="73613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75000"/>
                  </a:schemeClr>
                </a:solidFill>
              </a:rPr>
              <a:t>len() </a:t>
            </a:r>
            <a:r>
              <a:rPr lang="es-ES" sz="2400" dirty="0"/>
              <a:t>devuelve la longitud de un objeto iterable, </a:t>
            </a:r>
            <a:endParaRPr lang="es-ES" sz="2400" dirty="0" smtClean="0"/>
          </a:p>
          <a:p>
            <a:r>
              <a:rPr lang="es-ES" sz="2400" dirty="0" smtClean="0"/>
              <a:t>como </a:t>
            </a:r>
            <a:r>
              <a:rPr lang="es-ES" sz="2400" dirty="0"/>
              <a:t>una cadena, lista o tupla. </a:t>
            </a:r>
            <a:endParaRPr lang="es-ES" sz="2400" dirty="0" smtClean="0"/>
          </a:p>
          <a:p>
            <a:r>
              <a:rPr lang="es-ES" sz="2400" dirty="0" smtClean="0"/>
              <a:t>Es </a:t>
            </a:r>
            <a:r>
              <a:rPr lang="es-ES" sz="2400" dirty="0"/>
              <a:t>decir, devuelve el número de elementos que </a:t>
            </a:r>
            <a:endParaRPr lang="es-ES" sz="2400" dirty="0" smtClean="0"/>
          </a:p>
          <a:p>
            <a:r>
              <a:rPr lang="es-ES" sz="2400" dirty="0" smtClean="0"/>
              <a:t>contiene </a:t>
            </a:r>
            <a:r>
              <a:rPr lang="es-ES" sz="2400" dirty="0"/>
              <a:t>ese objeto.</a:t>
            </a:r>
            <a:r>
              <a:rPr lang="es-ES" dirty="0"/>
              <a:t> </a:t>
            </a:r>
            <a:endParaRPr lang="es-ES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72197"/>
            <a:ext cx="29432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70" b="34931"/>
          <a:stretch/>
        </p:blipFill>
        <p:spPr bwMode="auto">
          <a:xfrm>
            <a:off x="5508104" y="3235447"/>
            <a:ext cx="1224136" cy="77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57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71417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Veamos: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41719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268760"/>
            <a:ext cx="4953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314356" y="2348879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-&gt; salida</a:t>
            </a:r>
          </a:p>
          <a:p>
            <a:r>
              <a:rPr lang="es-ES" dirty="0" smtClean="0"/>
              <a:t>Por consola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431540" y="2995210"/>
            <a:ext cx="568863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39552" y="3095671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RECORDAR:</a:t>
            </a:r>
          </a:p>
          <a:p>
            <a:r>
              <a:rPr lang="es-ES" dirty="0" smtClean="0"/>
              <a:t>Los </a:t>
            </a:r>
            <a:r>
              <a:rPr lang="es-ES" dirty="0"/>
              <a:t>índices en cadenas de caracteres </a:t>
            </a:r>
            <a:r>
              <a:rPr lang="es-ES" dirty="0" smtClean="0"/>
              <a:t>se escriben dentro de </a:t>
            </a:r>
            <a:r>
              <a:rPr lang="es-AR" dirty="0" smtClean="0"/>
              <a:t>[ ] y</a:t>
            </a:r>
            <a:r>
              <a:rPr lang="es-ES" dirty="0" smtClean="0"/>
              <a:t> </a:t>
            </a:r>
            <a:r>
              <a:rPr lang="es-ES" dirty="0"/>
              <a:t>refieren a la posición de cada carácter dentro de la cadena. 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índices comienzan en 0, y cada carácter tiene un índice único. Se pueden usar índices para acceder a caracteres </a:t>
            </a:r>
            <a:r>
              <a:rPr lang="es-ES" dirty="0" smtClean="0"/>
              <a:t>individuales.</a:t>
            </a:r>
            <a:endParaRPr lang="es-AR" dirty="0"/>
          </a:p>
        </p:txBody>
      </p:sp>
      <p:pic>
        <p:nvPicPr>
          <p:cNvPr id="3077" name="Picture 5" descr="Strings en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18" y="5589240"/>
            <a:ext cx="3781135" cy="111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Utilizamos </a:t>
            </a: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break</a:t>
            </a:r>
            <a:r>
              <a:rPr lang="es-ES" dirty="0"/>
              <a:t> dentro de un bucle for para salir del bucle antes de que se hayan completado todas las iteraciones. </a:t>
            </a: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Esto </a:t>
            </a:r>
            <a:r>
              <a:rPr lang="es-ES" dirty="0"/>
              <a:t>es útil cuando una condición específica se cumple y ya no es necesario continuar con el </a:t>
            </a:r>
            <a:r>
              <a:rPr lang="es-ES" dirty="0" smtClean="0"/>
              <a:t>bucle.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BREAK DENTRO DEL BUCLE FOR: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10050"/>
            <a:ext cx="3086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4149080"/>
            <a:ext cx="803235" cy="14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56176" y="4797152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-&gt; salida por consola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61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7"/>
            <a:ext cx="8229600" cy="3312367"/>
          </a:xfrm>
        </p:spPr>
        <p:txBody>
          <a:bodyPr/>
          <a:lstStyle/>
          <a:p>
            <a:pPr marL="109728" indent="0">
              <a:buNone/>
            </a:pPr>
            <a:r>
              <a:rPr lang="es-ES" dirty="0"/>
              <a:t>B</a:t>
            </a:r>
            <a:r>
              <a:rPr lang="es-ES" dirty="0" smtClean="0"/>
              <a:t>ool</a:t>
            </a:r>
            <a:r>
              <a:rPr lang="es-ES" dirty="0"/>
              <a:t> se refiere al tipo de dato booleano, que puede tener dos valores: </a:t>
            </a:r>
            <a:endParaRPr lang="es-ES" dirty="0" smtClean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True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s-ES" dirty="0"/>
              <a:t>(verdadero) o 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False</a:t>
            </a:r>
            <a:r>
              <a:rPr lang="es-ES" dirty="0"/>
              <a:t> (falso). </a:t>
            </a:r>
            <a:endParaRPr lang="es-ES" dirty="0" smtClean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Se </a:t>
            </a:r>
            <a:r>
              <a:rPr lang="es-ES" dirty="0"/>
              <a:t>utiliza para representar condiciones lógicas o estados de verdad/falsedad en un programa.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TIPOS DE DATOS BOOLEANOS (BOOL)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84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EJEMPLO</a:t>
            </a:r>
            <a:endParaRPr lang="es-AR" u="sn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332974" cy="381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7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ES" sz="2400" dirty="0" smtClean="0"/>
              <a:t>Pedimos al usuario que nos ingrese una frase y una letra, y queremos que se fije si esa letra esta en la frase.</a:t>
            </a:r>
          </a:p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r>
              <a:rPr lang="es-ES" sz="2400" dirty="0" smtClean="0"/>
              <a:t>Creamos una variable del tipo booleana (</a:t>
            </a:r>
            <a:r>
              <a:rPr lang="es-ES" sz="2400" dirty="0" err="1" smtClean="0"/>
              <a:t>letra_encontrada</a:t>
            </a:r>
            <a:r>
              <a:rPr lang="es-ES" sz="2400" dirty="0" smtClean="0"/>
              <a:t>) y le asignamos el valor </a:t>
            </a: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False </a:t>
            </a:r>
            <a:r>
              <a:rPr lang="es-ES" sz="2400" dirty="0" smtClean="0"/>
              <a:t>(porque al comienzo no encontró nada).</a:t>
            </a:r>
          </a:p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r>
              <a:rPr lang="es-ES" sz="2400" dirty="0" smtClean="0"/>
              <a:t>Recorro la frase con un for y le pongo una condición, si esa condición se cumple, actualizo el estado de mi variable booleana a </a:t>
            </a: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True.</a:t>
            </a:r>
          </a:p>
          <a:p>
            <a:pPr marL="109728" indent="0">
              <a:buNone/>
            </a:pP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s-ES" sz="2400" dirty="0" smtClean="0"/>
              <a:t>Ya por ultimo, puedo utilizar mi variable booleana para comparar su estado y mandar un mensaje (</a:t>
            </a: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print()</a:t>
            </a:r>
            <a:r>
              <a:rPr lang="es-ES" sz="2400" dirty="0" smtClean="0"/>
              <a:t>)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0962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180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PROGRAMACION PYTHON NIVEL 1</vt:lpstr>
      <vt:lpstr>FOR</vt:lpstr>
      <vt:lpstr>Recorrer cadena de carácter mediante su índice:</vt:lpstr>
      <vt:lpstr>Presentación de PowerPoint</vt:lpstr>
      <vt:lpstr>BREAK DENTRO DEL BUCLE FOR:</vt:lpstr>
      <vt:lpstr>TIPOS DE DATOS BOOLEANOS (BOOL)</vt:lpstr>
      <vt:lpstr>EJEMPLO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PYTHON NIVEL 1</dc:title>
  <dc:creator>jcoronel</dc:creator>
  <cp:lastModifiedBy>jcoronel</cp:lastModifiedBy>
  <cp:revision>5</cp:revision>
  <dcterms:created xsi:type="dcterms:W3CDTF">2025-04-29T22:42:00Z</dcterms:created>
  <dcterms:modified xsi:type="dcterms:W3CDTF">2025-04-30T00:34:57Z</dcterms:modified>
</cp:coreProperties>
</file>