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1" r:id="rId6"/>
    <p:sldId id="260" r:id="rId7"/>
    <p:sldId id="257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6DF1A32-3313-436A-8477-96CF9EAD4A8D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53AF6B-50DE-49C2-B724-25F5B90606A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DF1A32-3313-436A-8477-96CF9EAD4A8D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53AF6B-50DE-49C2-B724-25F5B90606A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DF1A32-3313-436A-8477-96CF9EAD4A8D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53AF6B-50DE-49C2-B724-25F5B90606A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DF1A32-3313-436A-8477-96CF9EAD4A8D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53AF6B-50DE-49C2-B724-25F5B90606AA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DF1A32-3313-436A-8477-96CF9EAD4A8D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53AF6B-50DE-49C2-B724-25F5B90606AA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DF1A32-3313-436A-8477-96CF9EAD4A8D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53AF6B-50DE-49C2-B724-25F5B90606AA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DF1A32-3313-436A-8477-96CF9EAD4A8D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53AF6B-50DE-49C2-B724-25F5B90606AA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DF1A32-3313-436A-8477-96CF9EAD4A8D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53AF6B-50DE-49C2-B724-25F5B90606AA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6DF1A32-3313-436A-8477-96CF9EAD4A8D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53AF6B-50DE-49C2-B724-25F5B90606A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6DF1A32-3313-436A-8477-96CF9EAD4A8D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53AF6B-50DE-49C2-B724-25F5B90606AA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DF1A32-3313-436A-8477-96CF9EAD4A8D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53AF6B-50DE-49C2-B724-25F5B90606AA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6DF1A32-3313-436A-8477-96CF9EAD4A8D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53AF6B-50DE-49C2-B724-25F5B90606AA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PROGRAMACION PYTHON</a:t>
            </a:r>
            <a:br>
              <a:rPr lang="es-ES" dirty="0"/>
            </a:br>
            <a:r>
              <a:rPr lang="es-ES" dirty="0"/>
              <a:t>NIVEL 1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If</a:t>
            </a:r>
            <a:r>
              <a:rPr lang="es-ES" dirty="0" smtClean="0"/>
              <a:t> / </a:t>
            </a:r>
            <a:r>
              <a:rPr lang="es-ES" dirty="0" err="1" smtClean="0"/>
              <a:t>Else</a:t>
            </a:r>
            <a:r>
              <a:rPr lang="es-ES" dirty="0" smtClean="0"/>
              <a:t> </a:t>
            </a:r>
            <a:endParaRPr lang="es-ES" dirty="0"/>
          </a:p>
          <a:p>
            <a:r>
              <a:rPr lang="es-ES" dirty="0" err="1"/>
              <a:t>Prof</a:t>
            </a:r>
            <a:r>
              <a:rPr lang="es-ES" dirty="0"/>
              <a:t>: </a:t>
            </a:r>
            <a:r>
              <a:rPr lang="es-ES" dirty="0" err="1"/>
              <a:t>Caceres</a:t>
            </a:r>
            <a:r>
              <a:rPr lang="es-ES" dirty="0"/>
              <a:t> Katherine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4321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040560"/>
          </a:xfrm>
        </p:spPr>
        <p:txBody>
          <a:bodyPr>
            <a:normAutofit/>
          </a:bodyPr>
          <a:lstStyle/>
          <a:p>
            <a:pPr marL="109728" lvl="0" indent="0">
              <a:buNone/>
            </a:pPr>
            <a:endParaRPr lang="es-ES" sz="2800" dirty="0" smtClean="0"/>
          </a:p>
          <a:p>
            <a:pPr marL="109728" lvl="0" indent="0">
              <a:buNone/>
            </a:pPr>
            <a:r>
              <a:rPr lang="es-ES" sz="2800" dirty="0" smtClean="0"/>
              <a:t>Existen </a:t>
            </a:r>
            <a:r>
              <a:rPr lang="es-ES" sz="2800" dirty="0"/>
              <a:t>situaciones en las que dependiendo de lo que ocurre en nuestro algoritmo, debamos realizar una tarea u otra</a:t>
            </a:r>
            <a:r>
              <a:rPr lang="es-ES" sz="2800" dirty="0" smtClean="0"/>
              <a:t>.</a:t>
            </a:r>
            <a:endParaRPr lang="es-ES" sz="2800" dirty="0"/>
          </a:p>
          <a:p>
            <a:pPr marL="109728" lvl="0" indent="0">
              <a:buNone/>
            </a:pPr>
            <a:endParaRPr lang="es-ES" sz="2800" dirty="0" smtClean="0"/>
          </a:p>
          <a:p>
            <a:pPr marL="109728" indent="0">
              <a:buNone/>
            </a:pPr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 estos casos, debemos utilizar </a:t>
            </a:r>
            <a:r>
              <a:rPr lang="es-ES" sz="28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</a:p>
          <a:p>
            <a:pPr marL="109728" indent="0">
              <a:buNone/>
            </a:pPr>
            <a:r>
              <a:rPr lang="es-ES" sz="28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instrucción </a:t>
            </a:r>
            <a:r>
              <a:rPr lang="es-ES" sz="28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s-ES" sz="28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109728" lvl="0" indent="0">
              <a:buNone/>
            </a:pPr>
            <a:endParaRPr lang="es-ES" dirty="0"/>
          </a:p>
          <a:p>
            <a:endParaRPr lang="es-AR" dirty="0"/>
          </a:p>
        </p:txBody>
      </p:sp>
      <p:pic>
        <p:nvPicPr>
          <p:cNvPr id="4" name="Google Shape;14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3648" y="4293096"/>
            <a:ext cx="4464350" cy="1525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Imágenes de Programador Animado - Descarga gratuita en Freepi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132856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26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39552" y="1412776"/>
            <a:ext cx="8229600" cy="2019680"/>
          </a:xfrm>
        </p:spPr>
        <p:txBody>
          <a:bodyPr>
            <a:normAutofit fontScale="77500" lnSpcReduction="20000"/>
          </a:bodyPr>
          <a:lstStyle/>
          <a:p>
            <a:pPr marL="109728" lvl="0" indent="0">
              <a:buNone/>
            </a:pPr>
            <a:r>
              <a:rPr lang="es-ES" sz="2800" u="sng" dirty="0"/>
              <a:t>Por </a:t>
            </a:r>
            <a:r>
              <a:rPr lang="es-ES" sz="2800" u="sng" dirty="0" smtClean="0"/>
              <a:t>ejemplo:</a:t>
            </a:r>
          </a:p>
          <a:p>
            <a:pPr marL="109728" lvl="0" indent="0">
              <a:buNone/>
            </a:pPr>
            <a:endParaRPr lang="es-ES" sz="2800" dirty="0" smtClean="0"/>
          </a:p>
          <a:p>
            <a:pPr marL="109728" lvl="0" indent="0">
              <a:buNone/>
            </a:pPr>
            <a:r>
              <a:rPr lang="es-ES" sz="2800" dirty="0" smtClean="0"/>
              <a:t>si </a:t>
            </a:r>
            <a:r>
              <a:rPr lang="es-ES" sz="2800" dirty="0"/>
              <a:t>quisiéramos hacer un </a:t>
            </a:r>
            <a:endParaRPr lang="es-ES" sz="2800" dirty="0" smtClean="0"/>
          </a:p>
          <a:p>
            <a:pPr marL="109728" lvl="0" indent="0">
              <a:buNone/>
            </a:pPr>
            <a:r>
              <a:rPr lang="es-ES" sz="2800" dirty="0" smtClean="0"/>
              <a:t>algoritmo </a:t>
            </a:r>
            <a:r>
              <a:rPr lang="es-ES" sz="2800" dirty="0"/>
              <a:t>que reciba una edad, y </a:t>
            </a:r>
            <a:endParaRPr lang="es-ES" sz="2800" dirty="0" smtClean="0"/>
          </a:p>
          <a:p>
            <a:pPr marL="109728" lvl="0" indent="0">
              <a:buNone/>
            </a:pPr>
            <a:r>
              <a:rPr lang="es-ES" sz="2800" dirty="0" smtClean="0"/>
              <a:t>nos </a:t>
            </a:r>
            <a:r>
              <a:rPr lang="es-ES" sz="2800" dirty="0"/>
              <a:t>diga si la persona es mayor de edad o no, haríamos lo siguiente</a:t>
            </a:r>
          </a:p>
          <a:p>
            <a:pPr marL="109728" indent="0">
              <a:buNone/>
            </a:pP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755576" y="3573016"/>
            <a:ext cx="4572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  <a:buSzPts val="1300"/>
            </a:pPr>
            <a:r>
              <a:rPr lang="es-ES" dirty="0"/>
              <a:t>Primero le pedimos al usuario que ingrese su edad.</a:t>
            </a:r>
            <a:endParaRPr lang="es-ES" dirty="0"/>
          </a:p>
        </p:txBody>
      </p:sp>
      <p:pic>
        <p:nvPicPr>
          <p:cNvPr id="5" name="Google Shape;154;g11e63b542b1_0_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99792" y="4653136"/>
            <a:ext cx="4994575" cy="981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ute Programador de depuración de código Vector de dibujos animados |  Vector Premium generado con 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504" y="692696"/>
            <a:ext cx="2090935" cy="188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15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/>
          <a:lstStyle/>
          <a:p>
            <a:pPr marL="109728" lvl="0" indent="0">
              <a:buNone/>
            </a:pPr>
            <a:r>
              <a:rPr lang="es-ES" sz="2800" dirty="0"/>
              <a:t>Luego utilizamos la sentencia </a:t>
            </a:r>
            <a:r>
              <a:rPr lang="es-ES" sz="2800" dirty="0" err="1"/>
              <a:t>If</a:t>
            </a:r>
            <a:r>
              <a:rPr lang="es-ES" sz="2800" dirty="0"/>
              <a:t>, para evaluar una condición. </a:t>
            </a:r>
            <a:endParaRPr lang="es-ES" sz="2800" dirty="0" smtClean="0"/>
          </a:p>
          <a:p>
            <a:pPr marL="109728" lvl="0" indent="0">
              <a:buNone/>
            </a:pPr>
            <a:r>
              <a:rPr lang="es-ES" sz="2800" dirty="0" smtClean="0"/>
              <a:t>En </a:t>
            </a:r>
            <a:r>
              <a:rPr lang="es-ES" sz="2800" dirty="0"/>
              <a:t>este caso para poder preguntar si la edad es menor a 18, </a:t>
            </a:r>
            <a:r>
              <a:rPr lang="es-ES" sz="2800" dirty="0">
                <a:solidFill>
                  <a:schemeClr val="bg2">
                    <a:lumMod val="50000"/>
                  </a:schemeClr>
                </a:solidFill>
              </a:rPr>
              <a:t>debemos transformar la edad, que era un </a:t>
            </a:r>
            <a:r>
              <a:rPr lang="es-ES" sz="2800" dirty="0" err="1">
                <a:solidFill>
                  <a:schemeClr val="bg2">
                    <a:lumMod val="50000"/>
                  </a:schemeClr>
                </a:solidFill>
              </a:rPr>
              <a:t>String</a:t>
            </a:r>
            <a:r>
              <a:rPr lang="es-ES" sz="2800" dirty="0">
                <a:solidFill>
                  <a:schemeClr val="bg2">
                    <a:lumMod val="50000"/>
                  </a:schemeClr>
                </a:solidFill>
              </a:rPr>
              <a:t>, a un entero (</a:t>
            </a:r>
            <a:r>
              <a:rPr lang="es-ES" sz="2800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s-ES" sz="2800" dirty="0" smtClean="0">
                <a:solidFill>
                  <a:schemeClr val="bg2">
                    <a:lumMod val="50000"/>
                  </a:schemeClr>
                </a:solidFill>
              </a:rPr>
              <a:t>).</a:t>
            </a:r>
            <a:endParaRPr lang="es-ES" sz="2800" dirty="0">
              <a:solidFill>
                <a:schemeClr val="bg2">
                  <a:lumMod val="50000"/>
                </a:schemeClr>
              </a:solidFill>
            </a:endParaRPr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Google Shape;164;g11e63b542b1_0_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79712" y="3212976"/>
            <a:ext cx="4589725" cy="9261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4 Rectángulo"/>
          <p:cNvSpPr/>
          <p:nvPr/>
        </p:nvSpPr>
        <p:spPr>
          <a:xfrm>
            <a:off x="539552" y="4564377"/>
            <a:ext cx="5832648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SzPts val="1300"/>
            </a:pPr>
            <a:r>
              <a:rPr lang="es-ES" dirty="0"/>
              <a:t>Si la edad ingresada es menor a 18, se mostrará en pantalla “</a:t>
            </a:r>
            <a:r>
              <a:rPr lang="es-ES" dirty="0" err="1"/>
              <a:t>Sos</a:t>
            </a:r>
            <a:r>
              <a:rPr lang="es-ES" dirty="0"/>
              <a:t> menor de edad”</a:t>
            </a:r>
            <a:endParaRPr lang="es-ES" dirty="0"/>
          </a:p>
        </p:txBody>
      </p:sp>
      <p:pic>
        <p:nvPicPr>
          <p:cNvPr id="6" name="Picture 2" descr="Programación de código javascript o html: vector de stock (libre de  regalías) 1650492826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4"/>
          <a:stretch/>
        </p:blipFill>
        <p:spPr bwMode="auto">
          <a:xfrm>
            <a:off x="6015928" y="4581128"/>
            <a:ext cx="3016800" cy="217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44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1875664"/>
          </a:xfrm>
        </p:spPr>
        <p:txBody>
          <a:bodyPr/>
          <a:lstStyle/>
          <a:p>
            <a:pPr marL="109728" lvl="0" indent="0">
              <a:buNone/>
            </a:pPr>
            <a:r>
              <a:rPr lang="es-ES" sz="2800" dirty="0"/>
              <a:t>En el caso de que la edad ingresada NO sea menor a 18, es decir que sea mayor o igual, se ejecutará lo que haya luego de la sentencia </a:t>
            </a:r>
            <a:r>
              <a:rPr lang="es-ES" sz="2800" dirty="0" err="1"/>
              <a:t>else</a:t>
            </a:r>
            <a:r>
              <a:rPr lang="es-ES" sz="2800" dirty="0"/>
              <a:t>.</a:t>
            </a:r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Google Shape;175;g11e63b542b1_0_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608" y="3284984"/>
            <a:ext cx="4029625" cy="73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Programación de código javascript o html: vector de stock (libre de  regalías) 1650492826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4"/>
          <a:stretch/>
        </p:blipFill>
        <p:spPr bwMode="auto">
          <a:xfrm>
            <a:off x="5796136" y="3650496"/>
            <a:ext cx="3016800" cy="217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21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836713"/>
            <a:ext cx="8229600" cy="2016224"/>
          </a:xfrm>
        </p:spPr>
        <p:txBody>
          <a:bodyPr>
            <a:normAutofit fontScale="92500" lnSpcReduction="10000"/>
          </a:bodyPr>
          <a:lstStyle/>
          <a:p>
            <a:pPr marL="109728" lvl="0" indent="0">
              <a:buNone/>
            </a:pPr>
            <a:r>
              <a:rPr lang="es-ES" sz="2800" dirty="0"/>
              <a:t>Tener presente que en Python la única manera de aclarar que algún código está dentro de otro es </a:t>
            </a:r>
            <a:r>
              <a:rPr lang="es-ES" sz="2800" dirty="0" err="1"/>
              <a:t>identando</a:t>
            </a:r>
            <a:r>
              <a:rPr lang="es-ES" sz="2800" dirty="0"/>
              <a:t>. </a:t>
            </a:r>
            <a:endParaRPr lang="es-ES" sz="2800" dirty="0" smtClean="0"/>
          </a:p>
          <a:p>
            <a:pPr marL="109728" lvl="0" indent="0">
              <a:buNone/>
            </a:pPr>
            <a:r>
              <a:rPr lang="es-ES" sz="2800" dirty="0" smtClean="0"/>
              <a:t>Siempre </a:t>
            </a:r>
            <a:r>
              <a:rPr lang="es-ES" sz="2800" dirty="0"/>
              <a:t>lo que va dentro del </a:t>
            </a:r>
            <a:r>
              <a:rPr lang="es-ES" sz="2800" dirty="0" err="1"/>
              <a:t>If</a:t>
            </a:r>
            <a:r>
              <a:rPr lang="es-ES" sz="2800" dirty="0"/>
              <a:t> o del </a:t>
            </a:r>
            <a:r>
              <a:rPr lang="es-ES" sz="2800" dirty="0" err="1"/>
              <a:t>Else</a:t>
            </a:r>
            <a:r>
              <a:rPr lang="es-ES" sz="2800" dirty="0"/>
              <a:t> debe ir </a:t>
            </a:r>
            <a:r>
              <a:rPr lang="es-ES" sz="2800" dirty="0" err="1" smtClean="0"/>
              <a:t>identado</a:t>
            </a:r>
            <a:r>
              <a:rPr lang="es-ES" sz="2800" dirty="0" smtClean="0"/>
              <a:t>.</a:t>
            </a:r>
            <a:endParaRPr lang="es-ES" sz="2800" dirty="0"/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Google Shape;184;g11e63b542b1_0_45"/>
          <p:cNvPicPr preferRelativeResize="0"/>
          <p:nvPr/>
        </p:nvPicPr>
        <p:blipFill rotWithShape="1">
          <a:blip r:embed="rId2">
            <a:alphaModFix/>
          </a:blip>
          <a:srcRect l="2007" t="1900" r="1467" b="1831"/>
          <a:stretch/>
        </p:blipFill>
        <p:spPr>
          <a:xfrm>
            <a:off x="3364302" y="2777706"/>
            <a:ext cx="4252823" cy="348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Bugs bunny me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02" y="4437112"/>
            <a:ext cx="1999786" cy="193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F de No Bugs | Ten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02" y="2473071"/>
            <a:ext cx="1999786" cy="193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98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s-AR" sz="4400" u="sn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Operadores Aritméticos</a:t>
            </a:r>
            <a:endParaRPr lang="es-AR" sz="1400" b="0" u="sng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193;g11e63b542b1_0_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47664" y="1772816"/>
            <a:ext cx="3317675" cy="3380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Picture 2" descr="persona que trabaja en la computadora. concepto de programación o  codificación. diseño plano moderno para banner web, elemento de sitio web,  folletos o portada de libro 5484713 Vector en Vecteez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651" y="3573016"/>
            <a:ext cx="2768194" cy="217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767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</TotalTime>
  <Words>208</Words>
  <Application>Microsoft Office PowerPoint</Application>
  <PresentationFormat>Presentación en pantalla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Concurrencia</vt:lpstr>
      <vt:lpstr>PROGRAMACION PYTHON NIVEL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Operadores Aritméticos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PYTHON NIVEL 1</dc:title>
  <dc:creator>jcoronel</dc:creator>
  <cp:lastModifiedBy>jcoronel</cp:lastModifiedBy>
  <cp:revision>3</cp:revision>
  <dcterms:created xsi:type="dcterms:W3CDTF">2025-03-04T01:16:01Z</dcterms:created>
  <dcterms:modified xsi:type="dcterms:W3CDTF">2025-03-04T01:42:58Z</dcterms:modified>
</cp:coreProperties>
</file>