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3" r:id="rId5"/>
    <p:sldId id="262" r:id="rId6"/>
    <p:sldId id="261" r:id="rId7"/>
    <p:sldId id="259" r:id="rId8"/>
    <p:sldId id="258" r:id="rId9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4BA0991-4E59-46FD-9526-E8E39ED90EB1}" type="datetimeFigureOut">
              <a:rPr lang="es-AR" smtClean="0"/>
              <a:t>3/3/2025</a:t>
            </a:fld>
            <a:endParaRPr lang="es-AR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BD12E14-9171-452D-819C-4A860E2B8DEB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BA0991-4E59-46FD-9526-E8E39ED90EB1}" type="datetimeFigureOut">
              <a:rPr lang="es-AR" smtClean="0"/>
              <a:t>3/3/2025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D12E14-9171-452D-819C-4A860E2B8DEB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BA0991-4E59-46FD-9526-E8E39ED90EB1}" type="datetimeFigureOut">
              <a:rPr lang="es-AR" smtClean="0"/>
              <a:t>3/3/2025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D12E14-9171-452D-819C-4A860E2B8DEB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BA0991-4E59-46FD-9526-E8E39ED90EB1}" type="datetimeFigureOut">
              <a:rPr lang="es-AR" smtClean="0"/>
              <a:t>3/3/2025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D12E14-9171-452D-819C-4A860E2B8DEB}" type="slidenum">
              <a:rPr lang="es-AR" smtClean="0"/>
              <a:t>‹Nº›</a:t>
            </a:fld>
            <a:endParaRPr lang="es-AR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BA0991-4E59-46FD-9526-E8E39ED90EB1}" type="datetimeFigureOut">
              <a:rPr lang="es-AR" smtClean="0"/>
              <a:t>3/3/2025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D12E14-9171-452D-819C-4A860E2B8DEB}" type="slidenum">
              <a:rPr lang="es-AR" smtClean="0"/>
              <a:t>‹Nº›</a:t>
            </a:fld>
            <a:endParaRPr lang="es-AR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BA0991-4E59-46FD-9526-E8E39ED90EB1}" type="datetimeFigureOut">
              <a:rPr lang="es-AR" smtClean="0"/>
              <a:t>3/3/2025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D12E14-9171-452D-819C-4A860E2B8DEB}" type="slidenum">
              <a:rPr lang="es-AR" smtClean="0"/>
              <a:t>‹Nº›</a:t>
            </a:fld>
            <a:endParaRPr lang="es-AR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BA0991-4E59-46FD-9526-E8E39ED90EB1}" type="datetimeFigureOut">
              <a:rPr lang="es-AR" smtClean="0"/>
              <a:t>3/3/2025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D12E14-9171-452D-819C-4A860E2B8DEB}" type="slidenum">
              <a:rPr lang="es-AR" smtClean="0"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BA0991-4E59-46FD-9526-E8E39ED90EB1}" type="datetimeFigureOut">
              <a:rPr lang="es-AR" smtClean="0"/>
              <a:t>3/3/2025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D12E14-9171-452D-819C-4A860E2B8DEB}" type="slidenum">
              <a:rPr lang="es-AR" smtClean="0"/>
              <a:t>‹Nº›</a:t>
            </a:fld>
            <a:endParaRPr lang="es-AR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BA0991-4E59-46FD-9526-E8E39ED90EB1}" type="datetimeFigureOut">
              <a:rPr lang="es-AR" smtClean="0"/>
              <a:t>3/3/2025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D12E14-9171-452D-819C-4A860E2B8DEB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4BA0991-4E59-46FD-9526-E8E39ED90EB1}" type="datetimeFigureOut">
              <a:rPr lang="es-AR" smtClean="0"/>
              <a:t>3/3/2025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D12E14-9171-452D-819C-4A860E2B8DEB}" type="slidenum">
              <a:rPr lang="es-AR" smtClean="0"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4BA0991-4E59-46FD-9526-E8E39ED90EB1}" type="datetimeFigureOut">
              <a:rPr lang="es-AR" smtClean="0"/>
              <a:t>3/3/2025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BD12E14-9171-452D-819C-4A860E2B8DEB}" type="slidenum">
              <a:rPr lang="es-AR" smtClean="0"/>
              <a:t>‹Nº›</a:t>
            </a:fld>
            <a:endParaRPr lang="es-A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4BA0991-4E59-46FD-9526-E8E39ED90EB1}" type="datetimeFigureOut">
              <a:rPr lang="es-AR" smtClean="0"/>
              <a:t>3/3/2025</a:t>
            </a:fld>
            <a:endParaRPr lang="es-AR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BD12E14-9171-452D-819C-4A860E2B8DEB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PROGRAMACION PYTHON</a:t>
            </a:r>
            <a:br>
              <a:rPr lang="es-ES" dirty="0"/>
            </a:br>
            <a:r>
              <a:rPr lang="es-ES" dirty="0"/>
              <a:t>NIVEL 1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If</a:t>
            </a:r>
            <a:r>
              <a:rPr lang="es-ES" dirty="0" smtClean="0"/>
              <a:t> / </a:t>
            </a:r>
            <a:r>
              <a:rPr lang="es-ES" dirty="0" err="1" smtClean="0"/>
              <a:t>Elif</a:t>
            </a:r>
            <a:r>
              <a:rPr lang="es-ES" dirty="0" smtClean="0"/>
              <a:t> / </a:t>
            </a:r>
            <a:r>
              <a:rPr lang="es-ES" dirty="0" err="1" smtClean="0"/>
              <a:t>Else</a:t>
            </a:r>
            <a:endParaRPr lang="es-ES" dirty="0" smtClean="0"/>
          </a:p>
          <a:p>
            <a:r>
              <a:rPr lang="es-ES" dirty="0" err="1"/>
              <a:t>Prof</a:t>
            </a:r>
            <a:r>
              <a:rPr lang="es-ES" dirty="0"/>
              <a:t>: </a:t>
            </a:r>
            <a:r>
              <a:rPr lang="es-ES" dirty="0" err="1"/>
              <a:t>Caceres</a:t>
            </a:r>
            <a:r>
              <a:rPr lang="es-ES" dirty="0"/>
              <a:t> Katherine</a:t>
            </a:r>
            <a:endParaRPr lang="es-AR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1195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2091688"/>
          </a:xfrm>
        </p:spPr>
        <p:txBody>
          <a:bodyPr/>
          <a:lstStyle/>
          <a:p>
            <a:pPr marL="109728" lvl="0" indent="0">
              <a:buNone/>
            </a:pPr>
            <a:r>
              <a:rPr lang="es-ES" sz="2800" dirty="0"/>
              <a:t>Anteriormente vimos </a:t>
            </a:r>
            <a:r>
              <a:rPr lang="es-ES" sz="2800" dirty="0" err="1"/>
              <a:t>If</a:t>
            </a:r>
            <a:r>
              <a:rPr lang="es-ES" sz="2800" dirty="0"/>
              <a:t> y </a:t>
            </a:r>
            <a:r>
              <a:rPr lang="es-ES" sz="2800" dirty="0" err="1"/>
              <a:t>Else</a:t>
            </a:r>
            <a:r>
              <a:rPr lang="es-ES" sz="2800" dirty="0" smtClean="0"/>
              <a:t>.</a:t>
            </a:r>
          </a:p>
          <a:p>
            <a:pPr marL="109728" lvl="0" indent="0">
              <a:buNone/>
            </a:pPr>
            <a:r>
              <a:rPr lang="es-ES" sz="2800" dirty="0" smtClean="0"/>
              <a:t>En </a:t>
            </a:r>
            <a:r>
              <a:rPr lang="es-ES" sz="2800" dirty="0"/>
              <a:t>ese caso existían dos alternativas a ejecutarse, dependiendo de lo que ocurriera en nuestro Algoritmo.</a:t>
            </a:r>
            <a:endParaRPr lang="es-ES" dirty="0"/>
          </a:p>
          <a:p>
            <a:pPr marL="109728" indent="0">
              <a:buNone/>
            </a:pPr>
            <a:endParaRPr lang="es-AR" dirty="0"/>
          </a:p>
        </p:txBody>
      </p:sp>
      <p:pic>
        <p:nvPicPr>
          <p:cNvPr id="4" name="Google Shape;14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63815" y="4293096"/>
            <a:ext cx="4464350" cy="1885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Programación de código javascript o html: vector de stock (libre de  regalías) 1650492826 | Shutterstoc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74"/>
          <a:stretch/>
        </p:blipFill>
        <p:spPr bwMode="auto">
          <a:xfrm>
            <a:off x="6012160" y="260648"/>
            <a:ext cx="3016800" cy="217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334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1440160"/>
          </a:xfrm>
        </p:spPr>
        <p:txBody>
          <a:bodyPr/>
          <a:lstStyle/>
          <a:p>
            <a:pPr marL="109728" lvl="0" indent="0">
              <a:buNone/>
            </a:pPr>
            <a:r>
              <a:rPr lang="es-ES" sz="2800" dirty="0"/>
              <a:t>Para aquellos casos en los que debemos elegir entre más de 2 opciones, podemos usar </a:t>
            </a:r>
            <a:r>
              <a:rPr lang="es-ES" sz="2800" dirty="0" err="1"/>
              <a:t>elif</a:t>
            </a:r>
            <a:r>
              <a:rPr lang="es-ES" sz="2800" dirty="0"/>
              <a:t>.</a:t>
            </a:r>
            <a:endParaRPr lang="es-ES" dirty="0"/>
          </a:p>
          <a:p>
            <a:pPr marL="109728" indent="0">
              <a:buNone/>
            </a:pPr>
            <a:endParaRPr lang="es-AR" dirty="0"/>
          </a:p>
        </p:txBody>
      </p:sp>
      <p:pic>
        <p:nvPicPr>
          <p:cNvPr id="4" name="Picture 2" descr="Programación de código javascript o html: vector de stock (libre de  regalías) 1650492826 | Shutterst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74"/>
          <a:stretch/>
        </p:blipFill>
        <p:spPr bwMode="auto">
          <a:xfrm>
            <a:off x="6012160" y="260648"/>
            <a:ext cx="3016800" cy="217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oogle Shape;152;g11d98d9797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5776" y="3717032"/>
            <a:ext cx="5308650" cy="1099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1984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811768"/>
          </a:xfrm>
        </p:spPr>
        <p:txBody>
          <a:bodyPr/>
          <a:lstStyle/>
          <a:p>
            <a:pPr marL="109728" lvl="0" indent="0">
              <a:buNone/>
            </a:pPr>
            <a:r>
              <a:rPr lang="es-ES" sz="2800" dirty="0"/>
              <a:t>En el caso anterior, </a:t>
            </a:r>
            <a:endParaRPr lang="es-ES" sz="2800" dirty="0" smtClean="0"/>
          </a:p>
          <a:p>
            <a:pPr marL="109728" lvl="0" indent="0">
              <a:buNone/>
            </a:pPr>
            <a:r>
              <a:rPr lang="es-ES" sz="2800" dirty="0" smtClean="0"/>
              <a:t>si </a:t>
            </a:r>
            <a:r>
              <a:rPr lang="es-ES" sz="2800" dirty="0"/>
              <a:t>la edad NO es menor a 18</a:t>
            </a:r>
            <a:r>
              <a:rPr lang="es-ES" sz="2800" dirty="0" smtClean="0"/>
              <a:t>,</a:t>
            </a:r>
          </a:p>
          <a:p>
            <a:pPr marL="109728" lvl="0" indent="0">
              <a:buNone/>
            </a:pPr>
            <a:r>
              <a:rPr lang="es-ES" sz="2800" dirty="0" smtClean="0"/>
              <a:t>el </a:t>
            </a:r>
            <a:r>
              <a:rPr lang="es-ES" sz="2800" dirty="0"/>
              <a:t>sistema evalúa si la edad es igual a 18. </a:t>
            </a:r>
            <a:endParaRPr lang="es-ES" sz="2800" dirty="0" smtClean="0"/>
          </a:p>
          <a:p>
            <a:pPr marL="109728" lvl="0" indent="0">
              <a:buNone/>
            </a:pPr>
            <a:r>
              <a:rPr lang="es-ES" sz="2800" dirty="0" smtClean="0"/>
              <a:t>En </a:t>
            </a:r>
            <a:r>
              <a:rPr lang="es-ES" sz="2800" dirty="0"/>
              <a:t>caso de ser afirmativo, se ejecuta la sentencia, sino se ejecuta lo que contiene el </a:t>
            </a:r>
            <a:r>
              <a:rPr lang="es-ES" sz="2800" dirty="0" err="1"/>
              <a:t>Else</a:t>
            </a:r>
            <a:r>
              <a:rPr lang="es-ES" sz="2800" dirty="0"/>
              <a:t>.</a:t>
            </a:r>
            <a:endParaRPr lang="es-ES" dirty="0"/>
          </a:p>
          <a:p>
            <a:pPr marL="109728" indent="0">
              <a:buNone/>
            </a:pPr>
            <a:endParaRPr lang="es-AR" dirty="0"/>
          </a:p>
        </p:txBody>
      </p:sp>
      <p:pic>
        <p:nvPicPr>
          <p:cNvPr id="4" name="Picture 2" descr="Programación de código javascript o html: vector de stock (libre de  regalías) 1650492826 | Shutterst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74"/>
          <a:stretch/>
        </p:blipFill>
        <p:spPr bwMode="auto">
          <a:xfrm>
            <a:off x="6012160" y="260648"/>
            <a:ext cx="3016800" cy="217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oogle Shape;161;g11d98d97974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800" y="4077072"/>
            <a:ext cx="3799110" cy="2160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0059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371608"/>
          </a:xfrm>
        </p:spPr>
        <p:txBody>
          <a:bodyPr/>
          <a:lstStyle/>
          <a:p>
            <a:pPr lvl="0"/>
            <a:r>
              <a:rPr lang="es-ES" sz="2800" dirty="0"/>
              <a:t>Los operadores lógicos nos permiten concatenar expresiones de comparación.</a:t>
            </a:r>
            <a:br>
              <a:rPr lang="es-ES" sz="2800" dirty="0"/>
            </a:br>
            <a:r>
              <a:rPr lang="es-ES" sz="2800" dirty="0"/>
              <a:t>Éstos son and y </a:t>
            </a:r>
            <a:r>
              <a:rPr lang="es-ES" sz="2800" dirty="0" err="1"/>
              <a:t>or</a:t>
            </a:r>
            <a:r>
              <a:rPr lang="es-ES" sz="2800" dirty="0"/>
              <a:t>.</a:t>
            </a:r>
          </a:p>
          <a:p>
            <a:pPr marL="109728" indent="0">
              <a:buNone/>
            </a:pP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AR" sz="4400" u="sng" dirty="0">
                <a:latin typeface="Nunito"/>
                <a:ea typeface="Nunito"/>
                <a:cs typeface="Nunito"/>
                <a:sym typeface="Nunito"/>
              </a:rPr>
              <a:t>Operadores </a:t>
            </a:r>
            <a:r>
              <a:rPr lang="es-AR" sz="4400" u="sng" dirty="0" smtClean="0">
                <a:latin typeface="Nunito"/>
                <a:ea typeface="Nunito"/>
                <a:cs typeface="Nunito"/>
                <a:sym typeface="Nunito"/>
              </a:rPr>
              <a:t>lógicos</a:t>
            </a:r>
            <a:endParaRPr lang="es-AR" u="sng" dirty="0"/>
          </a:p>
        </p:txBody>
      </p:sp>
      <p:pic>
        <p:nvPicPr>
          <p:cNvPr id="4" name="Google Shape;172;g11f6d5c910b_0_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71600" y="3477361"/>
            <a:ext cx="3528392" cy="172819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" name="Picture 2" descr="persona que trabaja en la computadora. concepto de programación o  codificación. diseño plano moderno para banner web, elemento de sitio web,  folletos o portada de libro 5484713 Vector en Vecteez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636912"/>
            <a:ext cx="3253037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176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515624"/>
          </a:xfrm>
        </p:spPr>
        <p:txBody>
          <a:bodyPr/>
          <a:lstStyle/>
          <a:p>
            <a:pPr lvl="0"/>
            <a:r>
              <a:rPr lang="es-ES" sz="2800" dirty="0"/>
              <a:t>Para que se cumpla la condición que tiene el and, ambas condiciones deben ser verdaderas.</a:t>
            </a:r>
          </a:p>
          <a:p>
            <a:pPr marL="109728" indent="0">
              <a:buNone/>
            </a:pP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AR" sz="4400" u="sng" dirty="0">
                <a:latin typeface="Nunito"/>
                <a:ea typeface="Nunito"/>
                <a:cs typeface="Nunito"/>
                <a:sym typeface="Nunito"/>
              </a:rPr>
              <a:t>Operador </a:t>
            </a:r>
            <a:r>
              <a:rPr lang="es-AR" sz="4400" u="sng" dirty="0" smtClean="0">
                <a:latin typeface="Nunito"/>
                <a:ea typeface="Nunito"/>
                <a:cs typeface="Nunito"/>
                <a:sym typeface="Nunito"/>
              </a:rPr>
              <a:t>And</a:t>
            </a:r>
            <a:endParaRPr lang="es-AR" u="sng" dirty="0"/>
          </a:p>
        </p:txBody>
      </p:sp>
      <p:pic>
        <p:nvPicPr>
          <p:cNvPr id="4" name="Google Shape;180;g11f6d5c910b_0_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39952" y="2912986"/>
            <a:ext cx="4580600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4 Rectángulo"/>
          <p:cNvSpPr/>
          <p:nvPr/>
        </p:nvSpPr>
        <p:spPr>
          <a:xfrm>
            <a:off x="395536" y="3284984"/>
            <a:ext cx="3528392" cy="1047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buSzPts val="1300"/>
            </a:pPr>
            <a:r>
              <a:rPr lang="es-ES" dirty="0"/>
              <a:t>En el ejemplo, para que un </a:t>
            </a:r>
            <a:endParaRPr lang="es-ES" dirty="0" smtClean="0"/>
          </a:p>
          <a:p>
            <a:pPr lvl="0">
              <a:lnSpc>
                <a:spcPct val="115000"/>
              </a:lnSpc>
              <a:buSzPts val="1300"/>
            </a:pPr>
            <a:r>
              <a:rPr lang="es-ES" dirty="0" smtClean="0"/>
              <a:t>número </a:t>
            </a:r>
            <a:r>
              <a:rPr lang="es-ES" dirty="0"/>
              <a:t>sea múltiplo de 6 </a:t>
            </a:r>
            <a:endParaRPr lang="es-ES" dirty="0" smtClean="0"/>
          </a:p>
          <a:p>
            <a:pPr lvl="0">
              <a:lnSpc>
                <a:spcPct val="115000"/>
              </a:lnSpc>
              <a:buSzPts val="1300"/>
            </a:pPr>
            <a:r>
              <a:rPr lang="es-ES" dirty="0" smtClean="0"/>
              <a:t>debe </a:t>
            </a:r>
            <a:r>
              <a:rPr lang="es-ES" dirty="0"/>
              <a:t>ser múltiplo de 3 y de 2.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21842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92;g11f6d5c910b_0_28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79712" y="908720"/>
            <a:ext cx="4742157" cy="302452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4 Rectángulo"/>
          <p:cNvSpPr/>
          <p:nvPr/>
        </p:nvSpPr>
        <p:spPr>
          <a:xfrm>
            <a:off x="827584" y="4293096"/>
            <a:ext cx="7632848" cy="1047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buSzPts val="1300"/>
            </a:pPr>
            <a:r>
              <a:rPr lang="es-ES" dirty="0"/>
              <a:t>En este ejemplo para aprobar es necesario que la suma de los cuatrimestres sea 18 o más y también haber aprobado el último </a:t>
            </a:r>
            <a:r>
              <a:rPr lang="es-ES" dirty="0" smtClean="0"/>
              <a:t>cuatrimestre.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5182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875664"/>
          </a:xfrm>
        </p:spPr>
        <p:txBody>
          <a:bodyPr/>
          <a:lstStyle/>
          <a:p>
            <a:pPr lvl="0"/>
            <a:r>
              <a:rPr lang="es-ES" sz="2800" dirty="0"/>
              <a:t>Para que una condición sea verdadera utilizando el operador </a:t>
            </a:r>
            <a:r>
              <a:rPr lang="es-ES" sz="2800" dirty="0" err="1"/>
              <a:t>Or</a:t>
            </a:r>
            <a:r>
              <a:rPr lang="es-ES" sz="2800" dirty="0"/>
              <a:t>, es necesario que como mínimo una de las dos condiciones sea verdadera.</a:t>
            </a:r>
          </a:p>
          <a:p>
            <a:pPr marL="109728" indent="0">
              <a:buNone/>
            </a:pP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AR" sz="4400" u="sng" dirty="0">
                <a:latin typeface="Nunito"/>
                <a:ea typeface="Nunito"/>
                <a:cs typeface="Nunito"/>
                <a:sym typeface="Nunito"/>
              </a:rPr>
              <a:t>Operador </a:t>
            </a:r>
            <a:r>
              <a:rPr lang="es-AR" sz="4400" u="sng" dirty="0" err="1" smtClean="0">
                <a:latin typeface="Nunito"/>
                <a:ea typeface="Nunito"/>
                <a:cs typeface="Nunito"/>
                <a:sym typeface="Nunito"/>
              </a:rPr>
              <a:t>Or</a:t>
            </a:r>
            <a:endParaRPr lang="es-AR" u="sng" dirty="0"/>
          </a:p>
        </p:txBody>
      </p:sp>
      <p:pic>
        <p:nvPicPr>
          <p:cNvPr id="4" name="Google Shape;202;g11f6d5c910b_0_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97474" y="3140968"/>
            <a:ext cx="5133925" cy="268429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4 Rectángulo"/>
          <p:cNvSpPr/>
          <p:nvPr/>
        </p:nvSpPr>
        <p:spPr>
          <a:xfrm>
            <a:off x="611560" y="3573016"/>
            <a:ext cx="4572000" cy="135614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15000"/>
              </a:lnSpc>
              <a:buSzPts val="1300"/>
            </a:pPr>
            <a:r>
              <a:rPr lang="es-ES" dirty="0"/>
              <a:t>En el ejemplo para que </a:t>
            </a:r>
            <a:endParaRPr lang="es-ES" dirty="0" smtClean="0"/>
          </a:p>
          <a:p>
            <a:pPr lvl="0">
              <a:lnSpc>
                <a:spcPct val="115000"/>
              </a:lnSpc>
              <a:buSzPts val="1300"/>
            </a:pPr>
            <a:r>
              <a:rPr lang="es-ES" dirty="0" smtClean="0"/>
              <a:t>haya </a:t>
            </a:r>
            <a:r>
              <a:rPr lang="es-ES" dirty="0"/>
              <a:t>descuento debe ser </a:t>
            </a:r>
            <a:endParaRPr lang="es-ES" dirty="0" smtClean="0"/>
          </a:p>
          <a:p>
            <a:pPr lvl="0">
              <a:lnSpc>
                <a:spcPct val="115000"/>
              </a:lnSpc>
              <a:buSzPts val="1300"/>
            </a:pPr>
            <a:r>
              <a:rPr lang="es-ES" dirty="0" smtClean="0"/>
              <a:t>miércoles </a:t>
            </a:r>
            <a:r>
              <a:rPr lang="es-ES" dirty="0"/>
              <a:t>o superar los </a:t>
            </a:r>
            <a:endParaRPr lang="es-ES" dirty="0" smtClean="0"/>
          </a:p>
          <a:p>
            <a:pPr lvl="0">
              <a:lnSpc>
                <a:spcPct val="115000"/>
              </a:lnSpc>
              <a:buSzPts val="1300"/>
            </a:pPr>
            <a:r>
              <a:rPr lang="es-ES" dirty="0" smtClean="0"/>
              <a:t>1500 </a:t>
            </a:r>
            <a:r>
              <a:rPr lang="es-ES" dirty="0"/>
              <a:t>pesos de monto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99549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</TotalTime>
  <Words>218</Words>
  <Application>Microsoft Office PowerPoint</Application>
  <PresentationFormat>Presentación en pantalla (4:3)</PresentationFormat>
  <Paragraphs>24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Concurrencia</vt:lpstr>
      <vt:lpstr>PROGRAMACION PYTHON NIVEL 1</vt:lpstr>
      <vt:lpstr>Presentación de PowerPoint</vt:lpstr>
      <vt:lpstr>Presentación de PowerPoint</vt:lpstr>
      <vt:lpstr>Presentación de PowerPoint</vt:lpstr>
      <vt:lpstr>Operadores lógicos</vt:lpstr>
      <vt:lpstr>Operador And</vt:lpstr>
      <vt:lpstr>Presentación de PowerPoint</vt:lpstr>
      <vt:lpstr>Operador 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PROGRAMACION PYTHON NIVEL 1</dc:title>
  <dc:creator>jcoronel</dc:creator>
  <cp:lastModifiedBy>jcoronel</cp:lastModifiedBy>
  <cp:revision>2</cp:revision>
  <dcterms:created xsi:type="dcterms:W3CDTF">2025-03-04T01:44:00Z</dcterms:created>
  <dcterms:modified xsi:type="dcterms:W3CDTF">2025-03-04T01:54:53Z</dcterms:modified>
</cp:coreProperties>
</file>