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BEDC-4048-4B25-9631-703A291D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AA9A9-60A0-4543-8C81-6F1AD2B0D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8AC8-1775-4DC5-AE57-AE9F7EEB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BA68-C56D-4132-AE85-9F16FC83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CE4C-CCFC-4468-BB7F-E6BC86E5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4F09-F051-44BC-9999-9DDD37DD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E1B1-DD49-41B2-9517-D9364F1C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7B14-103A-4ECA-96A8-1F108448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F127-8E46-4805-AF22-4833FF8F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3BD-007D-458B-A2E8-7E7AFE63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31611-F9A3-4A2D-8D62-16B2FA816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0E6E8-E451-4849-BFFE-0B05D55B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9DE4-74E3-42EB-AC84-DA288DB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A4DC-5529-43F8-9B9D-DA4CB4D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8621A-D012-4FA5-A9B0-8A903921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AE4A-97CF-45C1-86F0-9E2D8599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C735-FC39-4656-AA8C-A44E4B40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61DB-B6C7-4ED9-AC20-80302844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5FC0-1906-41C1-A974-DAD76CEC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7B5C-077C-4A5E-892D-240E148F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65C-FEF4-4452-A3B6-EC6AE596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A651C-D1F9-44BD-B977-C9D315A2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D9E1-4335-4A99-B1FE-72954095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7786-F884-44D2-8CB3-2136FC33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4022-123D-4014-A554-79DB4572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B03F-B0E9-46C3-BC1B-F8969F28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DC35-E639-4FFC-AD91-60A43A0C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BD30F-E498-4571-83AF-A2C964B0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3BBB-D83A-4737-ACFC-05C7A7C7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9D77-3463-41CA-852D-384F8E6C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80DAA-12DC-4F32-B55E-FB6670E6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4F68-A194-4C19-BCCE-2310DE07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7E47-78F6-45EF-B79A-87CA5FC3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0F3D6-AE28-4C17-AC19-F91292C41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BAAB9-1AE6-4275-9842-6541AABD9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2E391-FFE1-4710-8BD7-AEA84EDF4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AE75B-A4CA-4A9E-968B-C2CFF694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3DB9-63C7-436A-9389-B7B3CFB3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F0B60-277A-4678-8119-CE33DFA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B2D3-4400-4B7C-917D-FA55ED0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9E3E0-22CE-4572-B308-A12190AA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A6C8-830F-43F1-AAAF-EE9392DF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00442-9A10-400A-A226-89EE3BAE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774B1-8753-438B-8FC4-9E51BF73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189FD-C0BC-4683-AA9F-E429D1C0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D3ED-53DE-415B-B232-65B9D44E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643F-8286-4B7F-853B-BEACA154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1A49-120D-4F62-B6B2-14CE07842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F178-7B4F-49FD-BE75-AAF5CCE4C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3F70-8EC7-43C6-980E-10B99B41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2C3-4E28-483F-AEE7-D2B23E01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9452-5C6F-4BB0-8949-3BFEAB6A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DA11-EE31-48D6-93A8-FCD1860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DDFFC-C389-479F-B43C-2BAD743F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4640-02FB-4FC1-9B04-43458F86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03B1C-BE5C-4996-B01A-F9DD4AFE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E5452-A2E3-4DA0-9A41-E09CF29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B5CA-9C67-445E-BAA2-5518882F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08E7-7C12-49BD-B631-48DBCABA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8FA2-9428-48A8-B64F-E807888A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B50B-876E-4C04-A0DC-681554D0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643C-4607-413D-A865-B25D6673BC5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55EE-69E4-44DA-920C-EF160545C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BBA6-6419-4605-A834-4BD4E1C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941E-12D8-40C7-8B8F-4E4B696A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C011-6269-4A13-944B-1A09B6A8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Administrator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EF364-ED3E-4210-9847-5FB380A39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EERD</a:t>
            </a:r>
          </a:p>
        </p:txBody>
      </p:sp>
    </p:spTree>
    <p:extLst>
      <p:ext uri="{BB962C8B-B14F-4D97-AF65-F5344CB8AC3E}">
        <p14:creationId xmlns:p14="http://schemas.microsoft.com/office/powerpoint/2010/main" val="312988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32417-C299-444F-8E3D-98638DD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579120"/>
            <a:ext cx="9448800" cy="5608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5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Hospital Administrator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Administrator</dc:title>
  <dc:creator>Hyman, Harvey</dc:creator>
  <cp:lastModifiedBy>Hyman, Harvey</cp:lastModifiedBy>
  <cp:revision>1</cp:revision>
  <dcterms:created xsi:type="dcterms:W3CDTF">2019-04-26T20:43:00Z</dcterms:created>
  <dcterms:modified xsi:type="dcterms:W3CDTF">2019-04-26T20:43:56Z</dcterms:modified>
</cp:coreProperties>
</file>