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047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004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466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73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85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14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196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9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4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25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611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3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09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ECF6-DC98-4DB1-92E9-2AE17B4C1BFC}" type="datetimeFigureOut">
              <a:rPr lang="es-CO" smtClean="0"/>
              <a:t>15/08/2016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F00F-37DE-4659-99C0-163C418E56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30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533" y="0"/>
            <a:ext cx="8424936" cy="2592288"/>
          </a:xfrm>
        </p:spPr>
        <p:txBody>
          <a:bodyPr>
            <a:noAutofit/>
          </a:bodyPr>
          <a:lstStyle/>
          <a:p>
            <a:r>
              <a:rPr lang="es-CO" sz="9600" b="1" dirty="0" err="1" smtClean="0">
                <a:solidFill>
                  <a:srgbClr val="008A3E"/>
                </a:solidFill>
                <a:latin typeface="Script MT Bold" pitchFamily="66" charset="0"/>
              </a:rPr>
              <a:t>Sweet</a:t>
            </a:r>
            <a:r>
              <a:rPr lang="es-CO" sz="9600" b="1" dirty="0" smtClean="0">
                <a:solidFill>
                  <a:srgbClr val="008A3E"/>
                </a:solidFill>
                <a:latin typeface="Script MT Bold" pitchFamily="66" charset="0"/>
              </a:rPr>
              <a:t> </a:t>
            </a:r>
            <a:r>
              <a:rPr lang="es-CO" sz="9600" b="1" dirty="0" err="1" smtClean="0">
                <a:solidFill>
                  <a:srgbClr val="008A3E"/>
                </a:solidFill>
                <a:latin typeface="Script MT Bold" pitchFamily="66" charset="0"/>
              </a:rPr>
              <a:t>Cleaning</a:t>
            </a:r>
            <a:r>
              <a:rPr lang="es-CO" sz="9600" b="1" dirty="0" smtClean="0">
                <a:solidFill>
                  <a:srgbClr val="008A3E"/>
                </a:solidFill>
                <a:latin typeface="Script MT Bold" pitchFamily="66" charset="0"/>
              </a:rPr>
              <a:t> </a:t>
            </a:r>
            <a:r>
              <a:rPr lang="es-CO" sz="9600" b="1" dirty="0" err="1" smtClean="0">
                <a:solidFill>
                  <a:srgbClr val="008A3E"/>
                </a:solidFill>
                <a:latin typeface="Script MT Bold" pitchFamily="66" charset="0"/>
              </a:rPr>
              <a:t>Service</a:t>
            </a:r>
            <a:endParaRPr lang="es-CO" sz="9600" b="1" dirty="0">
              <a:solidFill>
                <a:srgbClr val="008A3E"/>
              </a:solidFill>
              <a:latin typeface="Script MT Bold" pitchFamily="66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5805264"/>
            <a:ext cx="8784976" cy="888504"/>
          </a:xfrm>
        </p:spPr>
        <p:txBody>
          <a:bodyPr/>
          <a:lstStyle/>
          <a:p>
            <a:r>
              <a:rPr lang="en-US" sz="4800" b="1" dirty="0" smtClean="0">
                <a:solidFill>
                  <a:srgbClr val="32E047"/>
                </a:solidFill>
              </a:rPr>
              <a:t>Get 15$ Off on your first cleaning.</a:t>
            </a:r>
          </a:p>
          <a:p>
            <a:endParaRPr lang="es-CO" b="1" dirty="0"/>
          </a:p>
        </p:txBody>
      </p:sp>
      <p:sp>
        <p:nvSpPr>
          <p:cNvPr id="4" name="3 Rectángulo"/>
          <p:cNvSpPr/>
          <p:nvPr/>
        </p:nvSpPr>
        <p:spPr>
          <a:xfrm>
            <a:off x="1111759" y="2276872"/>
            <a:ext cx="6920484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80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32E047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$15 off</a:t>
            </a:r>
            <a:endParaRPr lang="es-ES" sz="180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solidFill>
                <a:srgbClr val="32E047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95535" y="4941168"/>
            <a:ext cx="5653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 smtClean="0"/>
              <a:t>Name</a:t>
            </a:r>
            <a:r>
              <a:rPr lang="es-CO" b="1" dirty="0" smtClean="0"/>
              <a:t>:                                                                                email:</a:t>
            </a:r>
          </a:p>
          <a:p>
            <a:endParaRPr lang="es-CO" b="1" dirty="0"/>
          </a:p>
          <a:p>
            <a:r>
              <a:rPr lang="es-CO" b="1" dirty="0" err="1" smtClean="0"/>
              <a:t>Address</a:t>
            </a:r>
            <a:r>
              <a:rPr lang="es-CO" b="1" dirty="0" smtClean="0"/>
              <a:t>:                                                                            </a:t>
            </a:r>
            <a:r>
              <a:rPr lang="es-CO" b="1" dirty="0" err="1" smtClean="0"/>
              <a:t>phone</a:t>
            </a:r>
            <a:r>
              <a:rPr lang="es-CO" b="1" dirty="0" smtClean="0"/>
              <a:t>: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253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Sweet Cleaning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Cleaning Service</dc:title>
  <dc:creator>JUAN PABLO</dc:creator>
  <cp:lastModifiedBy>JUAN PABLO</cp:lastModifiedBy>
  <cp:revision>2</cp:revision>
  <dcterms:created xsi:type="dcterms:W3CDTF">2016-08-16T00:50:45Z</dcterms:created>
  <dcterms:modified xsi:type="dcterms:W3CDTF">2016-08-16T01:10:01Z</dcterms:modified>
</cp:coreProperties>
</file>