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E047"/>
    <a:srgbClr val="008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004" y="-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ECF6-DC98-4DB1-92E9-2AE17B4C1BFC}" type="datetimeFigureOut">
              <a:rPr lang="es-CO" smtClean="0"/>
              <a:t>15/08/2016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F00F-37DE-4659-99C0-163C418E56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466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ECF6-DC98-4DB1-92E9-2AE17B4C1BFC}" type="datetimeFigureOut">
              <a:rPr lang="es-CO" smtClean="0"/>
              <a:t>15/08/2016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F00F-37DE-4659-99C0-163C418E56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273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ECF6-DC98-4DB1-92E9-2AE17B4C1BFC}" type="datetimeFigureOut">
              <a:rPr lang="es-CO" smtClean="0"/>
              <a:t>15/08/2016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F00F-37DE-4659-99C0-163C418E56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485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ECF6-DC98-4DB1-92E9-2AE17B4C1BFC}" type="datetimeFigureOut">
              <a:rPr lang="es-CO" smtClean="0"/>
              <a:t>15/08/2016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F00F-37DE-4659-99C0-163C418E56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814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ECF6-DC98-4DB1-92E9-2AE17B4C1BFC}" type="datetimeFigureOut">
              <a:rPr lang="es-CO" smtClean="0"/>
              <a:t>15/08/2016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F00F-37DE-4659-99C0-163C418E56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196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ECF6-DC98-4DB1-92E9-2AE17B4C1BFC}" type="datetimeFigureOut">
              <a:rPr lang="es-CO" smtClean="0"/>
              <a:t>15/08/2016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F00F-37DE-4659-99C0-163C418E56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892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ECF6-DC98-4DB1-92E9-2AE17B4C1BFC}" type="datetimeFigureOut">
              <a:rPr lang="es-CO" smtClean="0"/>
              <a:t>15/08/2016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F00F-37DE-4659-99C0-163C418E56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343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ECF6-DC98-4DB1-92E9-2AE17B4C1BFC}" type="datetimeFigureOut">
              <a:rPr lang="es-CO" smtClean="0"/>
              <a:t>15/08/2016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F00F-37DE-4659-99C0-163C418E56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125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ECF6-DC98-4DB1-92E9-2AE17B4C1BFC}" type="datetimeFigureOut">
              <a:rPr lang="es-CO" smtClean="0"/>
              <a:t>15/08/2016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F00F-37DE-4659-99C0-163C418E56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611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ECF6-DC98-4DB1-92E9-2AE17B4C1BFC}" type="datetimeFigureOut">
              <a:rPr lang="es-CO" smtClean="0"/>
              <a:t>15/08/2016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F00F-37DE-4659-99C0-163C418E56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38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ECF6-DC98-4DB1-92E9-2AE17B4C1BFC}" type="datetimeFigureOut">
              <a:rPr lang="es-CO" smtClean="0"/>
              <a:t>15/08/2016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F00F-37DE-4659-99C0-163C418E56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209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0ECF6-DC98-4DB1-92E9-2AE17B4C1BFC}" type="datetimeFigureOut">
              <a:rPr lang="es-CO" smtClean="0"/>
              <a:t>15/08/2016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4F00F-37DE-4659-99C0-163C418E56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530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59533" y="0"/>
            <a:ext cx="8424936" cy="2592288"/>
          </a:xfrm>
        </p:spPr>
        <p:txBody>
          <a:bodyPr>
            <a:noAutofit/>
          </a:bodyPr>
          <a:lstStyle/>
          <a:p>
            <a:r>
              <a:rPr lang="es-CO" sz="9600" b="1" dirty="0" err="1" smtClean="0">
                <a:solidFill>
                  <a:srgbClr val="008A3E"/>
                </a:solidFill>
                <a:latin typeface="Script MT Bold" pitchFamily="66" charset="0"/>
              </a:rPr>
              <a:t>Sweet</a:t>
            </a:r>
            <a:r>
              <a:rPr lang="es-CO" sz="9600" b="1" dirty="0" smtClean="0">
                <a:solidFill>
                  <a:srgbClr val="008A3E"/>
                </a:solidFill>
                <a:latin typeface="Script MT Bold" pitchFamily="66" charset="0"/>
              </a:rPr>
              <a:t> </a:t>
            </a:r>
            <a:r>
              <a:rPr lang="es-CO" sz="9600" b="1" dirty="0" err="1" smtClean="0">
                <a:solidFill>
                  <a:srgbClr val="008A3E"/>
                </a:solidFill>
                <a:latin typeface="Script MT Bold" pitchFamily="66" charset="0"/>
              </a:rPr>
              <a:t>Cleaning</a:t>
            </a:r>
            <a:r>
              <a:rPr lang="es-CO" sz="9600" b="1" dirty="0" smtClean="0">
                <a:solidFill>
                  <a:srgbClr val="008A3E"/>
                </a:solidFill>
                <a:latin typeface="Script MT Bold" pitchFamily="66" charset="0"/>
              </a:rPr>
              <a:t> </a:t>
            </a:r>
            <a:r>
              <a:rPr lang="es-CO" sz="9600" b="1" dirty="0" err="1" smtClean="0">
                <a:solidFill>
                  <a:srgbClr val="008A3E"/>
                </a:solidFill>
                <a:latin typeface="Script MT Bold" pitchFamily="66" charset="0"/>
              </a:rPr>
              <a:t>Service</a:t>
            </a:r>
            <a:endParaRPr lang="es-CO" sz="9600" b="1" dirty="0">
              <a:solidFill>
                <a:srgbClr val="008A3E"/>
              </a:solidFill>
              <a:latin typeface="Script MT Bold" pitchFamily="66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3" y="5969496"/>
            <a:ext cx="8784976" cy="888504"/>
          </a:xfrm>
        </p:spPr>
        <p:txBody>
          <a:bodyPr/>
          <a:lstStyle/>
          <a:p>
            <a:r>
              <a:rPr lang="en-US" sz="4800" b="1" dirty="0" smtClean="0">
                <a:solidFill>
                  <a:srgbClr val="32E047"/>
                </a:solidFill>
              </a:rPr>
              <a:t>Get 20$ for referring friends.</a:t>
            </a:r>
          </a:p>
          <a:p>
            <a:endParaRPr lang="es-CO" b="1" dirty="0"/>
          </a:p>
        </p:txBody>
      </p:sp>
      <p:sp>
        <p:nvSpPr>
          <p:cNvPr id="4" name="3 Rectángulo"/>
          <p:cNvSpPr/>
          <p:nvPr/>
        </p:nvSpPr>
        <p:spPr>
          <a:xfrm>
            <a:off x="1111759" y="2132856"/>
            <a:ext cx="6920485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8000" b="1" cap="none" spc="0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rgbClr val="32E047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$20 off</a:t>
            </a:r>
            <a:endParaRPr lang="es-ES" sz="18000" b="1" cap="none" spc="0" dirty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rgbClr val="32E047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39552" y="4581128"/>
            <a:ext cx="5706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err="1" smtClean="0"/>
              <a:t>Name</a:t>
            </a:r>
            <a:r>
              <a:rPr lang="es-CO" b="1" dirty="0" smtClean="0"/>
              <a:t>:                                                                                email:</a:t>
            </a:r>
          </a:p>
          <a:p>
            <a:endParaRPr lang="es-CO" b="1" dirty="0"/>
          </a:p>
          <a:p>
            <a:r>
              <a:rPr lang="es-CO" b="1" dirty="0" err="1" smtClean="0"/>
              <a:t>Address</a:t>
            </a:r>
            <a:r>
              <a:rPr lang="es-CO" b="1" dirty="0" smtClean="0"/>
              <a:t>:                                                                            </a:t>
            </a:r>
            <a:r>
              <a:rPr lang="es-CO" b="1" dirty="0" err="1" smtClean="0"/>
              <a:t>phone</a:t>
            </a:r>
            <a:r>
              <a:rPr lang="es-CO" b="1" dirty="0" smtClean="0"/>
              <a:t>:</a:t>
            </a:r>
          </a:p>
          <a:p>
            <a:endParaRPr lang="es-CO" b="1" dirty="0"/>
          </a:p>
          <a:p>
            <a:r>
              <a:rPr lang="es-CO" b="1" dirty="0" err="1" smtClean="0"/>
              <a:t>Recomended</a:t>
            </a:r>
            <a:r>
              <a:rPr lang="es-CO" b="1" dirty="0" smtClean="0"/>
              <a:t> </a:t>
            </a:r>
            <a:r>
              <a:rPr lang="es-CO" b="1" dirty="0" err="1" smtClean="0"/>
              <a:t>by</a:t>
            </a:r>
            <a:r>
              <a:rPr lang="es-CO" b="1" dirty="0" smtClean="0"/>
              <a:t>: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32530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24</Words>
  <Application>Microsoft Office PowerPoint</Application>
  <PresentationFormat>Presentación en pantalla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Sweet Cleaning Service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Sweet Cleaning Service</dc:title>
  <dc:creator>JUAN PABLO</dc:creator>
  <cp:lastModifiedBy>JUAN PABLO</cp:lastModifiedBy>
  <cp:revision>3</cp:revision>
  <dcterms:created xsi:type="dcterms:W3CDTF">2016-08-16T00:50:45Z</dcterms:created>
  <dcterms:modified xsi:type="dcterms:W3CDTF">2016-08-16T01:12:43Z</dcterms:modified>
</cp:coreProperties>
</file>