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9"/>
    <p:restoredTop sz="97778" autoAdjust="0"/>
  </p:normalViewPr>
  <p:slideViewPr>
    <p:cSldViewPr snapToGrid="0" snapToObjects="1">
      <p:cViewPr varScale="1">
        <p:scale>
          <a:sx n="110" d="100"/>
          <a:sy n="110" d="100"/>
        </p:scale>
        <p:origin x="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Answer: Assume;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Null hypothesis-H0:(</a:t>
            </a:r>
            <a:r>
              <a:rPr lang="en-US" sz="2400" b="1" dirty="0" err="1"/>
              <a:t>UnitA</a:t>
            </a:r>
            <a:r>
              <a:rPr lang="en-US" sz="2400" b="1" dirty="0"/>
              <a:t>=</a:t>
            </a:r>
            <a:r>
              <a:rPr lang="en-US" sz="2400" b="1" dirty="0" err="1"/>
              <a:t>UnitB</a:t>
            </a:r>
            <a:r>
              <a:rPr lang="en-US" sz="2400" b="1" dirty="0"/>
              <a:t>)=0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Alternative hypothesis-H1(</a:t>
            </a:r>
            <a:r>
              <a:rPr lang="en-US" sz="2400" b="1" dirty="0" err="1"/>
              <a:t>UnitA</a:t>
            </a:r>
            <a:r>
              <a:rPr lang="en-US" sz="2400" b="1" dirty="0"/>
              <a:t>=!</a:t>
            </a:r>
            <a:r>
              <a:rPr lang="en-US" sz="2400" b="1" dirty="0" err="1"/>
              <a:t>UnitB</a:t>
            </a:r>
            <a:r>
              <a:rPr lang="en-US" sz="2400" b="1" dirty="0"/>
              <a:t>)=!0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we accept null hypothesis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dirty="0"/>
              <a:t>Ans:</a:t>
            </a:r>
          </a:p>
          <a:p>
            <a:pPr>
              <a:buNone/>
            </a:pPr>
            <a:r>
              <a:rPr lang="en-US" dirty="0" err="1"/>
              <a:t>pvalue</a:t>
            </a:r>
            <a:r>
              <a:rPr lang="en-US" dirty="0"/>
              <a:t>= 2.16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8295-5157-CE64-36DA-EBD85D58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Ans: Accept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77730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dirty="0"/>
              <a:t>Ans : Accept Null hypothesis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357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NAJEEB AHAMED</cp:lastModifiedBy>
  <cp:revision>5</cp:revision>
  <dcterms:created xsi:type="dcterms:W3CDTF">2015-11-14T12:07:48Z</dcterms:created>
  <dcterms:modified xsi:type="dcterms:W3CDTF">2023-06-30T13:02:07Z</dcterms:modified>
</cp:coreProperties>
</file>