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FA3C4-8983-4A11-AE80-CA3B1D75D8F5}" v="320" dt="2025-09-13T19:35:23.064"/>
    <p1510:client id="{B966F690-BFAF-4354-A082-A49AAAE752E4}" v="21" dt="2025-09-14T13:52:42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93" autoAdjust="0"/>
    <p:restoredTop sz="96301"/>
  </p:normalViewPr>
  <p:slideViewPr>
    <p:cSldViewPr snapToGrid="0">
      <p:cViewPr varScale="1">
        <p:scale>
          <a:sx n="127" d="100"/>
          <a:sy n="127" d="100"/>
        </p:scale>
        <p:origin x="512" y="19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gela Nishitha" userId="7df9474e8a472e72" providerId="Windows Live" clId="Web-{B3DFA3C4-8983-4A11-AE80-CA3B1D75D8F5}"/>
    <pc:docChg chg="modSld">
      <pc:chgData name="Arigela Nishitha" userId="7df9474e8a472e72" providerId="Windows Live" clId="Web-{B3DFA3C4-8983-4A11-AE80-CA3B1D75D8F5}" dt="2025-09-13T19:35:23.064" v="193" actId="1076"/>
      <pc:docMkLst>
        <pc:docMk/>
      </pc:docMkLst>
      <pc:sldChg chg="modSp">
        <pc:chgData name="Arigela Nishitha" userId="7df9474e8a472e72" providerId="Windows Live" clId="Web-{B3DFA3C4-8983-4A11-AE80-CA3B1D75D8F5}" dt="2025-09-13T19:08:01.536" v="21" actId="20577"/>
        <pc:sldMkLst>
          <pc:docMk/>
          <pc:sldMk cId="367127615" sldId="256"/>
        </pc:sldMkLst>
        <pc:spChg chg="mod">
          <ac:chgData name="Arigela Nishitha" userId="7df9474e8a472e72" providerId="Windows Live" clId="Web-{B3DFA3C4-8983-4A11-AE80-CA3B1D75D8F5}" dt="2025-09-13T19:08:01.536" v="21" actId="20577"/>
          <ac:spMkLst>
            <pc:docMk/>
            <pc:sldMk cId="367127615" sldId="256"/>
            <ac:spMk id="5" creationId="{D5067E9C-C7B9-4476-9708-CBB3F66FD892}"/>
          </ac:spMkLst>
        </pc:spChg>
      </pc:sldChg>
      <pc:sldChg chg="addSp delSp modSp">
        <pc:chgData name="Arigela Nishitha" userId="7df9474e8a472e72" providerId="Windows Live" clId="Web-{B3DFA3C4-8983-4A11-AE80-CA3B1D75D8F5}" dt="2025-09-13T19:26:46.361" v="145" actId="20577"/>
        <pc:sldMkLst>
          <pc:docMk/>
          <pc:sldMk cId="2932052481" sldId="257"/>
        </pc:sldMkLst>
        <pc:spChg chg="add mod">
          <ac:chgData name="Arigela Nishitha" userId="7df9474e8a472e72" providerId="Windows Live" clId="Web-{B3DFA3C4-8983-4A11-AE80-CA3B1D75D8F5}" dt="2025-09-13T19:26:46.361" v="145" actId="20577"/>
          <ac:spMkLst>
            <pc:docMk/>
            <pc:sldMk cId="2932052481" sldId="257"/>
            <ac:spMk id="8" creationId="{A64076AC-6ECE-D222-BE9D-85884565C366}"/>
          </ac:spMkLst>
        </pc:spChg>
        <pc:cxnChg chg="del">
          <ac:chgData name="Arigela Nishitha" userId="7df9474e8a472e72" providerId="Windows Live" clId="Web-{B3DFA3C4-8983-4A11-AE80-CA3B1D75D8F5}" dt="2025-09-13T19:24:17.357" v="135"/>
          <ac:cxnSpMkLst>
            <pc:docMk/>
            <pc:sldMk cId="2932052481" sldId="257"/>
            <ac:cxnSpMk id="5" creationId="{CA22F707-7F22-48A3-97EC-98EFB1023A55}"/>
          </ac:cxnSpMkLst>
        </pc:cxnChg>
      </pc:sldChg>
      <pc:sldChg chg="addSp modSp">
        <pc:chgData name="Arigela Nishitha" userId="7df9474e8a472e72" providerId="Windows Live" clId="Web-{B3DFA3C4-8983-4A11-AE80-CA3B1D75D8F5}" dt="2025-09-13T19:18:54.822" v="55" actId="14100"/>
        <pc:sldMkLst>
          <pc:docMk/>
          <pc:sldMk cId="564571264" sldId="258"/>
        </pc:sldMkLst>
        <pc:spChg chg="add mod">
          <ac:chgData name="Arigela Nishitha" userId="7df9474e8a472e72" providerId="Windows Live" clId="Web-{B3DFA3C4-8983-4A11-AE80-CA3B1D75D8F5}" dt="2025-09-13T19:18:54.822" v="55" actId="14100"/>
          <ac:spMkLst>
            <pc:docMk/>
            <pc:sldMk cId="564571264" sldId="258"/>
            <ac:spMk id="2" creationId="{F9F3024A-1B27-29A1-BDC1-800DDC9B28E7}"/>
          </ac:spMkLst>
        </pc:spChg>
      </pc:sldChg>
      <pc:sldChg chg="addSp modSp">
        <pc:chgData name="Arigela Nishitha" userId="7df9474e8a472e72" providerId="Windows Live" clId="Web-{B3DFA3C4-8983-4A11-AE80-CA3B1D75D8F5}" dt="2025-09-13T19:23:57.014" v="134" actId="1076"/>
        <pc:sldMkLst>
          <pc:docMk/>
          <pc:sldMk cId="2706790016" sldId="259"/>
        </pc:sldMkLst>
        <pc:spChg chg="add mod">
          <ac:chgData name="Arigela Nishitha" userId="7df9474e8a472e72" providerId="Windows Live" clId="Web-{B3DFA3C4-8983-4A11-AE80-CA3B1D75D8F5}" dt="2025-09-13T19:23:57.014" v="134" actId="1076"/>
          <ac:spMkLst>
            <pc:docMk/>
            <pc:sldMk cId="2706790016" sldId="259"/>
            <ac:spMk id="2" creationId="{5A09BD7B-75CE-6696-65EC-629394E48AFD}"/>
          </ac:spMkLst>
        </pc:spChg>
      </pc:sldChg>
      <pc:sldChg chg="addSp modSp">
        <pc:chgData name="Arigela Nishitha" userId="7df9474e8a472e72" providerId="Windows Live" clId="Web-{B3DFA3C4-8983-4A11-AE80-CA3B1D75D8F5}" dt="2025-09-13T19:32:20.833" v="187" actId="14100"/>
        <pc:sldMkLst>
          <pc:docMk/>
          <pc:sldMk cId="31965923" sldId="260"/>
        </pc:sldMkLst>
        <pc:spChg chg="add mod">
          <ac:chgData name="Arigela Nishitha" userId="7df9474e8a472e72" providerId="Windows Live" clId="Web-{B3DFA3C4-8983-4A11-AE80-CA3B1D75D8F5}" dt="2025-09-13T19:32:20.833" v="187" actId="14100"/>
          <ac:spMkLst>
            <pc:docMk/>
            <pc:sldMk cId="31965923" sldId="260"/>
            <ac:spMk id="2" creationId="{B89B3C81-604A-A8EA-E311-B1023A34FF9C}"/>
          </ac:spMkLst>
        </pc:spChg>
      </pc:sldChg>
      <pc:sldChg chg="addSp modSp">
        <pc:chgData name="Arigela Nishitha" userId="7df9474e8a472e72" providerId="Windows Live" clId="Web-{B3DFA3C4-8983-4A11-AE80-CA3B1D75D8F5}" dt="2025-09-13T19:31:30.380" v="183" actId="14100"/>
        <pc:sldMkLst>
          <pc:docMk/>
          <pc:sldMk cId="3002968868" sldId="261"/>
        </pc:sldMkLst>
        <pc:spChg chg="add mod">
          <ac:chgData name="Arigela Nishitha" userId="7df9474e8a472e72" providerId="Windows Live" clId="Web-{B3DFA3C4-8983-4A11-AE80-CA3B1D75D8F5}" dt="2025-09-13T19:31:30.380" v="183" actId="14100"/>
          <ac:spMkLst>
            <pc:docMk/>
            <pc:sldMk cId="3002968868" sldId="261"/>
            <ac:spMk id="2" creationId="{1194C208-11A4-58CB-B750-539D551CD6BB}"/>
          </ac:spMkLst>
        </pc:spChg>
      </pc:sldChg>
      <pc:sldChg chg="addSp modSp">
        <pc:chgData name="Arigela Nishitha" userId="7df9474e8a472e72" providerId="Windows Live" clId="Web-{B3DFA3C4-8983-4A11-AE80-CA3B1D75D8F5}" dt="2025-09-13T19:31:22.802" v="182" actId="1076"/>
        <pc:sldMkLst>
          <pc:docMk/>
          <pc:sldMk cId="151988358" sldId="262"/>
        </pc:sldMkLst>
        <pc:spChg chg="add mod">
          <ac:chgData name="Arigela Nishitha" userId="7df9474e8a472e72" providerId="Windows Live" clId="Web-{B3DFA3C4-8983-4A11-AE80-CA3B1D75D8F5}" dt="2025-09-13T19:31:22.802" v="182" actId="1076"/>
          <ac:spMkLst>
            <pc:docMk/>
            <pc:sldMk cId="151988358" sldId="262"/>
            <ac:spMk id="2" creationId="{DCDDBC39-A34B-4AD0-B5FF-7ED7C777F89E}"/>
          </ac:spMkLst>
        </pc:spChg>
      </pc:sldChg>
      <pc:sldChg chg="addSp modSp">
        <pc:chgData name="Arigela Nishitha" userId="7df9474e8a472e72" providerId="Windows Live" clId="Web-{B3DFA3C4-8983-4A11-AE80-CA3B1D75D8F5}" dt="2025-09-13T19:35:23.064" v="193" actId="1076"/>
        <pc:sldMkLst>
          <pc:docMk/>
          <pc:sldMk cId="1635949419" sldId="263"/>
        </pc:sldMkLst>
        <pc:picChg chg="add mod">
          <ac:chgData name="Arigela Nishitha" userId="7df9474e8a472e72" providerId="Windows Live" clId="Web-{B3DFA3C4-8983-4A11-AE80-CA3B1D75D8F5}" dt="2025-09-13T19:35:23.064" v="193" actId="1076"/>
          <ac:picMkLst>
            <pc:docMk/>
            <pc:sldMk cId="1635949419" sldId="263"/>
            <ac:picMk id="2" creationId="{731478A1-80A8-B9AB-05B0-17C881BD2C3F}"/>
          </ac:picMkLst>
        </pc:picChg>
      </pc:sldChg>
    </pc:docChg>
  </pc:docChgLst>
  <pc:docChgLst>
    <pc:chgData name="Raghunandan Mysore Sreeharsha" userId="1c41a7c1-88f6-49b5-bd75-570a6d466f84" providerId="ADAL" clId="{28DC258F-6566-5B28-BF21-7CE4916BB6A2}"/>
    <pc:docChg chg="modSld">
      <pc:chgData name="Raghunandan Mysore Sreeharsha" userId="1c41a7c1-88f6-49b5-bd75-570a6d466f84" providerId="ADAL" clId="{28DC258F-6566-5B28-BF21-7CE4916BB6A2}" dt="2025-09-08T10:57:39.967" v="0" actId="14100"/>
      <pc:docMkLst>
        <pc:docMk/>
      </pc:docMkLst>
      <pc:sldChg chg="modSp mod">
        <pc:chgData name="Raghunandan Mysore Sreeharsha" userId="1c41a7c1-88f6-49b5-bd75-570a6d466f84" providerId="ADAL" clId="{28DC258F-6566-5B28-BF21-7CE4916BB6A2}" dt="2025-09-08T10:57:39.967" v="0" actId="14100"/>
        <pc:sldMkLst>
          <pc:docMk/>
          <pc:sldMk cId="367127615" sldId="256"/>
        </pc:sldMkLst>
        <pc:spChg chg="mod">
          <ac:chgData name="Raghunandan Mysore Sreeharsha" userId="1c41a7c1-88f6-49b5-bd75-570a6d466f84" providerId="ADAL" clId="{28DC258F-6566-5B28-BF21-7CE4916BB6A2}" dt="2025-09-08T10:57:39.967" v="0" actId="14100"/>
          <ac:spMkLst>
            <pc:docMk/>
            <pc:sldMk cId="367127615" sldId="256"/>
            <ac:spMk id="4" creationId="{C1857762-AD52-483C-B3E1-635C5BBC6F2F}"/>
          </ac:spMkLst>
        </pc:spChg>
      </pc:sldChg>
    </pc:docChg>
  </pc:docChgLst>
  <pc:docChgLst>
    <pc:chgData name="Arigela Nishitha" userId="7df9474e8a472e72" providerId="Windows Live" clId="Web-{B966F690-BFAF-4354-A082-A49AAAE752E4}"/>
    <pc:docChg chg="modSld">
      <pc:chgData name="Arigela Nishitha" userId="7df9474e8a472e72" providerId="Windows Live" clId="Web-{B966F690-BFAF-4354-A082-A49AAAE752E4}" dt="2025-09-14T13:52:42.336" v="16" actId="20577"/>
      <pc:docMkLst>
        <pc:docMk/>
      </pc:docMkLst>
      <pc:sldChg chg="addSp modSp">
        <pc:chgData name="Arigela Nishitha" userId="7df9474e8a472e72" providerId="Windows Live" clId="Web-{B966F690-BFAF-4354-A082-A49AAAE752E4}" dt="2025-09-14T13:52:42.336" v="16" actId="20577"/>
        <pc:sldMkLst>
          <pc:docMk/>
          <pc:sldMk cId="3002968868" sldId="261"/>
        </pc:sldMkLst>
        <pc:spChg chg="add mod">
          <ac:chgData name="Arigela Nishitha" userId="7df9474e8a472e72" providerId="Windows Live" clId="Web-{B966F690-BFAF-4354-A082-A49AAAE752E4}" dt="2025-09-14T13:52:42.336" v="16" actId="20577"/>
          <ac:spMkLst>
            <pc:docMk/>
            <pc:sldMk cId="3002968868" sldId="261"/>
            <ac:spMk id="4" creationId="{95662B29-A5A2-268B-F5A4-6F7216F584A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6390752" y="584200"/>
            <a:ext cx="4156598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URBAN POLLUTION HEATMAP </a:t>
            </a:r>
            <a:r>
              <a:rPr lang="en-IN" sz="36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076AC-6ECE-D222-BE9D-85884565C366}"/>
              </a:ext>
            </a:extLst>
          </p:cNvPr>
          <p:cNvSpPr txBox="1"/>
          <p:nvPr/>
        </p:nvSpPr>
        <p:spPr>
          <a:xfrm>
            <a:off x="487218" y="1537855"/>
            <a:ext cx="6437744" cy="43099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Build a full-stack web app</a:t>
            </a:r>
            <a:r>
              <a:rPr lang="en-US" sz="1850" dirty="0"/>
              <a:t> using Flask (backend) and Leaflet.js (frontend).</a:t>
            </a:r>
            <a:endParaRPr lang="en-US" sz="1850"/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Integrate a trained ML model</a:t>
            </a:r>
            <a:r>
              <a:rPr lang="en-US" sz="1850" dirty="0"/>
              <a:t> to make real-time pollution predictions based on location and time.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Use Leaflet.js</a:t>
            </a:r>
            <a:r>
              <a:rPr lang="en-US" sz="1850" dirty="0"/>
              <a:t> to create interactive, map-based visualizations.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Create RESTful APIs</a:t>
            </a:r>
            <a:r>
              <a:rPr lang="en-US" sz="1850" dirty="0"/>
              <a:t> in Flask to handle frontend-backend communication.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Visualize geospatial data dynamically</a:t>
            </a:r>
            <a:r>
              <a:rPr lang="en-US" sz="1850" dirty="0"/>
              <a:t> using user input and real-time model inference.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F3024A-1B27-29A1-BDC1-800DDC9B28E7}"/>
              </a:ext>
            </a:extLst>
          </p:cNvPr>
          <p:cNvSpPr txBox="1"/>
          <p:nvPr/>
        </p:nvSpPr>
        <p:spPr>
          <a:xfrm>
            <a:off x="417947" y="1872673"/>
            <a:ext cx="8896926" cy="30288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Python</a:t>
            </a:r>
            <a:r>
              <a:rPr lang="en-US" sz="1850" dirty="0"/>
              <a:t> – Core programming language for backend and ML.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Flask</a:t>
            </a:r>
            <a:r>
              <a:rPr lang="en-US" sz="1850" dirty="0"/>
              <a:t> – Lightweight web framework to serve the application and API.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Scikit-learn</a:t>
            </a:r>
            <a:r>
              <a:rPr lang="en-US" sz="1850" dirty="0"/>
              <a:t> – For training and using the machine learning model.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Leaflet.js</a:t>
            </a:r>
            <a:r>
              <a:rPr lang="en-US" sz="1850" dirty="0"/>
              <a:t> – JavaScript library for interactive maps.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HTML + CSS + JavaScript</a:t>
            </a:r>
            <a:r>
              <a:rPr lang="en-US" sz="1850" dirty="0"/>
              <a:t> – Frontend technologies for UI and map interaction.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err="1"/>
              <a:t>Joblib</a:t>
            </a:r>
            <a:r>
              <a:rPr lang="en-US" sz="1850" dirty="0"/>
              <a:t> – For saving and loading the trained ML model.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sz="1850" b="1" dirty="0"/>
              <a:t>OpenStreetMap</a:t>
            </a:r>
            <a:r>
              <a:rPr lang="en-US" sz="1850" dirty="0"/>
              <a:t> – Free map tiles used with Leaflet.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09BD7B-75CE-6696-65EC-629394E48AFD}"/>
              </a:ext>
            </a:extLst>
          </p:cNvPr>
          <p:cNvSpPr txBox="1"/>
          <p:nvPr/>
        </p:nvSpPr>
        <p:spPr>
          <a:xfrm>
            <a:off x="267855" y="1537855"/>
            <a:ext cx="11540835" cy="46816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1850" b="1" dirty="0"/>
              <a:t>Data Collection &amp; Preparation</a:t>
            </a:r>
            <a:br>
              <a:rPr lang="en-US" sz="1850" dirty="0"/>
            </a:br>
            <a:r>
              <a:rPr lang="en-US" sz="1850" dirty="0"/>
              <a:t>Simulated or real-world geospatial data (latitude, longitude, time) was used to represent pollution levels across urban areas.</a:t>
            </a:r>
          </a:p>
          <a:p>
            <a:pPr marL="228600" indent="-228600">
              <a:buFont typeface=""/>
              <a:buChar char="•"/>
            </a:pPr>
            <a:r>
              <a:rPr lang="en-US" sz="1850" b="1" dirty="0"/>
              <a:t>Model Training</a:t>
            </a:r>
            <a:br>
              <a:rPr lang="en-US" sz="1850" dirty="0"/>
            </a:br>
            <a:r>
              <a:rPr lang="en-US" sz="1850" dirty="0"/>
              <a:t>A regression model (e.g., Random Forest) was trained using features like:</a:t>
            </a:r>
          </a:p>
          <a:p>
            <a:pPr marL="228600" lvl="1" indent="-228600">
              <a:buFont typeface=""/>
              <a:buChar char="•"/>
            </a:pPr>
            <a:r>
              <a:rPr lang="en-US" sz="1850" dirty="0"/>
              <a:t>Latitude</a:t>
            </a:r>
          </a:p>
          <a:p>
            <a:pPr marL="228600" lvl="1" indent="-228600">
              <a:buFont typeface=""/>
              <a:buChar char="•"/>
            </a:pPr>
            <a:r>
              <a:rPr lang="en-US" sz="1850" dirty="0"/>
              <a:t>Longitude</a:t>
            </a:r>
            <a:br>
              <a:rPr lang="en-US" sz="1850" dirty="0"/>
            </a:br>
            <a:r>
              <a:rPr lang="en-US" sz="1850" dirty="0"/>
              <a:t>The model predicts pollution levels as continuous numeric values.</a:t>
            </a:r>
          </a:p>
          <a:p>
            <a:pPr marL="228600" indent="-228600">
              <a:buFont typeface=""/>
              <a:buChar char="•"/>
            </a:pPr>
            <a:r>
              <a:rPr lang="en-US" sz="1850" b="1" dirty="0"/>
              <a:t>Backend Development (Flask)</a:t>
            </a:r>
          </a:p>
          <a:p>
            <a:pPr marL="228600" lvl="1" indent="-228600">
              <a:buFont typeface=""/>
              <a:buChar char="•"/>
            </a:pPr>
            <a:r>
              <a:rPr lang="en-US" sz="1850" dirty="0"/>
              <a:t>Created API endpoints:</a:t>
            </a:r>
          </a:p>
          <a:p>
            <a:pPr marL="228600" lvl="2" indent="-228600">
              <a:buFont typeface=""/>
              <a:buChar char="•"/>
            </a:pPr>
            <a:r>
              <a:rPr lang="en-US" sz="1850" dirty="0"/>
              <a:t>/: Renders the map UI.</a:t>
            </a:r>
          </a:p>
          <a:p>
            <a:pPr marL="228600" lvl="1" indent="-228600">
              <a:buFont typeface=""/>
              <a:buChar char="•"/>
            </a:pPr>
            <a:r>
              <a:rPr lang="en-US" sz="1850" dirty="0"/>
              <a:t>Integrated the ML model to handle predictions based on user input.</a:t>
            </a:r>
          </a:p>
          <a:p>
            <a:pPr marL="228600" indent="-228600">
              <a:buFont typeface=""/>
              <a:buChar char="•"/>
            </a:pPr>
            <a:r>
              <a:rPr lang="en-US" sz="1850" b="1" dirty="0"/>
              <a:t>Frontend Development (Leaflet.js)</a:t>
            </a:r>
          </a:p>
          <a:p>
            <a:pPr marL="228600" lvl="1" indent="-228600">
              <a:buFont typeface=""/>
              <a:buChar char="•"/>
            </a:pPr>
            <a:r>
              <a:rPr lang="en-US" sz="1850" dirty="0"/>
              <a:t>Displayed a real-time interactive map.</a:t>
            </a:r>
          </a:p>
          <a:p>
            <a:pPr marL="228600" lvl="1" indent="-228600">
              <a:buFont typeface=""/>
              <a:buChar char="•"/>
            </a:pPr>
            <a:r>
              <a:rPr lang="en-US" dirty="0"/>
              <a:t>Fetched predictions from the backend and visualized results using color-coded markers/circles to represent pollution intensity.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3C81-604A-A8EA-E311-B1023A34FF9C}"/>
              </a:ext>
            </a:extLst>
          </p:cNvPr>
          <p:cNvSpPr txBox="1"/>
          <p:nvPr/>
        </p:nvSpPr>
        <p:spPr>
          <a:xfrm>
            <a:off x="452582" y="1712544"/>
            <a:ext cx="9873773" cy="30522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Urban pollution significantly affects public health and quality of life.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Real-time pollution data is often </a:t>
            </a:r>
            <a:r>
              <a:rPr lang="en-US" b="1" dirty="0"/>
              <a:t>limited</a:t>
            </a:r>
            <a:r>
              <a:rPr lang="en-US" dirty="0"/>
              <a:t>, </a:t>
            </a:r>
            <a:r>
              <a:rPr lang="en-US" b="1" dirty="0"/>
              <a:t>inaccessible</a:t>
            </a:r>
            <a:r>
              <a:rPr lang="en-US" dirty="0"/>
              <a:t>, or </a:t>
            </a:r>
            <a:r>
              <a:rPr lang="en-US" b="1" dirty="0"/>
              <a:t>non-visual</a:t>
            </a:r>
            <a:r>
              <a:rPr lang="en-US" dirty="0"/>
              <a:t>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dirty="0"/>
              <a:t>Citizens and urban planners lack tools to </a:t>
            </a:r>
            <a:r>
              <a:rPr lang="en-US" b="1" dirty="0"/>
              <a:t>predict pollution dynamically</a:t>
            </a:r>
            <a:r>
              <a:rPr lang="en-US" dirty="0"/>
              <a:t> by time and location.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1850"/>
              <a:t>There's a need for a solution that </a:t>
            </a:r>
            <a:r>
              <a:rPr lang="en-US" sz="1850" b="1"/>
              <a:t>predicts and visualizes pollution levels</a:t>
            </a:r>
            <a:r>
              <a:rPr lang="en-US" sz="1850" dirty="0"/>
              <a:t> </a:t>
            </a:r>
            <a:r>
              <a:rPr lang="en-US" sz="1850"/>
              <a:t>interactively.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/>
              <a:t>This project addresses the gap by combining </a:t>
            </a:r>
            <a:r>
              <a:rPr lang="en-US" b="1"/>
              <a:t>machine learning</a:t>
            </a:r>
            <a:r>
              <a:rPr lang="en-US"/>
              <a:t> and </a:t>
            </a:r>
            <a:r>
              <a:rPr lang="en-US" b="1"/>
              <a:t>interactive maps</a:t>
            </a:r>
            <a:r>
              <a:rPr lang="en-US"/>
              <a:t> to display estimated pollution levels across a city.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4C208-11A4-58CB-B750-539D551CD6BB}"/>
              </a:ext>
            </a:extLst>
          </p:cNvPr>
          <p:cNvSpPr txBox="1"/>
          <p:nvPr/>
        </p:nvSpPr>
        <p:spPr>
          <a:xfrm>
            <a:off x="429492" y="1572491"/>
            <a:ext cx="10640289" cy="345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Developed a </a:t>
            </a:r>
            <a:r>
              <a:rPr lang="en-US" sz="1850" b="1" dirty="0"/>
              <a:t>machine learning model</a:t>
            </a:r>
            <a:r>
              <a:rPr lang="en-US" sz="1850" dirty="0"/>
              <a:t> to predict pollution levels based on:</a:t>
            </a: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Geographic coordinates (latitude, longitude)</a:t>
            </a: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Time features (hour of day, day of week)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Built a </a:t>
            </a:r>
            <a:r>
              <a:rPr lang="en-US" sz="1850" b="1" dirty="0"/>
              <a:t>Flask-based backend API</a:t>
            </a:r>
            <a:r>
              <a:rPr lang="en-US" sz="1850" dirty="0"/>
              <a:t> to handle real-time prediction requests.</a:t>
            </a: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Click any point on the map</a:t>
            </a: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Instantly view predicted pollution level at that location and time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Used </a:t>
            </a:r>
            <a:r>
              <a:rPr lang="en-US" sz="1850" b="1" dirty="0"/>
              <a:t>color-coded map markers/circles</a:t>
            </a:r>
            <a:r>
              <a:rPr lang="en-US" sz="1850" dirty="0"/>
              <a:t> to visually represent pollution severity.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1850" dirty="0"/>
              <a:t>Enabled a low-cost, scalable solution for </a:t>
            </a:r>
            <a:r>
              <a:rPr lang="en-US" sz="1850" b="1" dirty="0"/>
              <a:t>urban pollution awareness and planning</a:t>
            </a:r>
            <a:r>
              <a:rPr lang="en-US" sz="185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62B29-A5A2-268B-F5A4-6F7216F584A5}"/>
              </a:ext>
            </a:extLst>
          </p:cNvPr>
          <p:cNvSpPr txBox="1"/>
          <p:nvPr/>
        </p:nvSpPr>
        <p:spPr>
          <a:xfrm>
            <a:off x="544946" y="5423353"/>
            <a:ext cx="12672289" cy="379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dirty="0"/>
              <a:t>https://github.com/ARIGELA-NISHITHA/urban-pollution-heatmap-with-ml.git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A map of a city&#10;&#10;AI-generated content may be incorrect.">
            <a:extLst>
              <a:ext uri="{FF2B5EF4-FFF2-40B4-BE49-F238E27FC236}">
                <a16:creationId xmlns:a16="http://schemas.microsoft.com/office/drawing/2014/main" id="{731478A1-80A8-B9AB-05B0-17C881BD2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8" y="1714914"/>
            <a:ext cx="9539357" cy="4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DBC39-A34B-4AD0-B5FF-7ED7C777F89E}"/>
              </a:ext>
            </a:extLst>
          </p:cNvPr>
          <p:cNvSpPr txBox="1"/>
          <p:nvPr/>
        </p:nvSpPr>
        <p:spPr>
          <a:xfrm>
            <a:off x="441036" y="1503218"/>
            <a:ext cx="10547926" cy="43492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/>
              <a:t>This project successfully demonstrates how to integrate </a:t>
            </a:r>
            <a:r>
              <a:rPr lang="en-US" b="1"/>
              <a:t>machine learning with web mapping</a:t>
            </a:r>
            <a:r>
              <a:rPr lang="en-US"/>
              <a:t> to predict and visualize urban pollution.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/>
              <a:t>The interactive heatmap provides an </a:t>
            </a:r>
            <a:r>
              <a:rPr lang="en-US" b="1"/>
              <a:t>easy-to-use tool</a:t>
            </a:r>
            <a:r>
              <a:rPr lang="en-US"/>
              <a:t> for users to explore pollution levels based on location and time.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/>
              <a:t>Such tools can support </a:t>
            </a:r>
            <a:r>
              <a:rPr lang="en-US" b="1"/>
              <a:t>public awareness</a:t>
            </a:r>
            <a:r>
              <a:rPr lang="en-US"/>
              <a:t>, </a:t>
            </a:r>
            <a:r>
              <a:rPr lang="en-US" b="1"/>
              <a:t>urban planning</a:t>
            </a:r>
            <a:r>
              <a:rPr lang="en-US"/>
              <a:t>, and </a:t>
            </a:r>
            <a:r>
              <a:rPr lang="en-US" b="1"/>
              <a:t>environmental monitoring</a:t>
            </a:r>
            <a:r>
              <a:rPr lang="en-US"/>
              <a:t> efforts.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/>
              <a:t>Future improvements could include integrating </a:t>
            </a:r>
            <a:r>
              <a:rPr lang="en-US" b="1"/>
              <a:t>real pollution sensor data</a:t>
            </a:r>
            <a:r>
              <a:rPr lang="en-US"/>
              <a:t>, adding </a:t>
            </a:r>
            <a:r>
              <a:rPr lang="en-US" b="1"/>
              <a:t>weather conditions</a:t>
            </a:r>
            <a:r>
              <a:rPr lang="en-US"/>
              <a:t>, and deploying the app for wider public use.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/>
              <a:t>Overall, this project highlights the power of combining </a:t>
            </a:r>
            <a:r>
              <a:rPr lang="en-US" b="1"/>
              <a:t>data science</a:t>
            </a:r>
            <a:r>
              <a:rPr lang="en-US"/>
              <a:t> and </a:t>
            </a:r>
            <a:r>
              <a:rPr lang="en-US" b="1"/>
              <a:t>web technologies</a:t>
            </a:r>
            <a:r>
              <a:rPr lang="en-US"/>
              <a:t> to address real-world challenges.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Raghunandan M S</cp:lastModifiedBy>
  <cp:revision>94</cp:revision>
  <dcterms:created xsi:type="dcterms:W3CDTF">2024-12-31T09:40:01Z</dcterms:created>
  <dcterms:modified xsi:type="dcterms:W3CDTF">2025-09-14T13:52:50Z</dcterms:modified>
</cp:coreProperties>
</file>