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49" d="100"/>
          <a:sy n="49" d="100"/>
        </p:scale>
        <p:origin x="38" y="14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F16C2-3E03-4CA8-835D-B7C88AA6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29B78D-D064-40D3-900C-0F43ADAD5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10568-6EB5-401F-8268-C5A60537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B4823-EA36-4AB1-9DE0-8CD65CB0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A015B8-E578-4D8E-88CB-EDF524F0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C30A3-C327-490E-B4AA-641ADD30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B3D2D-F70C-4F06-873E-AC0AF28AE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AB0B3-EA86-4185-9A34-2DCEE40C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53391-AEA9-4823-A3CD-7BBF652B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80F42-5D69-4865-BBBC-31B0E774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2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03A211-6D7A-47F4-9BC5-4F9E99F54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D82DF2-A3A6-4E2D-9CCC-93CE61309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29DFB-98C0-4FB7-A670-19489BA7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CBD330-425F-4C94-A563-B346D848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4E122-3304-489F-BF98-58DF554B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49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5038D-1277-4E23-BD1C-E8FB32ED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253527-E1AD-45B6-8014-0173BF10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DD57D0-3E0A-4019-AFE6-A06EB14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BB87C-2FEB-40D3-9925-8EAEF5B8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00C7A-F373-4D5C-A2ED-EA8C4E3A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032BF-2098-4DD0-9911-9CFB20E5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9EE97-AEB5-4082-BF9F-EA03F092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AD9D0-C95F-4B4C-8D18-FF2089BC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67C1A-A67E-42A7-819F-E3D772E5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1B667-72D5-4E98-A01C-1C167B14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8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C713B-29BD-4A6A-B24F-7CF5932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E19E7-62DC-4BF2-86C0-41AE2282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B7A2B1-4AE7-4FC0-A06A-542713F7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0C4C8E-EED8-44F4-AB3F-E5E59BA6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1C10D-F125-4E42-A71E-6CA02470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5C621-4733-422E-A97F-B333A926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79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F5795-E342-42B8-90EB-E9105860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060E5-457F-4A51-8A3E-D638184E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04DD07-1FEB-4D4C-9B08-8B537EF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902D84-7A5A-44E6-B014-78596B86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D6B65B-1CE7-43CA-BA01-EA086F566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08384F-D201-447D-A50F-AD91AA7F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C8C5E2-1F74-435D-A921-90185584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2FEEB7-1A81-4E2E-9FF1-3111193F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8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36E69-E89E-4A5F-A3ED-C6B30854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26967B-6682-4E04-909B-0CF12DD4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1BE6EB-8B6E-435F-A53F-692894D1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C51006-8C97-4B78-A40A-D9CE7B77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7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D97F12-2AF4-42C5-93AE-2CB229E6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0A6C9B-8CC3-4B14-A6F0-17B1B96B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02BB0-DB21-4537-8E52-65C84C87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37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F4032-AF05-4195-8141-65266CE6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F8B7E-37F5-4F33-A306-61621D44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92F1C-B138-400A-946C-BD1E954D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6C65F-43E7-4EF4-9B1A-9570C2F9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23E16A-796A-41C0-8A41-9B2FDB28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0AD8-B609-4BC9-B4F8-C70C4993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559EF-BEA2-4BEB-BDAF-DB31365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E854D9-DA73-4AC4-9DF1-409B6232D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54BD5-D41D-49BF-AE36-2F583A277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815C8E-E385-4139-BC8D-2E8E3B9D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C152D-A5D6-49D1-8BB8-2A85AE99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581092-5D6E-4217-BC7B-A79E34B5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3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87EA3A-0C08-4DBF-93DA-23D6D0BD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0C0E3-CE46-419A-9C27-5183DB46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C1E82-5071-467B-A1D8-2022A604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7018-2CDE-4366-A906-5DD2E0F8AC4A}" type="datetimeFigureOut">
              <a:rPr kumimoji="1" lang="ja-JP" altLang="en-US" smtClean="0"/>
              <a:t>2018/11/11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2B4BCE-DF58-4ACC-85D5-D1D908DEA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BF3BA-F6DE-4EFC-AE55-6FF0C312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193E-7A85-4DBA-89C3-D96EEB7F5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80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28A05-2B79-4492-8B2E-D4231D961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なんでもいい屋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A70FCB75-F8C3-4F95-A2F0-E1E05DD7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7" y="3119718"/>
            <a:ext cx="4338921" cy="373828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kumimoji="1" lang="ja-JP" altLang="en-US" sz="3600" dirty="0"/>
              <a:t>プロジェクト</a:t>
            </a:r>
            <a:endParaRPr kumimoji="1" lang="en-US" altLang="ja-JP" sz="3600" dirty="0"/>
          </a:p>
          <a:p>
            <a:pPr algn="l"/>
            <a:r>
              <a:rPr kumimoji="1" lang="ja-JP" altLang="en-US" sz="3600" dirty="0"/>
              <a:t>マネジメント実験</a:t>
            </a:r>
            <a:endParaRPr kumimoji="1" lang="en-US" altLang="ja-JP" sz="3600" dirty="0"/>
          </a:p>
          <a:p>
            <a:pPr algn="l"/>
            <a:r>
              <a:rPr lang="en-US" altLang="ja-JP" sz="3600" dirty="0"/>
              <a:t>(</a:t>
            </a:r>
            <a:r>
              <a:rPr lang="ja-JP" altLang="en-US" sz="3600" dirty="0"/>
              <a:t>ソフトウェア開発グループ</a:t>
            </a:r>
            <a:r>
              <a:rPr lang="en-US" altLang="ja-JP" sz="3600" dirty="0"/>
              <a:t>)</a:t>
            </a:r>
          </a:p>
          <a:p>
            <a:pPr algn="l">
              <a:tabLst>
                <a:tab pos="269875" algn="l"/>
              </a:tabLst>
            </a:pPr>
            <a:r>
              <a:rPr lang="ja-JP" altLang="en-US" sz="3600" dirty="0"/>
              <a:t>小笠原研究室 </a:t>
            </a:r>
            <a:r>
              <a:rPr lang="en-US" altLang="ja-JP" sz="3600" dirty="0"/>
              <a:t>A</a:t>
            </a:r>
            <a:r>
              <a:rPr lang="ja-JP" altLang="en-US" sz="3600" dirty="0"/>
              <a:t>班 </a:t>
            </a:r>
            <a:endParaRPr lang="en-US" altLang="ja-JP" sz="3600" dirty="0"/>
          </a:p>
          <a:p>
            <a:pPr algn="l"/>
            <a:r>
              <a:rPr lang="ja-JP" altLang="en-US" sz="3600" dirty="0"/>
              <a:t>発表日 </a:t>
            </a:r>
            <a:r>
              <a:rPr lang="en-US" altLang="ja-JP" sz="3600" dirty="0"/>
              <a:t>12</a:t>
            </a:r>
            <a:r>
              <a:rPr lang="ja-JP" altLang="en-US" sz="3600" dirty="0"/>
              <a:t>月</a:t>
            </a:r>
            <a:r>
              <a:rPr lang="en-US" altLang="ja-JP" sz="3600" dirty="0"/>
              <a:t>21</a:t>
            </a:r>
            <a:r>
              <a:rPr lang="ja-JP" altLang="en-US" sz="3600" dirty="0"/>
              <a:t>日</a:t>
            </a:r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/>
              <a:t>(PM)	1742048 </a:t>
            </a:r>
            <a:r>
              <a:rPr lang="ja-JP" altLang="en-US" sz="3600" dirty="0"/>
              <a:t>佐々木皓</a:t>
            </a:r>
            <a:endParaRPr lang="en-US" altLang="ja-JP" sz="3600" dirty="0"/>
          </a:p>
          <a:p>
            <a:pPr algn="l"/>
            <a:r>
              <a:rPr lang="en-US" altLang="ja-JP" sz="3600" dirty="0"/>
              <a:t>	1742019 </a:t>
            </a:r>
            <a:r>
              <a:rPr lang="ja-JP" altLang="en-US" sz="3600" dirty="0"/>
              <a:t>大場郁也</a:t>
            </a:r>
            <a:endParaRPr lang="en-US" altLang="ja-JP" sz="3600" dirty="0"/>
          </a:p>
          <a:p>
            <a:pPr algn="l"/>
            <a:r>
              <a:rPr lang="en-US" altLang="ja-JP" sz="3600" dirty="0"/>
              <a:t>	1742035 </a:t>
            </a:r>
            <a:r>
              <a:rPr lang="ja-JP" altLang="en-US" sz="3600" dirty="0"/>
              <a:t>木村  凪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2131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なんでもいい屋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なんでもいい屋</dc:title>
  <dc:creator>佐々木　皓</dc:creator>
  <cp:lastModifiedBy>佐々木　皓</cp:lastModifiedBy>
  <cp:revision>1</cp:revision>
  <dcterms:created xsi:type="dcterms:W3CDTF">2018-11-11T09:48:12Z</dcterms:created>
  <dcterms:modified xsi:type="dcterms:W3CDTF">2018-11-11T09:53:49Z</dcterms:modified>
</cp:coreProperties>
</file>