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720" r:id="rId1"/>
  </p:sldMasterIdLst>
  <p:notesMasterIdLst>
    <p:notesMasterId r:id="rId2"/>
  </p:notesMasterIdLst>
  <p:sldIdLst>
    <p:sldId id="341" r:id="rId3"/>
    <p:sldId id="342" r:id="rId4"/>
    <p:sldId id="343" r:id="rId5"/>
    <p:sldId id="344" r:id="rId6"/>
    <p:sldId id="345" r:id="rId7"/>
    <p:sldId id="346" r:id="rId8"/>
    <p:sldId id="347" r:id="rId9"/>
    <p:sldId id="348" r:id="rId10"/>
    <p:sldId id="349" r:id="rId11"/>
    <p:sldId id="350" r:id="rId12"/>
    <p:sldId id="352" r:id="rId13"/>
    <p:sldId id="353" r:id="rId14"/>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74" autoAdjust="0"/>
    <p:restoredTop sz="94660" autoAdjust="0"/>
  </p:normalViewPr>
  <p:slideViewPr>
    <p:cSldViewPr snapToGrid="0">
      <p:cViewPr varScale="1">
        <p:scale>
          <a:sx n="82" d="100"/>
          <a:sy n="82" d="100"/>
        </p:scale>
        <p:origin x="294"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679"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0"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A27364DD-B2A3-4B74-B774-BD245AE5D77E}" type="datetimeFigureOut">
              <a:rPr lang="en-IN" smtClean="0"/>
              <a:t>16-11-2024</a:t>
            </a:fld>
            <a:endParaRPr lang="en-IN"/>
          </a:p>
        </p:txBody>
      </p:sp>
      <p:sp>
        <p:nvSpPr>
          <p:cNvPr id="1048681"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2"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83"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4"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699E98B0-015B-44B3-AE14-59B9F7A91E56}"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3" name="Slide Image Placeholder 1"/>
          <p:cNvSpPr>
            <a:spLocks noChangeAspect="1" noRot="1" noGrp="1"/>
          </p:cNvSpPr>
          <p:nvPr>
            <p:ph type="sldImg"/>
          </p:nvPr>
        </p:nvSpPr>
        <p:spPr>
          <a:xfrm>
            <a:off x="533400" y="763588"/>
            <a:ext cx="6704013" cy="3771900"/>
          </a:xfrm>
        </p:spPr>
      </p:sp>
      <p:sp>
        <p:nvSpPr>
          <p:cNvPr id="1048594" name="Notes Placeholder 2"/>
          <p:cNvSpPr>
            <a:spLocks noGrp="1"/>
          </p:cNvSpPr>
          <p:nvPr>
            <p:ph type="body" idx="1"/>
          </p:nvPr>
        </p:nvSpPr>
        <p:spPr/>
        <p:txBody>
          <a:bodyPr/>
          <a:p>
            <a:pPr indent="0" marL="0">
              <a:buNone/>
            </a:pPr>
            <a:r>
              <a:rPr b="1" dirty="0" lang="en-US"/>
              <a:t>Slides</a:t>
            </a:r>
            <a:r>
              <a:rPr dirty="0" lang="en-US"/>
              <a:t>: Prepare a short slide deck (10-12 slides) summarizing the project objectives, methodology, and key results.</a:t>
            </a:r>
            <a:endParaRPr dirty="0" lang="en-IN"/>
          </a:p>
        </p:txBody>
      </p:sp>
      <p:sp>
        <p:nvSpPr>
          <p:cNvPr id="1048595" name="Slide Number Placeholder 3"/>
          <p:cNvSpPr>
            <a:spLocks noGrp="1"/>
          </p:cNvSpPr>
          <p:nvPr>
            <p:ph type="sldNum"/>
          </p:nvPr>
        </p:nvSpPr>
        <p:spPr/>
        <p:txBody>
          <a:bodyPr/>
          <a:p>
            <a:pPr algn="r"/>
            <a:fld id="{023E65BA-FB28-47C4-A217-44F00343302E}" type="slidenum">
              <a:rPr b="0" sz="1400" lang="en-US" spc="-1" strike="noStrike">
                <a:latin typeface="Times New Roman"/>
              </a:rPr>
              <a:pPr algn="r"/>
              <a:t>1</a:t>
            </a:fld>
            <a:endParaRPr b="0" sz="1400" lang="en-US" spc="-1" strike="noStrike">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4" name="Rectangle 6"/>
          <p:cNvSpPr/>
          <p:nvPr/>
        </p:nvSpPr>
        <p:spPr>
          <a:xfrm>
            <a:off x="446534" y="3085765"/>
            <a:ext cx="11262866" cy="330480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585"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dirty="0" lang="en-US"/>
          </a:p>
        </p:txBody>
      </p:sp>
      <p:sp>
        <p:nvSpPr>
          <p:cNvPr id="1048586"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2"/>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1048587"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903E4AA9-3CA6-4377-93AA-300ADB416E5B}" type="datetimeFigureOut">
              <a:rPr lang="en-IN" smtClean="0"/>
              <a:t>16-11-2024</a:t>
            </a:fld>
            <a:endParaRPr lang="en-IN"/>
          </a:p>
        </p:txBody>
      </p:sp>
      <p:sp>
        <p:nvSpPr>
          <p:cNvPr id="1048588"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1048589"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545048FC-12F8-4AF7-8D97-BFF7C1070B1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6" name=""/>
        <p:cNvGrpSpPr/>
        <p:nvPr/>
      </p:nvGrpSpPr>
      <p:grpSpPr>
        <a:xfrm>
          <a:off x="0" y="0"/>
          <a:ext cx="0" cy="0"/>
          <a:chOff x="0" y="0"/>
          <a:chExt cx="0" cy="0"/>
        </a:xfrm>
      </p:grpSpPr>
      <p:sp>
        <p:nvSpPr>
          <p:cNvPr id="1048641" name="Rectangle 7"/>
          <p:cNvSpPr>
            <a:spLocks noChangeAspect="1"/>
          </p:cNvSpPr>
          <p:nvPr/>
        </p:nvSpPr>
        <p:spPr>
          <a:xfrm>
            <a:off x="440286" y="614407"/>
            <a:ext cx="11309338" cy="1189298"/>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42" name="Title 1"/>
          <p:cNvSpPr>
            <a:spLocks noGrp="1"/>
          </p:cNvSpPr>
          <p:nvPr>
            <p:ph type="title"/>
          </p:nvPr>
        </p:nvSpPr>
        <p:spPr>
          <a:xfrm>
            <a:off x="581192" y="702156"/>
            <a:ext cx="11029616" cy="1013800"/>
          </a:xfrm>
        </p:spPr>
        <p:txBody>
          <a:bodyPr/>
          <a:p>
            <a:r>
              <a:rPr lang="en-US" smtClean="0"/>
              <a:t>Click to edit Master title style</a:t>
            </a:r>
            <a:endParaRPr dirty="0" lang="en-US"/>
          </a:p>
        </p:txBody>
      </p:sp>
      <p:sp>
        <p:nvSpPr>
          <p:cNvPr id="1048643"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44" name="Date Placeholder 3"/>
          <p:cNvSpPr>
            <a:spLocks noGrp="1"/>
          </p:cNvSpPr>
          <p:nvPr>
            <p:ph type="dt" sz="half" idx="10"/>
          </p:nvPr>
        </p:nvSpPr>
        <p:spPr/>
        <p:txBody>
          <a:bodyPr/>
          <a:p>
            <a:fld id="{903E4AA9-3CA6-4377-93AA-300ADB416E5B}" type="datetimeFigureOut">
              <a:rPr lang="en-IN" smtClean="0"/>
              <a:t>16-11-2024</a:t>
            </a:fld>
            <a:endParaRPr lang="en-IN"/>
          </a:p>
        </p:txBody>
      </p:sp>
      <p:sp>
        <p:nvSpPr>
          <p:cNvPr id="1048645" name="Footer Placeholder 4"/>
          <p:cNvSpPr>
            <a:spLocks noGrp="1"/>
          </p:cNvSpPr>
          <p:nvPr>
            <p:ph type="ftr" sz="quarter" idx="11"/>
          </p:nvPr>
        </p:nvSpPr>
        <p:spPr/>
        <p:txBody>
          <a:bodyPr/>
          <a:p>
            <a:endParaRPr lang="en-IN"/>
          </a:p>
        </p:txBody>
      </p:sp>
      <p:sp>
        <p:nvSpPr>
          <p:cNvPr id="1048646" name="Slide Number Placeholder 5"/>
          <p:cNvSpPr>
            <a:spLocks noGrp="1"/>
          </p:cNvSpPr>
          <p:nvPr>
            <p:ph type="sldNum" sz="quarter" idx="12"/>
          </p:nvPr>
        </p:nvSpPr>
        <p:spPr/>
        <p:txBody>
          <a:bodyPr/>
          <a:p>
            <a:fld id="{545048FC-12F8-4AF7-8D97-BFF7C1070B1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4" name=""/>
        <p:cNvGrpSpPr/>
        <p:nvPr/>
      </p:nvGrpSpPr>
      <p:grpSpPr>
        <a:xfrm>
          <a:off x="0" y="0"/>
          <a:ext cx="0" cy="0"/>
          <a:chOff x="0" y="0"/>
          <a:chExt cx="0" cy="0"/>
        </a:xfrm>
      </p:grpSpPr>
      <p:sp>
        <p:nvSpPr>
          <p:cNvPr id="1048629" name="Rectangle 6"/>
          <p:cNvSpPr>
            <a:spLocks noChangeAspect="1"/>
          </p:cNvSpPr>
          <p:nvPr/>
        </p:nvSpPr>
        <p:spPr>
          <a:xfrm>
            <a:off x="8839201" y="599725"/>
            <a:ext cx="2906817" cy="581695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0" name="Vertical Title 1"/>
          <p:cNvSpPr>
            <a:spLocks noGrp="1"/>
          </p:cNvSpPr>
          <p:nvPr>
            <p:ph type="title" orient="vert"/>
          </p:nvPr>
        </p:nvSpPr>
        <p:spPr>
          <a:xfrm>
            <a:off x="8839201" y="675726"/>
            <a:ext cx="2004164" cy="5183073"/>
          </a:xfrm>
        </p:spPr>
        <p:txBody>
          <a:bodyPr vert="eaVert"/>
          <a:p>
            <a:r>
              <a:rPr lang="en-US" smtClean="0"/>
              <a:t>Click to edit Master title style</a:t>
            </a:r>
            <a:endParaRPr dirty="0" lang="en-US"/>
          </a:p>
        </p:txBody>
      </p:sp>
      <p:sp>
        <p:nvSpPr>
          <p:cNvPr id="1048631" name="Vertical Text Placeholder 2"/>
          <p:cNvSpPr>
            <a:spLocks noGrp="1"/>
          </p:cNvSpPr>
          <p:nvPr>
            <p:ph type="body" orient="vert" idx="1"/>
          </p:nvPr>
        </p:nvSpPr>
        <p:spPr>
          <a:xfrm>
            <a:off x="774923" y="675726"/>
            <a:ext cx="7896279" cy="5183073"/>
          </a:xfrm>
        </p:spPr>
        <p:txBody>
          <a:bodyPr anchor="t"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32"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903E4AA9-3CA6-4377-93AA-300ADB416E5B}" type="datetimeFigureOut">
              <a:rPr lang="en-IN" smtClean="0"/>
              <a:t>16-11-2024</a:t>
            </a:fld>
            <a:endParaRPr lang="en-IN"/>
          </a:p>
        </p:txBody>
      </p:sp>
      <p:sp>
        <p:nvSpPr>
          <p:cNvPr id="1048633" name="Footer Placeholder 4"/>
          <p:cNvSpPr>
            <a:spLocks noGrp="1"/>
          </p:cNvSpPr>
          <p:nvPr>
            <p:ph type="ftr" sz="quarter" idx="11"/>
          </p:nvPr>
        </p:nvSpPr>
        <p:spPr>
          <a:xfrm>
            <a:off x="774923" y="5951811"/>
            <a:ext cx="7896279" cy="365125"/>
          </a:xfrm>
        </p:spPr>
        <p:txBody>
          <a:bodyPr/>
          <a:p>
            <a:endParaRPr lang="en-IN"/>
          </a:p>
        </p:txBody>
      </p:sp>
      <p:sp>
        <p:nvSpPr>
          <p:cNvPr id="1048634"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545048FC-12F8-4AF7-8D97-BFF7C1070B1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1" name=""/>
        <p:cNvGrpSpPr/>
        <p:nvPr/>
      </p:nvGrpSpPr>
      <p:grpSpPr>
        <a:xfrm>
          <a:off x="0" y="0"/>
          <a:ext cx="0" cy="0"/>
          <a:chOff x="0" y="0"/>
          <a:chExt cx="0" cy="0"/>
        </a:xfrm>
      </p:grpSpPr>
      <p:sp>
        <p:nvSpPr>
          <p:cNvPr id="1048596" name="Rectangle 6"/>
          <p:cNvSpPr>
            <a:spLocks noChangeAspect="1"/>
          </p:cNvSpPr>
          <p:nvPr/>
        </p:nvSpPr>
        <p:spPr>
          <a:xfrm>
            <a:off x="440286" y="614407"/>
            <a:ext cx="11309338" cy="1189298"/>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597" name="Title 1"/>
          <p:cNvSpPr>
            <a:spLocks noGrp="1"/>
          </p:cNvSpPr>
          <p:nvPr>
            <p:ph type="title"/>
          </p:nvPr>
        </p:nvSpPr>
        <p:spPr>
          <a:xfrm>
            <a:off x="581192" y="702156"/>
            <a:ext cx="11029616" cy="1013800"/>
          </a:xfrm>
        </p:spPr>
        <p:txBody>
          <a:bodyPr/>
          <a:p>
            <a:r>
              <a:rPr lang="en-US" smtClean="0"/>
              <a:t>Click to edit Master title style</a:t>
            </a:r>
            <a:endParaRPr dirty="0" lang="en-US"/>
          </a:p>
        </p:txBody>
      </p:sp>
      <p:sp>
        <p:nvSpPr>
          <p:cNvPr id="1048598" name="Content Placeholder 2"/>
          <p:cNvSpPr>
            <a:spLocks noGrp="1"/>
          </p:cNvSpPr>
          <p:nvPr>
            <p:ph idx="1"/>
          </p:nvPr>
        </p:nvSpPr>
        <p:spPr>
          <a:xfrm>
            <a:off x="581192" y="2180496"/>
            <a:ext cx="11029615" cy="3678303"/>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99" name="Date Placeholder 3"/>
          <p:cNvSpPr>
            <a:spLocks noGrp="1"/>
          </p:cNvSpPr>
          <p:nvPr>
            <p:ph type="dt" sz="half" idx="10"/>
          </p:nvPr>
        </p:nvSpPr>
        <p:spPr/>
        <p:txBody>
          <a:bodyPr/>
          <a:p>
            <a:fld id="{903E4AA9-3CA6-4377-93AA-300ADB416E5B}" type="datetimeFigureOut">
              <a:rPr lang="en-IN" smtClean="0"/>
              <a:t>16-11-2024</a:t>
            </a:fld>
            <a:endParaRPr lang="en-IN"/>
          </a:p>
        </p:txBody>
      </p:sp>
      <p:sp>
        <p:nvSpPr>
          <p:cNvPr id="1048600" name="Footer Placeholder 4"/>
          <p:cNvSpPr>
            <a:spLocks noGrp="1"/>
          </p:cNvSpPr>
          <p:nvPr>
            <p:ph type="ftr" sz="quarter" idx="11"/>
          </p:nvPr>
        </p:nvSpPr>
        <p:spPr/>
        <p:txBody>
          <a:bodyPr/>
          <a:p>
            <a:endParaRPr lang="en-IN"/>
          </a:p>
        </p:txBody>
      </p:sp>
      <p:sp>
        <p:nvSpPr>
          <p:cNvPr id="1048601" name="Slide Number Placeholder 5"/>
          <p:cNvSpPr>
            <a:spLocks noGrp="1"/>
          </p:cNvSpPr>
          <p:nvPr>
            <p:ph type="sldNum" sz="quarter" idx="12"/>
          </p:nvPr>
        </p:nvSpPr>
        <p:spPr>
          <a:xfrm>
            <a:off x="10558300" y="5956137"/>
            <a:ext cx="1052508" cy="365125"/>
          </a:xfrm>
        </p:spPr>
        <p:txBody>
          <a:bodyPr/>
          <a:p>
            <a:fld id="{545048FC-12F8-4AF7-8D97-BFF7C1070B1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7" name=""/>
        <p:cNvGrpSpPr/>
        <p:nvPr/>
      </p:nvGrpSpPr>
      <p:grpSpPr>
        <a:xfrm>
          <a:off x="0" y="0"/>
          <a:ext cx="0" cy="0"/>
          <a:chOff x="0" y="0"/>
          <a:chExt cx="0" cy="0"/>
        </a:xfrm>
      </p:grpSpPr>
      <p:sp>
        <p:nvSpPr>
          <p:cNvPr id="1048647" name="Rectangle 7"/>
          <p:cNvSpPr>
            <a:spLocks noChangeAspect="1"/>
          </p:cNvSpPr>
          <p:nvPr/>
        </p:nvSpPr>
        <p:spPr>
          <a:xfrm>
            <a:off x="447817" y="5141974"/>
            <a:ext cx="11290860" cy="1258827"/>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48" name="Title 1"/>
          <p:cNvSpPr>
            <a:spLocks noGrp="1"/>
          </p:cNvSpPr>
          <p:nvPr>
            <p:ph type="title"/>
          </p:nvPr>
        </p:nvSpPr>
        <p:spPr>
          <a:xfrm>
            <a:off x="581193" y="3043910"/>
            <a:ext cx="11029615" cy="1497507"/>
          </a:xfrm>
        </p:spPr>
        <p:txBody>
          <a:bodyPr anchor="b">
            <a:normAutofit/>
          </a:bodyPr>
          <a:lstStyle>
            <a:lvl1pPr algn="l">
              <a:defRPr b="0" cap="all" sz="3600">
                <a:solidFill>
                  <a:schemeClr val="accent1"/>
                </a:solidFill>
              </a:defRPr>
            </a:lvl1pPr>
          </a:lstStyle>
          <a:p>
            <a:r>
              <a:rPr lang="en-US" smtClean="0"/>
              <a:t>Click to edit Master title style</a:t>
            </a:r>
            <a:endParaRPr dirty="0" lang="en-US"/>
          </a:p>
        </p:txBody>
      </p:sp>
      <p:sp>
        <p:nvSpPr>
          <p:cNvPr id="1048649"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2"/>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50" name="Date Placeholder 3"/>
          <p:cNvSpPr>
            <a:spLocks noGrp="1"/>
          </p:cNvSpPr>
          <p:nvPr>
            <p:ph type="dt" sz="half" idx="10"/>
          </p:nvPr>
        </p:nvSpPr>
        <p:spPr/>
        <p:txBody>
          <a:bodyPr/>
          <a:lstStyle>
            <a:lvl1pPr>
              <a:defRPr>
                <a:solidFill>
                  <a:schemeClr val="accent1">
                    <a:lumMod val="75000"/>
                    <a:lumOff val="25000"/>
                  </a:schemeClr>
                </a:solidFill>
              </a:defRPr>
            </a:lvl1pPr>
          </a:lstStyle>
          <a:p>
            <a:fld id="{903E4AA9-3CA6-4377-93AA-300ADB416E5B}" type="datetimeFigureOut">
              <a:rPr lang="en-IN" smtClean="0"/>
              <a:t>16-11-2024</a:t>
            </a:fld>
            <a:endParaRPr lang="en-IN"/>
          </a:p>
        </p:txBody>
      </p:sp>
      <p:sp>
        <p:nvSpPr>
          <p:cNvPr id="1048651"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1048652"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45048FC-12F8-4AF7-8D97-BFF7C1070B1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8" name=""/>
        <p:cNvGrpSpPr/>
        <p:nvPr/>
      </p:nvGrpSpPr>
      <p:grpSpPr>
        <a:xfrm>
          <a:off x="0" y="0"/>
          <a:ext cx="0" cy="0"/>
          <a:chOff x="0" y="0"/>
          <a:chExt cx="0" cy="0"/>
        </a:xfrm>
      </p:grpSpPr>
      <p:sp>
        <p:nvSpPr>
          <p:cNvPr id="1048653" name="Rectangle 7"/>
          <p:cNvSpPr>
            <a:spLocks noChangeAspect="1"/>
          </p:cNvSpPr>
          <p:nvPr/>
        </p:nvSpPr>
        <p:spPr>
          <a:xfrm>
            <a:off x="445982" y="606554"/>
            <a:ext cx="11300036" cy="1258827"/>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54" name="Title 1"/>
          <p:cNvSpPr>
            <a:spLocks noGrp="1"/>
          </p:cNvSpPr>
          <p:nvPr>
            <p:ph type="title"/>
          </p:nvPr>
        </p:nvSpPr>
        <p:spPr>
          <a:xfrm>
            <a:off x="581193" y="729658"/>
            <a:ext cx="11029616" cy="988332"/>
          </a:xfrm>
        </p:spPr>
        <p:txBody>
          <a:bodyPr/>
          <a:p>
            <a:r>
              <a:rPr lang="en-US" smtClean="0"/>
              <a:t>Click to edit Master title style</a:t>
            </a:r>
            <a:endParaRPr dirty="0" lang="en-US"/>
          </a:p>
        </p:txBody>
      </p:sp>
      <p:sp>
        <p:nvSpPr>
          <p:cNvPr id="1048655" name="Content Placeholder 2"/>
          <p:cNvSpPr>
            <a:spLocks noGrp="1"/>
          </p:cNvSpPr>
          <p:nvPr>
            <p:ph sz="half" idx="1"/>
          </p:nvPr>
        </p:nvSpPr>
        <p:spPr>
          <a:xfrm>
            <a:off x="581193" y="2228003"/>
            <a:ext cx="5422390" cy="3633047"/>
          </a:xfrm>
        </p:spPr>
        <p:txBody>
          <a:bodyP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56" name="Content Placeholder 3"/>
          <p:cNvSpPr>
            <a:spLocks noGrp="1"/>
          </p:cNvSpPr>
          <p:nvPr>
            <p:ph sz="half" idx="2"/>
          </p:nvPr>
        </p:nvSpPr>
        <p:spPr>
          <a:xfrm>
            <a:off x="6188417" y="2228003"/>
            <a:ext cx="5422392" cy="3633047"/>
          </a:xfrm>
        </p:spPr>
        <p:txBody>
          <a:bodyP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57" name="Date Placeholder 4"/>
          <p:cNvSpPr>
            <a:spLocks noGrp="1"/>
          </p:cNvSpPr>
          <p:nvPr>
            <p:ph type="dt" sz="half" idx="10"/>
          </p:nvPr>
        </p:nvSpPr>
        <p:spPr/>
        <p:txBody>
          <a:bodyPr/>
          <a:p>
            <a:fld id="{903E4AA9-3CA6-4377-93AA-300ADB416E5B}" type="datetimeFigureOut">
              <a:rPr lang="en-IN" smtClean="0"/>
              <a:t>16-11-2024</a:t>
            </a:fld>
            <a:endParaRPr lang="en-IN"/>
          </a:p>
        </p:txBody>
      </p:sp>
      <p:sp>
        <p:nvSpPr>
          <p:cNvPr id="1048658" name="Footer Placeholder 5"/>
          <p:cNvSpPr>
            <a:spLocks noGrp="1"/>
          </p:cNvSpPr>
          <p:nvPr>
            <p:ph type="ftr" sz="quarter" idx="11"/>
          </p:nvPr>
        </p:nvSpPr>
        <p:spPr/>
        <p:txBody>
          <a:bodyPr/>
          <a:p>
            <a:endParaRPr lang="en-IN"/>
          </a:p>
        </p:txBody>
      </p:sp>
      <p:sp>
        <p:nvSpPr>
          <p:cNvPr id="1048659" name="Slide Number Placeholder 6"/>
          <p:cNvSpPr>
            <a:spLocks noGrp="1"/>
          </p:cNvSpPr>
          <p:nvPr>
            <p:ph type="sldNum" sz="quarter" idx="12"/>
          </p:nvPr>
        </p:nvSpPr>
        <p:spPr/>
        <p:txBody>
          <a:bodyPr/>
          <a:p>
            <a:fld id="{545048FC-12F8-4AF7-8D97-BFF7C1070B1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9" name=""/>
        <p:cNvGrpSpPr/>
        <p:nvPr/>
      </p:nvGrpSpPr>
      <p:grpSpPr>
        <a:xfrm>
          <a:off x="0" y="0"/>
          <a:ext cx="0" cy="0"/>
          <a:chOff x="0" y="0"/>
          <a:chExt cx="0" cy="0"/>
        </a:xfrm>
      </p:grpSpPr>
      <p:sp>
        <p:nvSpPr>
          <p:cNvPr id="1048660" name="Rectangle 10"/>
          <p:cNvSpPr>
            <a:spLocks noChangeAspect="1"/>
          </p:cNvSpPr>
          <p:nvPr/>
        </p:nvSpPr>
        <p:spPr>
          <a:xfrm>
            <a:off x="445982" y="606554"/>
            <a:ext cx="11300036" cy="1258827"/>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61" name="Title 1"/>
          <p:cNvSpPr>
            <a:spLocks noGrp="1"/>
          </p:cNvSpPr>
          <p:nvPr>
            <p:ph type="title"/>
          </p:nvPr>
        </p:nvSpPr>
        <p:spPr>
          <a:xfrm>
            <a:off x="581193" y="729658"/>
            <a:ext cx="11029616" cy="988332"/>
          </a:xfrm>
        </p:spPr>
        <p:txBody>
          <a:bodyPr/>
          <a:p>
            <a:r>
              <a:rPr lang="en-US" smtClean="0"/>
              <a:t>Click to edit Master title style</a:t>
            </a:r>
            <a:endParaRPr dirty="0" lang="en-US"/>
          </a:p>
        </p:txBody>
      </p:sp>
      <p:sp>
        <p:nvSpPr>
          <p:cNvPr id="1048662" name="Text Placeholder 2"/>
          <p:cNvSpPr>
            <a:spLocks noGrp="1"/>
          </p:cNvSpPr>
          <p:nvPr>
            <p:ph type="body" idx="1"/>
          </p:nvPr>
        </p:nvSpPr>
        <p:spPr>
          <a:xfrm>
            <a:off x="887219" y="2250892"/>
            <a:ext cx="5087075" cy="536005"/>
          </a:xfrm>
        </p:spPr>
        <p:txBody>
          <a:bodyPr anchor="b">
            <a:noAutofit/>
          </a:bodyPr>
          <a:lstStyle>
            <a:lvl1pPr indent="0" marL="0">
              <a:buNone/>
              <a:defRPr b="0" sz="2200">
                <a:solidFill>
                  <a:schemeClr val="accent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63" name="Content Placeholder 3"/>
          <p:cNvSpPr>
            <a:spLocks noGrp="1"/>
          </p:cNvSpPr>
          <p:nvPr>
            <p:ph sz="half" idx="2"/>
          </p:nvPr>
        </p:nvSpPr>
        <p:spPr>
          <a:xfrm>
            <a:off x="581194" y="2926052"/>
            <a:ext cx="5393100" cy="2934999"/>
          </a:xfrm>
        </p:spPr>
        <p:txBody>
          <a:bodyPr anchor="t">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64" name="Text Placeholder 4"/>
          <p:cNvSpPr>
            <a:spLocks noGrp="1"/>
          </p:cNvSpPr>
          <p:nvPr>
            <p:ph type="body" sz="quarter" idx="3"/>
          </p:nvPr>
        </p:nvSpPr>
        <p:spPr>
          <a:xfrm>
            <a:off x="6523735" y="2250892"/>
            <a:ext cx="5087073" cy="553373"/>
          </a:xfrm>
        </p:spPr>
        <p:txBody>
          <a:bodyPr anchor="b">
            <a:noAutofit/>
          </a:bodyPr>
          <a:lstStyle>
            <a:lvl1pPr indent="0" marL="0">
              <a:buNone/>
              <a:defRPr b="0" sz="2200">
                <a:solidFill>
                  <a:schemeClr val="accent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65" name="Content Placeholder 5"/>
          <p:cNvSpPr>
            <a:spLocks noGrp="1"/>
          </p:cNvSpPr>
          <p:nvPr>
            <p:ph sz="quarter" idx="4"/>
          </p:nvPr>
        </p:nvSpPr>
        <p:spPr>
          <a:xfrm>
            <a:off x="6217709" y="2926052"/>
            <a:ext cx="5393100" cy="2934999"/>
          </a:xfrm>
        </p:spPr>
        <p:txBody>
          <a:bodyPr anchor="t">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66" name="Date Placeholder 6"/>
          <p:cNvSpPr>
            <a:spLocks noGrp="1"/>
          </p:cNvSpPr>
          <p:nvPr>
            <p:ph type="dt" sz="half" idx="10"/>
          </p:nvPr>
        </p:nvSpPr>
        <p:spPr/>
        <p:txBody>
          <a:bodyPr/>
          <a:p>
            <a:fld id="{903E4AA9-3CA6-4377-93AA-300ADB416E5B}" type="datetimeFigureOut">
              <a:rPr lang="en-IN" smtClean="0"/>
              <a:t>16-11-2024</a:t>
            </a:fld>
            <a:endParaRPr lang="en-IN"/>
          </a:p>
        </p:txBody>
      </p:sp>
      <p:sp>
        <p:nvSpPr>
          <p:cNvPr id="1048667" name="Footer Placeholder 7"/>
          <p:cNvSpPr>
            <a:spLocks noGrp="1"/>
          </p:cNvSpPr>
          <p:nvPr>
            <p:ph type="ftr" sz="quarter" idx="11"/>
          </p:nvPr>
        </p:nvSpPr>
        <p:spPr/>
        <p:txBody>
          <a:bodyPr/>
          <a:p>
            <a:endParaRPr lang="en-IN"/>
          </a:p>
        </p:txBody>
      </p:sp>
      <p:sp>
        <p:nvSpPr>
          <p:cNvPr id="1048668" name="Slide Number Placeholder 8"/>
          <p:cNvSpPr>
            <a:spLocks noGrp="1"/>
          </p:cNvSpPr>
          <p:nvPr>
            <p:ph type="sldNum" sz="quarter" idx="12"/>
          </p:nvPr>
        </p:nvSpPr>
        <p:spPr/>
        <p:txBody>
          <a:bodyPr/>
          <a:p>
            <a:fld id="{545048FC-12F8-4AF7-8D97-BFF7C1070B1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3" name=""/>
        <p:cNvGrpSpPr/>
        <p:nvPr/>
      </p:nvGrpSpPr>
      <p:grpSpPr>
        <a:xfrm>
          <a:off x="0" y="0"/>
          <a:ext cx="0" cy="0"/>
          <a:chOff x="0" y="0"/>
          <a:chExt cx="0" cy="0"/>
        </a:xfrm>
      </p:grpSpPr>
      <p:sp>
        <p:nvSpPr>
          <p:cNvPr id="1048624" name="Rectangle 6"/>
          <p:cNvSpPr>
            <a:spLocks noChangeAspect="1"/>
          </p:cNvSpPr>
          <p:nvPr/>
        </p:nvSpPr>
        <p:spPr>
          <a:xfrm>
            <a:off x="440683" y="606554"/>
            <a:ext cx="11300036" cy="1258827"/>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5" name="Title 1"/>
          <p:cNvSpPr>
            <a:spLocks noGrp="1"/>
          </p:cNvSpPr>
          <p:nvPr>
            <p:ph type="title"/>
          </p:nvPr>
        </p:nvSpPr>
        <p:spPr>
          <a:xfrm>
            <a:off x="575894" y="729658"/>
            <a:ext cx="11029616" cy="988332"/>
          </a:xfrm>
        </p:spPr>
        <p:txBody>
          <a:bodyPr/>
          <a:p>
            <a:r>
              <a:rPr lang="en-US" smtClean="0"/>
              <a:t>Click to edit Master title style</a:t>
            </a:r>
            <a:endParaRPr dirty="0" lang="en-US"/>
          </a:p>
        </p:txBody>
      </p:sp>
      <p:sp>
        <p:nvSpPr>
          <p:cNvPr id="1048626" name="Date Placeholder 2"/>
          <p:cNvSpPr>
            <a:spLocks noGrp="1"/>
          </p:cNvSpPr>
          <p:nvPr>
            <p:ph type="dt" sz="half" idx="10"/>
          </p:nvPr>
        </p:nvSpPr>
        <p:spPr/>
        <p:txBody>
          <a:bodyPr/>
          <a:p>
            <a:fld id="{903E4AA9-3CA6-4377-93AA-300ADB416E5B}" type="datetimeFigureOut">
              <a:rPr lang="en-IN" smtClean="0"/>
              <a:t>16-11-2024</a:t>
            </a:fld>
            <a:endParaRPr lang="en-IN"/>
          </a:p>
        </p:txBody>
      </p:sp>
      <p:sp>
        <p:nvSpPr>
          <p:cNvPr id="1048627" name="Footer Placeholder 3"/>
          <p:cNvSpPr>
            <a:spLocks noGrp="1"/>
          </p:cNvSpPr>
          <p:nvPr>
            <p:ph type="ftr" sz="quarter" idx="11"/>
          </p:nvPr>
        </p:nvSpPr>
        <p:spPr/>
        <p:txBody>
          <a:bodyPr/>
          <a:p>
            <a:endParaRPr lang="en-IN"/>
          </a:p>
        </p:txBody>
      </p:sp>
      <p:sp>
        <p:nvSpPr>
          <p:cNvPr id="1048628" name="Slide Number Placeholder 4"/>
          <p:cNvSpPr>
            <a:spLocks noGrp="1"/>
          </p:cNvSpPr>
          <p:nvPr>
            <p:ph type="sldNum" sz="quarter" idx="12"/>
          </p:nvPr>
        </p:nvSpPr>
        <p:spPr/>
        <p:txBody>
          <a:bodyPr/>
          <a:p>
            <a:fld id="{545048FC-12F8-4AF7-8D97-BFF7C1070B1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0" name=""/>
        <p:cNvGrpSpPr/>
        <p:nvPr/>
      </p:nvGrpSpPr>
      <p:grpSpPr>
        <a:xfrm>
          <a:off x="0" y="0"/>
          <a:ext cx="0" cy="0"/>
          <a:chOff x="0" y="0"/>
          <a:chExt cx="0" cy="0"/>
        </a:xfrm>
      </p:grpSpPr>
      <p:sp>
        <p:nvSpPr>
          <p:cNvPr id="1048669" name="Date Placeholder 1"/>
          <p:cNvSpPr>
            <a:spLocks noGrp="1"/>
          </p:cNvSpPr>
          <p:nvPr>
            <p:ph type="dt" sz="half" idx="10"/>
          </p:nvPr>
        </p:nvSpPr>
        <p:spPr/>
        <p:txBody>
          <a:bodyPr/>
          <a:p>
            <a:fld id="{903E4AA9-3CA6-4377-93AA-300ADB416E5B}" type="datetimeFigureOut">
              <a:rPr lang="en-IN" smtClean="0"/>
              <a:t>16-11-2024</a:t>
            </a:fld>
            <a:endParaRPr lang="en-IN"/>
          </a:p>
        </p:txBody>
      </p:sp>
      <p:sp>
        <p:nvSpPr>
          <p:cNvPr id="1048670" name="Footer Placeholder 2"/>
          <p:cNvSpPr>
            <a:spLocks noGrp="1"/>
          </p:cNvSpPr>
          <p:nvPr>
            <p:ph type="ftr" sz="quarter" idx="11"/>
          </p:nvPr>
        </p:nvSpPr>
        <p:spPr/>
        <p:txBody>
          <a:bodyPr/>
          <a:p>
            <a:endParaRPr lang="en-IN"/>
          </a:p>
        </p:txBody>
      </p:sp>
      <p:sp>
        <p:nvSpPr>
          <p:cNvPr id="1048671" name="Slide Number Placeholder 3"/>
          <p:cNvSpPr>
            <a:spLocks noGrp="1"/>
          </p:cNvSpPr>
          <p:nvPr>
            <p:ph type="sldNum" sz="quarter" idx="12"/>
          </p:nvPr>
        </p:nvSpPr>
        <p:spPr/>
        <p:txBody>
          <a:bodyPr/>
          <a:p>
            <a:fld id="{545048FC-12F8-4AF7-8D97-BFF7C1070B1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1" name=""/>
        <p:cNvGrpSpPr/>
        <p:nvPr/>
      </p:nvGrpSpPr>
      <p:grpSpPr>
        <a:xfrm>
          <a:off x="0" y="0"/>
          <a:ext cx="0" cy="0"/>
          <a:chOff x="0" y="0"/>
          <a:chExt cx="0" cy="0"/>
        </a:xfrm>
      </p:grpSpPr>
      <p:sp>
        <p:nvSpPr>
          <p:cNvPr id="1048672" name="Rectangle 8"/>
          <p:cNvSpPr>
            <a:spLocks noChangeAspect="1"/>
          </p:cNvSpPr>
          <p:nvPr/>
        </p:nvSpPr>
        <p:spPr>
          <a:xfrm>
            <a:off x="447817" y="5141973"/>
            <a:ext cx="11298200" cy="1274702"/>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73" name="Title 1"/>
          <p:cNvSpPr>
            <a:spLocks noGrp="1"/>
          </p:cNvSpPr>
          <p:nvPr>
            <p:ph type="title"/>
          </p:nvPr>
        </p:nvSpPr>
        <p:spPr>
          <a:xfrm>
            <a:off x="581192" y="5262296"/>
            <a:ext cx="4909445" cy="689514"/>
          </a:xfrm>
        </p:spPr>
        <p:txBody>
          <a:bodyPr anchor="ctr"/>
          <a:lstStyle>
            <a:lvl1pPr algn="l">
              <a:defRPr b="0" sz="2000">
                <a:solidFill>
                  <a:schemeClr val="accent1">
                    <a:lumMod val="75000"/>
                    <a:lumOff val="25000"/>
                  </a:schemeClr>
                </a:solidFill>
              </a:defRPr>
            </a:lvl1pPr>
          </a:lstStyle>
          <a:p>
            <a:r>
              <a:rPr lang="en-US" smtClean="0"/>
              <a:t>Click to edit Master title style</a:t>
            </a:r>
            <a:endParaRPr dirty="0" lang="en-US"/>
          </a:p>
        </p:txBody>
      </p:sp>
      <p:sp>
        <p:nvSpPr>
          <p:cNvPr id="1048674"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75" name="Text Placeholder 3"/>
          <p:cNvSpPr>
            <a:spLocks noGrp="1"/>
          </p:cNvSpPr>
          <p:nvPr>
            <p:ph type="body" sz="half" idx="2"/>
          </p:nvPr>
        </p:nvSpPr>
        <p:spPr>
          <a:xfrm>
            <a:off x="5740823" y="5262296"/>
            <a:ext cx="5869987" cy="689515"/>
          </a:xfrm>
        </p:spPr>
        <p:txBody>
          <a:bodyPr anchor="ctr">
            <a:normAutofit/>
          </a:bodyPr>
          <a:lstStyle>
            <a:lvl1pPr algn="r" indent="0" marL="0">
              <a:buNone/>
              <a:defRPr sz="1100">
                <a:solidFill>
                  <a:schemeClr val="bg1"/>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76" name="Date Placeholder 4"/>
          <p:cNvSpPr>
            <a:spLocks noGrp="1"/>
          </p:cNvSpPr>
          <p:nvPr>
            <p:ph type="dt" sz="half" idx="10"/>
          </p:nvPr>
        </p:nvSpPr>
        <p:spPr/>
        <p:txBody>
          <a:bodyPr/>
          <a:lstStyle>
            <a:lvl1pPr>
              <a:defRPr>
                <a:solidFill>
                  <a:schemeClr val="accent1">
                    <a:lumMod val="75000"/>
                    <a:lumOff val="25000"/>
                  </a:schemeClr>
                </a:solidFill>
              </a:defRPr>
            </a:lvl1pPr>
          </a:lstStyle>
          <a:p>
            <a:fld id="{903E4AA9-3CA6-4377-93AA-300ADB416E5B}" type="datetimeFigureOut">
              <a:rPr lang="en-IN" smtClean="0"/>
              <a:t>16-11-2024</a:t>
            </a:fld>
            <a:endParaRPr lang="en-IN"/>
          </a:p>
        </p:txBody>
      </p:sp>
      <p:sp>
        <p:nvSpPr>
          <p:cNvPr id="1048677"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1048678"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45048FC-12F8-4AF7-8D97-BFF7C1070B1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5" name=""/>
        <p:cNvGrpSpPr/>
        <p:nvPr/>
      </p:nvGrpSpPr>
      <p:grpSpPr>
        <a:xfrm>
          <a:off x="0" y="0"/>
          <a:ext cx="0" cy="0"/>
          <a:chOff x="0" y="0"/>
          <a:chExt cx="0" cy="0"/>
        </a:xfrm>
      </p:grpSpPr>
      <p:sp>
        <p:nvSpPr>
          <p:cNvPr id="1048635" name="Title 1"/>
          <p:cNvSpPr>
            <a:spLocks noGrp="1"/>
          </p:cNvSpPr>
          <p:nvPr>
            <p:ph type="title"/>
          </p:nvPr>
        </p:nvSpPr>
        <p:spPr>
          <a:xfrm>
            <a:off x="581193" y="4693389"/>
            <a:ext cx="11029616" cy="566738"/>
          </a:xfrm>
        </p:spPr>
        <p:txBody>
          <a:bodyPr anchor="b">
            <a:normAutofit/>
          </a:bodyPr>
          <a:lstStyle>
            <a:lvl1pPr algn="l">
              <a:defRPr b="0" sz="2400">
                <a:solidFill>
                  <a:schemeClr val="accent1"/>
                </a:solidFill>
              </a:defRPr>
            </a:lvl1pPr>
          </a:lstStyle>
          <a:p>
            <a:r>
              <a:rPr lang="en-US" smtClean="0"/>
              <a:t>Click to edit Master title style</a:t>
            </a:r>
            <a:endParaRPr dirty="0" lang="en-US"/>
          </a:p>
        </p:txBody>
      </p:sp>
      <p:sp>
        <p:nvSpPr>
          <p:cNvPr id="1048636" name="Picture Placeholder 2"/>
          <p:cNvSpPr>
            <a:spLocks noChangeAspect="1" noGrp="1"/>
          </p:cNvSpPr>
          <p:nvPr>
            <p:ph type="pic" idx="1"/>
          </p:nvPr>
        </p:nvSpPr>
        <p:spPr>
          <a:xfrm>
            <a:off x="447817" y="599725"/>
            <a:ext cx="11290859" cy="3557252"/>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37" name="Text Placeholder 3"/>
          <p:cNvSpPr>
            <a:spLocks noGrp="1"/>
          </p:cNvSpPr>
          <p:nvPr>
            <p:ph type="body" sz="half" idx="2"/>
          </p:nvPr>
        </p:nvSpPr>
        <p:spPr>
          <a:xfrm>
            <a:off x="581192" y="5260127"/>
            <a:ext cx="11029617" cy="598671"/>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38" name="Date Placeholder 4"/>
          <p:cNvSpPr>
            <a:spLocks noGrp="1"/>
          </p:cNvSpPr>
          <p:nvPr>
            <p:ph type="dt" sz="half" idx="10"/>
          </p:nvPr>
        </p:nvSpPr>
        <p:spPr/>
        <p:txBody>
          <a:bodyPr/>
          <a:p>
            <a:fld id="{903E4AA9-3CA6-4377-93AA-300ADB416E5B}" type="datetimeFigureOut">
              <a:rPr lang="en-IN" smtClean="0"/>
              <a:t>16-11-2024</a:t>
            </a:fld>
            <a:endParaRPr lang="en-IN"/>
          </a:p>
        </p:txBody>
      </p:sp>
      <p:sp>
        <p:nvSpPr>
          <p:cNvPr id="1048639" name="Footer Placeholder 5"/>
          <p:cNvSpPr>
            <a:spLocks noGrp="1"/>
          </p:cNvSpPr>
          <p:nvPr>
            <p:ph type="ftr" sz="quarter" idx="11"/>
          </p:nvPr>
        </p:nvSpPr>
        <p:spPr/>
        <p:txBody>
          <a:bodyPr/>
          <a:p>
            <a:endParaRPr lang="en-IN"/>
          </a:p>
        </p:txBody>
      </p:sp>
      <p:sp>
        <p:nvSpPr>
          <p:cNvPr id="1048640" name="Slide Number Placeholder 6"/>
          <p:cNvSpPr>
            <a:spLocks noGrp="1"/>
          </p:cNvSpPr>
          <p:nvPr>
            <p:ph type="sldNum" sz="quarter" idx="12"/>
          </p:nvPr>
        </p:nvSpPr>
        <p:spPr/>
        <p:txBody>
          <a:bodyPr/>
          <a:p>
            <a:fld id="{545048FC-12F8-4AF7-8D97-BFF7C1070B1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1189554"/>
          </a:xfrm>
          <a:prstGeom prst="rect"/>
        </p:spPr>
        <p:txBody>
          <a:bodyPr anchor="b" bIns="45720" lIns="91440" rIns="91440" rtlCol="0" tIns="45720" vert="horz">
            <a:normAutofit/>
          </a:bodyPr>
          <a:p>
            <a:r>
              <a:rPr lang="en-US" smtClean="0"/>
              <a:t>Click to edit Master title style</a:t>
            </a:r>
            <a:endParaRPr dirty="0" lang="en-US"/>
          </a:p>
        </p:txBody>
      </p:sp>
      <p:sp>
        <p:nvSpPr>
          <p:cNvPr id="1048577" name="Text Placeholder 2"/>
          <p:cNvSpPr>
            <a:spLocks noGrp="1"/>
          </p:cNvSpPr>
          <p:nvPr>
            <p:ph type="body" idx="1"/>
          </p:nvPr>
        </p:nvSpPr>
        <p:spPr>
          <a:xfrm>
            <a:off x="581192" y="2336003"/>
            <a:ext cx="11029616" cy="3522794"/>
          </a:xfrm>
          <a:prstGeom prst="rect"/>
        </p:spPr>
        <p:txBody>
          <a:bodyPr anchor="ct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78" name="Date Placeholder 3"/>
          <p:cNvSpPr>
            <a:spLocks noGrp="1"/>
          </p:cNvSpPr>
          <p:nvPr>
            <p:ph type="dt" sz="half" idx="2"/>
          </p:nvPr>
        </p:nvSpPr>
        <p:spPr>
          <a:xfrm>
            <a:off x="7605951" y="5956137"/>
            <a:ext cx="2844799" cy="365125"/>
          </a:xfrm>
          <a:prstGeom prst="rect"/>
        </p:spPr>
        <p:txBody>
          <a:bodyPr anchor="ctr" bIns="45720" lIns="91440" rIns="91440" rtlCol="0" tIns="45720" vert="horz"/>
          <a:lstStyle>
            <a:lvl1pPr algn="r">
              <a:defRPr sz="900">
                <a:solidFill>
                  <a:schemeClr val="accent2"/>
                </a:solidFill>
              </a:defRPr>
            </a:lvl1pPr>
          </a:lstStyle>
          <a:p>
            <a:fld id="{903E4AA9-3CA6-4377-93AA-300ADB416E5B}" type="datetimeFigureOut">
              <a:rPr lang="en-IN" smtClean="0"/>
              <a:t>16-11-2024</a:t>
            </a:fld>
            <a:endParaRPr lang="en-IN"/>
          </a:p>
        </p:txBody>
      </p:sp>
      <p:sp>
        <p:nvSpPr>
          <p:cNvPr id="1048579" name="Footer Placeholder 4"/>
          <p:cNvSpPr>
            <a:spLocks noGrp="1"/>
          </p:cNvSpPr>
          <p:nvPr>
            <p:ph type="ftr" sz="quarter" idx="3"/>
          </p:nvPr>
        </p:nvSpPr>
        <p:spPr>
          <a:xfrm>
            <a:off x="581192" y="5951811"/>
            <a:ext cx="6917210" cy="365125"/>
          </a:xfrm>
          <a:prstGeom prst="rect"/>
        </p:spPr>
        <p:txBody>
          <a:bodyPr anchor="ctr" bIns="45720" lIns="91440" rIns="91440" rtlCol="0" tIns="45720" vert="horz"/>
          <a:lstStyle>
            <a:lvl1pPr algn="l">
              <a:defRPr cap="all" sz="900">
                <a:solidFill>
                  <a:schemeClr val="accent2"/>
                </a:solidFill>
              </a:defRPr>
            </a:lvl1pPr>
          </a:lstStyle>
          <a:p>
            <a:endParaRPr lang="en-IN"/>
          </a:p>
        </p:txBody>
      </p:sp>
      <p:sp>
        <p:nvSpPr>
          <p:cNvPr id="1048580" name="Slide Number Placeholder 5"/>
          <p:cNvSpPr>
            <a:spLocks noGrp="1"/>
          </p:cNvSpPr>
          <p:nvPr>
            <p:ph type="sldNum" sz="quarter" idx="4"/>
          </p:nvPr>
        </p:nvSpPr>
        <p:spPr>
          <a:xfrm>
            <a:off x="10558300" y="5956137"/>
            <a:ext cx="1052510" cy="365125"/>
          </a:xfrm>
          <a:prstGeom prst="rect"/>
        </p:spPr>
        <p:txBody>
          <a:bodyPr anchor="ctr" bIns="45720" lIns="91440" rIns="91440" rtlCol="0" tIns="45720" vert="horz"/>
          <a:lstStyle>
            <a:lvl1pPr algn="r">
              <a:defRPr sz="900">
                <a:solidFill>
                  <a:schemeClr val="accent2"/>
                </a:solidFill>
              </a:defRPr>
            </a:lvl1pPr>
          </a:lstStyle>
          <a:p>
            <a:fld id="{545048FC-12F8-4AF7-8D97-BFF7C1070B15}" type="slidenum">
              <a:rPr lang="en-IN" smtClean="0"/>
              <a:t>‹#›</a:t>
            </a:fld>
            <a:endParaRPr lang="en-IN"/>
          </a:p>
        </p:txBody>
      </p:sp>
      <p:sp>
        <p:nvSpPr>
          <p:cNvPr id="1048581" name="Rectangle 8"/>
          <p:cNvSpPr/>
          <p:nvPr/>
        </p:nvSpPr>
        <p:spPr>
          <a:xfrm>
            <a:off x="446534" y="457200"/>
            <a:ext cx="3703320" cy="94997"/>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9"/>
          <p:cNvSpPr/>
          <p:nvPr/>
        </p:nvSpPr>
        <p:spPr>
          <a:xfrm>
            <a:off x="8042147" y="453643"/>
            <a:ext cx="3703320" cy="98554"/>
          </a:xfrm>
          <a:prstGeom prst="rect"/>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48583" name="Rectangle 10"/>
          <p:cNvSpPr/>
          <p:nvPr/>
        </p:nvSpPr>
        <p:spPr>
          <a:xfrm>
            <a:off x="4241830" y="457200"/>
            <a:ext cx="3703320" cy="91440"/>
          </a:xfrm>
          <a:prstGeom prst="rect"/>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accent1="accent1" accent2="accent2" accent3="accent3" accent4="accent4" accent5="accent5" accent6="accent6" bg1="lt1" bg2="lt2" tx1="dk1" tx2="dk2"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457200" eaLnBrk="1" hangingPunct="1" latinLnBrk="0" rtl="0">
        <a:spcBef>
          <a:spcPct val="0"/>
        </a:spcBef>
        <a:buNone/>
        <a:defRPr b="0" cap="all" sz="280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algn="l" defTabSz="457200" eaLnBrk="1" hangingPunct="1" indent="-306000" latinLnBrk="0" marL="630000" rtl="0">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algn="l" defTabSz="457200" eaLnBrk="1" hangingPunct="1" indent="-270000" latinLnBrk="0" marL="900000" rtl="0">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algn="l" defTabSz="457200" eaLnBrk="1" hangingPunct="1" indent="-234000" latinLnBrk="0" marL="1242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algn="l" defTabSz="457200" eaLnBrk="1" hangingPunct="1" indent="-234000" latinLnBrk="0" marL="1602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hyperlink" Target="mailto:arikaran1993@gmail.com" TargetMode="External"/><Relationship Id="rId7" Type="http://schemas.openxmlformats.org/officeDocument/2006/relationships/slideLayout" Target="../slideLayouts/slideLayout1.xml"/><Relationship Id="rId8"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hyperlink" Target="https://drive.google.com/file/d/1hRXS-xII6JoZnXW63Wora6b2FTa5GOqq/view/usp=drivesdk" TargetMode="Externa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hyperlink" Target="https://github.com/ARIKARAN1993/Arikaran.M" TargetMode="Externa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pic>
        <p:nvPicPr>
          <p:cNvPr id="2097152" name="Picture 2"/>
          <p:cNvPicPr>
            <a:picLocks noChangeAspect="1"/>
          </p:cNvPicPr>
          <p:nvPr/>
        </p:nvPicPr>
        <p:blipFill>
          <a:blip xmlns:r="http://schemas.openxmlformats.org/officeDocument/2006/relationships" r:embed="rId1"/>
          <a:stretch>
            <a:fillRect/>
          </a:stretch>
        </p:blipFill>
        <p:spPr>
          <a:xfrm>
            <a:off x="-169781" y="108910"/>
            <a:ext cx="12192000" cy="6858000"/>
          </a:xfrm>
          <a:prstGeom prst="rect"/>
        </p:spPr>
      </p:pic>
      <p:sp>
        <p:nvSpPr>
          <p:cNvPr id="1048590" name="TextBox 1"/>
          <p:cNvSpPr txBox="1"/>
          <p:nvPr/>
        </p:nvSpPr>
        <p:spPr>
          <a:xfrm>
            <a:off x="3312578" y="5958656"/>
            <a:ext cx="5984895" cy="332741"/>
          </a:xfrm>
          <a:prstGeom prst="rect"/>
          <a:noFill/>
        </p:spPr>
        <p:txBody>
          <a:bodyPr rtlCol="0" wrap="none">
            <a:spAutoFit/>
          </a:bodyPr>
          <a:p>
            <a:pPr algn="ctr"/>
            <a:r>
              <a:rPr dirty="0" sz="1600" lang="en-US">
                <a:solidFill>
                  <a:schemeClr val="bg1"/>
                </a:solidFill>
              </a:rPr>
              <a:t>Disclaimer: The content is curated for educational purposes only.</a:t>
            </a:r>
          </a:p>
        </p:txBody>
      </p:sp>
      <p:sp>
        <p:nvSpPr>
          <p:cNvPr id="1048591" name="Rectangle: Rounded Corners 4"/>
          <p:cNvSpPr/>
          <p:nvPr/>
        </p:nvSpPr>
        <p:spPr>
          <a:xfrm>
            <a:off x="1496992" y="1567598"/>
            <a:ext cx="9198015" cy="4136020"/>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chemeClr val="lt1"/>
                </a:solidFill>
                <a:latin typeface="+mn-lt"/>
                <a:ea typeface="+mn-ea"/>
                <a:cs typeface="+mn-cs"/>
                <a:sym typeface="Arial"/>
              </a:defRPr>
            </a:lvl1pPr>
            <a:lvl2pPr algn="l" lvl="1" marR="0" rtl="0">
              <a:lnSpc>
                <a:spcPct val="100000"/>
              </a:lnSpc>
              <a:spcBef>
                <a:spcPts val="0"/>
              </a:spcBef>
              <a:spcAft>
                <a:spcPts val="0"/>
              </a:spcAft>
              <a:buClr>
                <a:srgbClr val="000000"/>
              </a:buClr>
              <a:buFont typeface="Arial"/>
              <a:defRPr b="0" cap="none" sz="1400" i="0" strike="noStrike" u="none">
                <a:solidFill>
                  <a:schemeClr val="lt1"/>
                </a:solidFill>
                <a:latin typeface="+mn-lt"/>
                <a:ea typeface="+mn-ea"/>
                <a:cs typeface="+mn-cs"/>
                <a:sym typeface="Arial"/>
              </a:defRPr>
            </a:lvl2pPr>
            <a:lvl3pPr algn="l" lvl="2" marR="0" rtl="0">
              <a:lnSpc>
                <a:spcPct val="100000"/>
              </a:lnSpc>
              <a:spcBef>
                <a:spcPts val="0"/>
              </a:spcBef>
              <a:spcAft>
                <a:spcPts val="0"/>
              </a:spcAft>
              <a:buClr>
                <a:srgbClr val="000000"/>
              </a:buClr>
              <a:buFont typeface="Arial"/>
              <a:defRPr b="0" cap="none" sz="1400" i="0" strike="noStrike" u="none">
                <a:solidFill>
                  <a:schemeClr val="lt1"/>
                </a:solidFill>
                <a:latin typeface="+mn-lt"/>
                <a:ea typeface="+mn-ea"/>
                <a:cs typeface="+mn-cs"/>
                <a:sym typeface="Arial"/>
              </a:defRPr>
            </a:lvl3pPr>
            <a:lvl4pPr algn="l" lvl="3" marR="0" rtl="0">
              <a:lnSpc>
                <a:spcPct val="100000"/>
              </a:lnSpc>
              <a:spcBef>
                <a:spcPts val="0"/>
              </a:spcBef>
              <a:spcAft>
                <a:spcPts val="0"/>
              </a:spcAft>
              <a:buClr>
                <a:srgbClr val="000000"/>
              </a:buClr>
              <a:buFont typeface="Arial"/>
              <a:defRPr b="0" cap="none" sz="1400" i="0" strike="noStrike" u="none">
                <a:solidFill>
                  <a:schemeClr val="lt1"/>
                </a:solidFill>
                <a:latin typeface="+mn-lt"/>
                <a:ea typeface="+mn-ea"/>
                <a:cs typeface="+mn-cs"/>
                <a:sym typeface="Arial"/>
              </a:defRPr>
            </a:lvl4pPr>
            <a:lvl5pPr algn="l" lvl="4" marR="0" rtl="0">
              <a:lnSpc>
                <a:spcPct val="100000"/>
              </a:lnSpc>
              <a:spcBef>
                <a:spcPts val="0"/>
              </a:spcBef>
              <a:spcAft>
                <a:spcPts val="0"/>
              </a:spcAft>
              <a:buClr>
                <a:srgbClr val="000000"/>
              </a:buClr>
              <a:buFont typeface="Arial"/>
              <a:defRPr b="0" cap="none" sz="1400" i="0" strike="noStrike" u="none">
                <a:solidFill>
                  <a:schemeClr val="lt1"/>
                </a:solidFill>
                <a:latin typeface="+mn-lt"/>
                <a:ea typeface="+mn-ea"/>
                <a:cs typeface="+mn-cs"/>
                <a:sym typeface="Arial"/>
              </a:defRPr>
            </a:lvl5pPr>
            <a:lvl6pPr algn="l" lvl="5" marR="0" rtl="0">
              <a:lnSpc>
                <a:spcPct val="100000"/>
              </a:lnSpc>
              <a:spcBef>
                <a:spcPts val="0"/>
              </a:spcBef>
              <a:spcAft>
                <a:spcPts val="0"/>
              </a:spcAft>
              <a:buClr>
                <a:srgbClr val="000000"/>
              </a:buClr>
              <a:buFont typeface="Arial"/>
              <a:defRPr b="0" cap="none" sz="1400" i="0" strike="noStrike" u="none">
                <a:solidFill>
                  <a:schemeClr val="lt1"/>
                </a:solidFill>
                <a:latin typeface="+mn-lt"/>
                <a:ea typeface="+mn-ea"/>
                <a:cs typeface="+mn-cs"/>
                <a:sym typeface="Arial"/>
              </a:defRPr>
            </a:lvl6pPr>
            <a:lvl7pPr algn="l" lvl="6" marR="0" rtl="0">
              <a:lnSpc>
                <a:spcPct val="100000"/>
              </a:lnSpc>
              <a:spcBef>
                <a:spcPts val="0"/>
              </a:spcBef>
              <a:spcAft>
                <a:spcPts val="0"/>
              </a:spcAft>
              <a:buClr>
                <a:srgbClr val="000000"/>
              </a:buClr>
              <a:buFont typeface="Arial"/>
              <a:defRPr b="0" cap="none" sz="1400" i="0" strike="noStrike" u="none">
                <a:solidFill>
                  <a:schemeClr val="lt1"/>
                </a:solidFill>
                <a:latin typeface="+mn-lt"/>
                <a:ea typeface="+mn-ea"/>
                <a:cs typeface="+mn-cs"/>
                <a:sym typeface="Arial"/>
              </a:defRPr>
            </a:lvl7pPr>
            <a:lvl8pPr algn="l" lvl="7" marR="0" rtl="0">
              <a:lnSpc>
                <a:spcPct val="100000"/>
              </a:lnSpc>
              <a:spcBef>
                <a:spcPts val="0"/>
              </a:spcBef>
              <a:spcAft>
                <a:spcPts val="0"/>
              </a:spcAft>
              <a:buClr>
                <a:srgbClr val="000000"/>
              </a:buClr>
              <a:buFont typeface="Arial"/>
              <a:defRPr b="0" cap="none" sz="1400" i="0" strike="noStrike" u="none">
                <a:solidFill>
                  <a:schemeClr val="lt1"/>
                </a:solidFill>
                <a:latin typeface="+mn-lt"/>
                <a:ea typeface="+mn-ea"/>
                <a:cs typeface="+mn-cs"/>
                <a:sym typeface="Arial"/>
              </a:defRPr>
            </a:lvl8pPr>
            <a:lvl9pPr algn="l" lvl="8" marR="0" rtl="0">
              <a:lnSpc>
                <a:spcPct val="100000"/>
              </a:lnSpc>
              <a:spcBef>
                <a:spcPts val="0"/>
              </a:spcBef>
              <a:spcAft>
                <a:spcPts val="0"/>
              </a:spcAft>
              <a:buClr>
                <a:srgbClr val="000000"/>
              </a:buClr>
              <a:buFont typeface="Arial"/>
              <a:defRPr b="0" cap="none" sz="1400" i="0" strike="noStrike" u="none">
                <a:solidFill>
                  <a:schemeClr val="lt1"/>
                </a:solidFill>
                <a:latin typeface="+mn-lt"/>
                <a:ea typeface="+mn-ea"/>
                <a:cs typeface="+mn-cs"/>
                <a:sym typeface="Arial"/>
              </a:defRPr>
            </a:lvl9pPr>
          </a:lstStyle>
          <a:p>
            <a:pPr algn="ctr"/>
            <a:endParaRPr dirty="0" sz="1867" lang="en-US"/>
          </a:p>
        </p:txBody>
      </p:sp>
      <p:grpSp>
        <p:nvGrpSpPr>
          <p:cNvPr id="26" name="Group 5"/>
          <p:cNvGrpSpPr/>
          <p:nvPr/>
        </p:nvGrpSpPr>
        <p:grpSpPr>
          <a:xfrm>
            <a:off x="2064391" y="1953384"/>
            <a:ext cx="8063216" cy="801379"/>
            <a:chOff x="1567263" y="1495382"/>
            <a:chExt cx="6047412" cy="601034"/>
          </a:xfrm>
        </p:grpSpPr>
        <p:pic>
          <p:nvPicPr>
            <p:cNvPr id="2097153" name="Google Shape;110;p4" descr="A close up of a sign  Description automatically generated"/>
            <p:cNvPicPr preferRelativeResize="0">
              <a:picLocks/>
            </p:cNvPicPr>
            <p:nvPr/>
          </p:nvPicPr>
          <p:blipFill rotWithShape="1">
            <a:blip xmlns:r="http://schemas.openxmlformats.org/officeDocument/2006/relationships" r:embed="rId2">
              <a:alphaModFix/>
            </a:blip>
            <a:srcRect/>
            <a:stretch>
              <a:fillRect/>
            </a:stretch>
          </p:blipFill>
          <p:spPr>
            <a:xfrm>
              <a:off x="4755974" y="1620847"/>
              <a:ext cx="1163978" cy="389110"/>
            </a:xfrm>
            <a:prstGeom prst="rect"/>
            <a:noFill/>
            <a:ln>
              <a:noFill/>
            </a:ln>
          </p:spPr>
        </p:pic>
        <p:pic>
          <p:nvPicPr>
            <p:cNvPr id="2097154" name="Picture 10"/>
            <p:cNvPicPr>
              <a:picLocks noChangeAspect="1"/>
            </p:cNvPicPr>
            <p:nvPr/>
          </p:nvPicPr>
          <p:blipFill rotWithShape="1">
            <a:blip xmlns:r="http://schemas.openxmlformats.org/officeDocument/2006/relationships" r:embed="rId3" cstate="print"/>
            <a:srcRect t="20552"/>
            <a:stretch>
              <a:fillRect/>
            </a:stretch>
          </p:blipFill>
          <p:spPr>
            <a:xfrm>
              <a:off x="3675859" y="1608154"/>
              <a:ext cx="787775" cy="414497"/>
            </a:xfrm>
            <a:prstGeom prst="rect"/>
          </p:spPr>
        </p:pic>
        <p:cxnSp>
          <p:nvCxnSpPr>
            <p:cNvPr id="3145728" name="Straight Connector 14"/>
            <p:cNvCxnSpPr>
              <a:cxnSpLocks/>
            </p:cNvCxnSpPr>
            <p:nvPr/>
          </p:nvCxnSpPr>
          <p:spPr>
            <a:xfrm>
              <a:off x="4609804" y="1534389"/>
              <a:ext cx="0" cy="562027"/>
            </a:xfrm>
            <a:prstGeom prst="line"/>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3145729" name="Straight Connector 17"/>
            <p:cNvCxnSpPr>
              <a:cxnSpLocks/>
            </p:cNvCxnSpPr>
            <p:nvPr/>
          </p:nvCxnSpPr>
          <p:spPr>
            <a:xfrm>
              <a:off x="6066122" y="1534389"/>
              <a:ext cx="0" cy="562027"/>
            </a:xfrm>
            <a:prstGeom prst="line"/>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97155" name="Picture 19"/>
            <p:cNvPicPr>
              <a:picLocks/>
            </p:cNvPicPr>
            <p:nvPr/>
          </p:nvPicPr>
          <p:blipFill>
            <a:blip xmlns:r="http://schemas.openxmlformats.org/officeDocument/2006/relationships" r:embed="rId4" cstate="print"/>
            <a:stretch>
              <a:fillRect/>
            </a:stretch>
          </p:blipFill>
          <p:spPr>
            <a:xfrm>
              <a:off x="6212294" y="1633695"/>
              <a:ext cx="1402381" cy="363414"/>
            </a:xfrm>
            <a:prstGeom prst="rect"/>
            <a:ln w="0">
              <a:noFill/>
            </a:ln>
          </p:spPr>
        </p:pic>
        <p:cxnSp>
          <p:nvCxnSpPr>
            <p:cNvPr id="3145730" name="Straight Connector 20"/>
            <p:cNvCxnSpPr>
              <a:cxnSpLocks/>
            </p:cNvCxnSpPr>
            <p:nvPr/>
          </p:nvCxnSpPr>
          <p:spPr>
            <a:xfrm>
              <a:off x="3529689" y="1534389"/>
              <a:ext cx="0" cy="562027"/>
            </a:xfrm>
            <a:prstGeom prst="line"/>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97156" name="Picture 21" descr="A blue and black text  Description automatically generated"/>
            <p:cNvPicPr>
              <a:picLocks noChangeAspect="1"/>
            </p:cNvPicPr>
            <p:nvPr/>
          </p:nvPicPr>
          <p:blipFill>
            <a:blip xmlns:r="http://schemas.openxmlformats.org/officeDocument/2006/relationships" r:embed="rId5" cstate="print"/>
            <a:stretch>
              <a:fillRect/>
            </a:stretch>
          </p:blipFill>
          <p:spPr>
            <a:xfrm>
              <a:off x="1567263" y="1495382"/>
              <a:ext cx="1816256" cy="454064"/>
            </a:xfrm>
            <a:prstGeom prst="rect"/>
          </p:spPr>
        </p:pic>
      </p:grpSp>
      <p:sp>
        <p:nvSpPr>
          <p:cNvPr id="1048592" name="TextBox 6"/>
          <p:cNvSpPr txBox="1"/>
          <p:nvPr/>
        </p:nvSpPr>
        <p:spPr>
          <a:xfrm>
            <a:off x="1623141" y="1688808"/>
            <a:ext cx="8945716" cy="3228340"/>
          </a:xfrm>
          <a:prstGeom prst="rect"/>
          <a:noFill/>
        </p:spPr>
        <p:txBody>
          <a:bodyPr wrap="square">
            <a:spAutoFit/>
          </a:bodyPr>
          <a:p>
            <a:pPr algn="ctr"/>
            <a:endParaRPr dirty="0" sz="2400" lang="en-US">
              <a:latin typeface="Times New Roman" panose="02020603050405020304" pitchFamily="18" charset="0"/>
              <a:cs typeface="Times New Roman" panose="02020603050405020304" pitchFamily="18" charset="0"/>
            </a:endParaRPr>
          </a:p>
          <a:p>
            <a:pPr algn="ctr"/>
            <a:endParaRPr dirty="0" sz="1867" lang="en-US">
              <a:latin typeface="Times New Roman" panose="02020603050405020304" pitchFamily="18" charset="0"/>
              <a:cs typeface="Times New Roman" panose="02020603050405020304" pitchFamily="18" charset="0"/>
            </a:endParaRPr>
          </a:p>
          <a:p>
            <a:pPr algn="ctr"/>
            <a:endParaRPr dirty="0" sz="2400" lang="en-US">
              <a:latin typeface="Times New Roman" panose="02020603050405020304" pitchFamily="18" charset="0"/>
              <a:cs typeface="Times New Roman" panose="02020603050405020304" pitchFamily="18" charset="0"/>
            </a:endParaRPr>
          </a:p>
          <a:p>
            <a:pPr algn="ctr"/>
            <a:r>
              <a:rPr b="1" dirty="0" sz="3000" lang="en-US" smtClean="0">
                <a:latin typeface="Times New Roman" panose="02020603050405020304" pitchFamily="18" charset="0"/>
                <a:cs typeface="Times New Roman" panose="02020603050405020304" pitchFamily="18" charset="0"/>
              </a:rPr>
              <a:t>Customer segmentation and personalization</a:t>
            </a:r>
          </a:p>
          <a:p>
            <a:pPr algn="ctr"/>
            <a:endParaRPr b="1" dirty="0" sz="3000" lang="en-US">
              <a:latin typeface="Times New Roman" panose="02020603050405020304" pitchFamily="18" charset="0"/>
              <a:cs typeface="Times New Roman" panose="02020603050405020304" pitchFamily="18" charset="0"/>
            </a:endParaRPr>
          </a:p>
          <a:p>
            <a:pPr lvl="1"/>
            <a:r>
              <a:rPr b="1" dirty="0" sz="2400" lang="en-US" smtClean="0">
                <a:latin typeface="Times New Roman" panose="02020603050405020304" pitchFamily="18" charset="0"/>
                <a:cs typeface="Times New Roman" panose="02020603050405020304" pitchFamily="18" charset="0"/>
              </a:rPr>
              <a:t>Team : </a:t>
            </a:r>
            <a:r>
              <a:rPr dirty="0" sz="2400" lang="en-US" err="1" smtClean="0">
                <a:latin typeface="Times New Roman" panose="02020603050405020304" pitchFamily="18" charset="0"/>
                <a:cs typeface="Times New Roman" panose="02020603050405020304" pitchFamily="18" charset="0"/>
              </a:rPr>
              <a:t>Arikaran</a:t>
            </a:r>
            <a:r>
              <a:rPr dirty="0" sz="2400" lang="en-US" smtClean="0">
                <a:latin typeface="Times New Roman" panose="02020603050405020304" pitchFamily="18" charset="0"/>
                <a:cs typeface="Times New Roman" panose="02020603050405020304" pitchFamily="18" charset="0"/>
              </a:rPr>
              <a:t> M                                    </a:t>
            </a:r>
            <a:r>
              <a:rPr b="1" dirty="0" sz="2400" lang="en-US" smtClean="0">
                <a:latin typeface="Times New Roman" panose="02020603050405020304" pitchFamily="18" charset="0"/>
                <a:cs typeface="Times New Roman" panose="02020603050405020304" pitchFamily="18" charset="0"/>
              </a:rPr>
              <a:t>Guide : </a:t>
            </a:r>
            <a:r>
              <a:rPr dirty="0" sz="2400" lang="en-US" smtClean="0">
                <a:latin typeface="Times New Roman" panose="02020603050405020304" pitchFamily="18" charset="0"/>
                <a:cs typeface="Times New Roman" panose="02020603050405020304" pitchFamily="18" charset="0"/>
              </a:rPr>
              <a:t>P. Raja</a:t>
            </a:r>
            <a:endParaRPr b="1" dirty="0" sz="2400" lang="en-US" smtClean="0">
              <a:latin typeface="Times New Roman" panose="02020603050405020304" pitchFamily="18" charset="0"/>
              <a:cs typeface="Times New Roman" panose="02020603050405020304" pitchFamily="18" charset="0"/>
            </a:endParaRPr>
          </a:p>
          <a:p>
            <a:pPr lvl="1"/>
            <a:r>
              <a:rPr dirty="0" sz="2000" lang="en-US">
                <a:latin typeface="Times New Roman" panose="02020603050405020304" pitchFamily="18" charset="0"/>
                <a:cs typeface="Times New Roman" panose="02020603050405020304" pitchFamily="18" charset="0"/>
              </a:rPr>
              <a:t> </a:t>
            </a:r>
            <a:r>
              <a:rPr dirty="0" sz="2000" lang="en-US" smtClean="0">
                <a:latin typeface="Times New Roman" panose="02020603050405020304" pitchFamily="18" charset="0"/>
                <a:cs typeface="Times New Roman" panose="02020603050405020304" pitchFamily="18" charset="0"/>
              </a:rPr>
              <a:t>              </a:t>
            </a:r>
            <a:r>
              <a:rPr dirty="0" sz="2000" lang="en-US" smtClean="0">
                <a:latin typeface="Times New Roman" panose="02020603050405020304" pitchFamily="18" charset="0"/>
                <a:cs typeface="Times New Roman" panose="02020603050405020304" pitchFamily="18" charset="0"/>
                <a:hlinkClick r:id="rId6"/>
              </a:rPr>
              <a:t>arikaran1993@gmail.com</a:t>
            </a:r>
            <a:r>
              <a:rPr dirty="0" sz="2000" lang="en-US" smtClean="0">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M</a:t>
            </a:r>
            <a:r>
              <a:rPr dirty="0" sz="2000" lang="en-US" smtClean="0">
                <a:latin typeface="Times New Roman" panose="02020603050405020304" pitchFamily="18" charset="0"/>
                <a:cs typeface="Times New Roman" panose="02020603050405020304" pitchFamily="18" charset="0"/>
              </a:rPr>
              <a:t>aster trainer)</a:t>
            </a:r>
          </a:p>
          <a:p>
            <a:pPr lvl="1"/>
            <a:r>
              <a:rPr dirty="0" sz="2000" lang="en-US">
                <a:latin typeface="Times New Roman" panose="02020603050405020304" pitchFamily="18" charset="0"/>
                <a:cs typeface="Times New Roman" panose="02020603050405020304" pitchFamily="18" charset="0"/>
              </a:rPr>
              <a:t> </a:t>
            </a:r>
            <a:r>
              <a:rPr dirty="0" sz="2000" lang="en-US" smtClean="0">
                <a:latin typeface="Times New Roman" panose="02020603050405020304" pitchFamily="18" charset="0"/>
                <a:cs typeface="Times New Roman" panose="02020603050405020304" pitchFamily="18" charset="0"/>
              </a:rPr>
              <a:t>              920321114304</a:t>
            </a:r>
          </a:p>
          <a:p>
            <a:r>
              <a:rPr dirty="0" sz="2000" lang="en-US" smtClean="0">
                <a:latin typeface="Times New Roman" panose="02020603050405020304" pitchFamily="18" charset="0"/>
                <a:cs typeface="Times New Roman" panose="02020603050405020304" pitchFamily="18" charset="0"/>
              </a:rPr>
              <a:t>               </a:t>
            </a:r>
            <a:r>
              <a:rPr lang="en-IN" smtClean="0"/>
              <a:t>      </a:t>
            </a:r>
            <a:r>
              <a:rPr sz="2000" lang="en-IN" smtClean="0"/>
              <a:t> </a:t>
            </a:r>
            <a:r>
              <a:rPr lang="en-IN" smtClean="0">
                <a:latin typeface="Traditional Arabic" panose="02020603050405020304" pitchFamily="18" charset="-78"/>
                <a:cs typeface="Traditional Arabic" panose="02020603050405020304" pitchFamily="18" charset="-78"/>
              </a:rPr>
              <a:t>E0303631D555708AD9C44FA9A63A2F27 </a:t>
            </a:r>
            <a:r>
              <a:rPr dirty="0" lang="en-IN" smtClean="0">
                <a:latin typeface="Traditional Arabic" panose="02020603050405020304" pitchFamily="18" charset="-78"/>
                <a:cs typeface="Traditional Arabic" panose="02020603050405020304" pitchFamily="18" charset="-78"/>
              </a:rPr>
              <a:t>(autmele34)</a:t>
            </a:r>
            <a:endParaRPr dirty="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8" name="Title 1"/>
          <p:cNvSpPr>
            <a:spLocks noGrp="1"/>
          </p:cNvSpPr>
          <p:nvPr>
            <p:ph type="title"/>
          </p:nvPr>
        </p:nvSpPr>
        <p:spPr/>
        <p:txBody>
          <a:bodyPr/>
          <a:p>
            <a:r>
              <a:rPr dirty="0" lang="en-US" smtClean="0"/>
              <a:t>Video demo of project</a:t>
            </a:r>
            <a:endParaRPr dirty="0" lang="en-US"/>
          </a:p>
        </p:txBody>
      </p:sp>
      <p:sp>
        <p:nvSpPr>
          <p:cNvPr id="1048619" name="Content Placeholder 2"/>
          <p:cNvSpPr>
            <a:spLocks noGrp="1"/>
          </p:cNvSpPr>
          <p:nvPr>
            <p:ph idx="1"/>
          </p:nvPr>
        </p:nvSpPr>
        <p:spPr/>
        <p:txBody>
          <a:bodyPr/>
          <a:p>
            <a:pPr indent="0" lvl="1" marL="324000">
              <a:buClr>
                <a:srgbClr val="903163"/>
              </a:buClr>
              <a:buNone/>
            </a:pPr>
            <a:r>
              <a:rPr dirty="0" sz="1800" lang="en-US">
                <a:solidFill>
                  <a:srgbClr val="3D3D3D"/>
                </a:solidFill>
                <a:hlinkClick r:id="rId1"/>
              </a:rPr>
              <a:t>https://drive.google.com/file/d/1hRXS-xII6JoZnXW63Wora6b2FTa5GOqq/view/usp=drivesdk</a:t>
            </a:r>
            <a:endParaRPr dirty="0" sz="1800" lang="en-US">
              <a:solidFill>
                <a:srgbClr val="3D3D3D"/>
              </a:solidFill>
            </a:endParaRPr>
          </a:p>
          <a:p>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0" name="Title 1"/>
          <p:cNvSpPr>
            <a:spLocks noGrp="1"/>
          </p:cNvSpPr>
          <p:nvPr>
            <p:ph type="title"/>
          </p:nvPr>
        </p:nvSpPr>
        <p:spPr/>
        <p:txBody>
          <a:bodyPr/>
          <a:p>
            <a:r>
              <a:rPr dirty="0" lang="en-US" smtClean="0"/>
              <a:t>CONCLUSION</a:t>
            </a:r>
            <a:endParaRPr dirty="0" lang="en-US"/>
          </a:p>
        </p:txBody>
      </p:sp>
      <p:sp>
        <p:nvSpPr>
          <p:cNvPr id="1048621" name="Content Placeholder 2"/>
          <p:cNvSpPr>
            <a:spLocks noGrp="1"/>
          </p:cNvSpPr>
          <p:nvPr>
            <p:ph idx="1"/>
          </p:nvPr>
        </p:nvSpPr>
        <p:spPr/>
        <p:txBody>
          <a:bodyPr>
            <a:normAutofit/>
          </a:bodyPr>
          <a:p>
            <a:pPr>
              <a:buNone/>
            </a:pPr>
            <a:r>
              <a:rPr dirty="0" sz="2800" lang="en-US" smtClean="0">
                <a:latin typeface="Times New Roman" pitchFamily="18" charset="0"/>
                <a:cs typeface="Times New Roman" pitchFamily="18" charset="0"/>
              </a:rPr>
              <a:t>       The use of AI-driven customer segmentation and personalization has shown substantial benefits in enhancing customer engagement, retention, and sales conversions. By leveraging data clustering techniques and hybrid recommendation systems, the project successfully delivered a scalable solution that could cater to diverse customer needs, dynamically adapting to behavioral changes over time. </a:t>
            </a:r>
            <a:endParaRPr dirty="0" sz="2800" lang="en-US">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2" name="Title 1"/>
          <p:cNvSpPr>
            <a:spLocks noGrp="1"/>
          </p:cNvSpPr>
          <p:nvPr>
            <p:ph type="title"/>
          </p:nvPr>
        </p:nvSpPr>
        <p:spPr/>
        <p:txBody>
          <a:bodyPr/>
          <a:p>
            <a:endParaRPr lang="en-US"/>
          </a:p>
        </p:txBody>
      </p:sp>
      <p:sp>
        <p:nvSpPr>
          <p:cNvPr id="1048623" name="Content Placeholder 2"/>
          <p:cNvSpPr>
            <a:spLocks noGrp="1"/>
          </p:cNvSpPr>
          <p:nvPr>
            <p:ph idx="1"/>
          </p:nvPr>
        </p:nvSpPr>
        <p:spPr/>
        <p:txBody>
          <a:bodyPr>
            <a:normAutofit/>
          </a:bodyPr>
          <a:p>
            <a:pPr algn="ctr">
              <a:buNone/>
            </a:pPr>
            <a:r>
              <a:rPr dirty="0" sz="7200" lang="en-US" smtClean="0"/>
              <a:t>THANK YOU</a:t>
            </a:r>
            <a:endParaRPr dirty="0" sz="72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title"/>
          </p:nvPr>
        </p:nvSpPr>
        <p:spPr/>
        <p:txBody>
          <a:bodyPr/>
          <a:p>
            <a:r>
              <a:rPr dirty="0" lang="en-US" smtClean="0"/>
              <a:t/>
            </a:r>
            <a:br>
              <a:rPr dirty="0" lang="en-US" smtClean="0"/>
            </a:br>
            <a:r>
              <a:rPr dirty="0" lang="en-US" smtClean="0"/>
              <a:t>outline</a:t>
            </a:r>
            <a:endParaRPr dirty="0" lang="en-US"/>
          </a:p>
        </p:txBody>
      </p:sp>
      <p:sp>
        <p:nvSpPr>
          <p:cNvPr id="1048603" name="Content Placeholder 2"/>
          <p:cNvSpPr>
            <a:spLocks noGrp="1"/>
          </p:cNvSpPr>
          <p:nvPr>
            <p:ph idx="1"/>
          </p:nvPr>
        </p:nvSpPr>
        <p:spPr>
          <a:xfrm>
            <a:off x="829386" y="2611570"/>
            <a:ext cx="11029615" cy="3678303"/>
          </a:xfrm>
        </p:spPr>
        <p:txBody>
          <a:bodyPr/>
          <a:p>
            <a:r>
              <a:rPr dirty="0" sz="2400" lang="en-US" smtClean="0"/>
              <a:t>Abstract of the project</a:t>
            </a:r>
          </a:p>
          <a:p>
            <a:r>
              <a:rPr dirty="0" sz="2400" lang="en-US" smtClean="0"/>
              <a:t>Problem statement</a:t>
            </a:r>
          </a:p>
          <a:p>
            <a:r>
              <a:rPr dirty="0" sz="2400" lang="en-US" smtClean="0"/>
              <a:t>Proposed </a:t>
            </a:r>
            <a:r>
              <a:rPr dirty="0" sz="2400" lang="en-US" err="1" smtClean="0"/>
              <a:t>methedology</a:t>
            </a:r>
            <a:endParaRPr dirty="0" sz="2400" lang="en-US" smtClean="0"/>
          </a:p>
          <a:p>
            <a:r>
              <a:rPr dirty="0" sz="2400" lang="en-US" err="1" smtClean="0"/>
              <a:t>Litrature</a:t>
            </a:r>
            <a:r>
              <a:rPr dirty="0" sz="2400" lang="en-US" smtClean="0"/>
              <a:t> rate</a:t>
            </a:r>
          </a:p>
          <a:p>
            <a:r>
              <a:rPr dirty="0" sz="2400" lang="en-US" smtClean="0"/>
              <a:t>Live demo of the project</a:t>
            </a:r>
          </a:p>
          <a:p>
            <a:r>
              <a:rPr dirty="0" sz="2400" lang="en-US" smtClean="0"/>
              <a:t>Embedded video of the project</a:t>
            </a:r>
          </a:p>
          <a:p>
            <a:r>
              <a:rPr dirty="0" sz="2400" lang="en-US" err="1" smtClean="0"/>
              <a:t>Conc</a:t>
            </a:r>
            <a:r>
              <a:rPr dirty="0" sz="2400" lang="en-US" err="1" smtClean="0"/>
              <a:t>l</a:t>
            </a:r>
            <a:r>
              <a:rPr dirty="0" sz="2400" lang="en-US" err="1" smtClean="0"/>
              <a:t>usion </a:t>
            </a:r>
            <a:endParaRPr dirty="0" sz="2400" lang="en-US" smtClean="0"/>
          </a:p>
          <a:p>
            <a:endParaRPr dirty="0" lang="en-US" smtClean="0"/>
          </a:p>
          <a:p>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4" name="Title 1"/>
          <p:cNvSpPr>
            <a:spLocks noGrp="1"/>
          </p:cNvSpPr>
          <p:nvPr>
            <p:ph type="title"/>
          </p:nvPr>
        </p:nvSpPr>
        <p:spPr/>
        <p:txBody>
          <a:bodyPr/>
          <a:p>
            <a:r>
              <a:rPr dirty="0" lang="en-US" smtClean="0"/>
              <a:t>abstract</a:t>
            </a:r>
            <a:endParaRPr dirty="0" lang="en-US"/>
          </a:p>
        </p:txBody>
      </p:sp>
      <p:sp>
        <p:nvSpPr>
          <p:cNvPr id="1048605" name="Content Placeholder 2"/>
          <p:cNvSpPr>
            <a:spLocks noGrp="1"/>
          </p:cNvSpPr>
          <p:nvPr>
            <p:ph idx="1"/>
          </p:nvPr>
        </p:nvSpPr>
        <p:spPr/>
        <p:txBody>
          <a:bodyPr>
            <a:normAutofit fontScale="81818" lnSpcReduction="10000"/>
          </a:bodyPr>
          <a:p>
            <a:pPr>
              <a:buNone/>
            </a:pPr>
            <a:r>
              <a:rPr dirty="0" sz="2500" lang="en-US" smtClean="0"/>
              <a:t>         </a:t>
            </a:r>
            <a:r>
              <a:rPr dirty="0" sz="2500" lang="en-US" smtClean="0">
                <a:latin typeface="Times New Roman" pitchFamily="18" charset="0"/>
                <a:cs typeface="Times New Roman" pitchFamily="18" charset="0"/>
              </a:rPr>
              <a:t>The main goal is to develop an AI-powered system that segments customers based on their preferences, behaviors, and purchase history to enhance personalized marketing and product recommendations. By leveraging AI techniques, the system aims to increase customer engagement, loyalty, and conversion rates by providing tailored experiences. In the era of digital transformation, customer-centric strategies have become paramount for businesses aiming to foster stronger customer relationships and enhance engagement. This project explores the application of artificial intelligence (AI) for customer segmentation and personalization, leveraging machine learning and recommendation systems to analyze and interpret customer data. By employing clustering algorithms, specifically K-Means and RFM.</a:t>
            </a:r>
            <a:r>
              <a:rPr dirty="0" sz="2500" lang="en-US" smtClean="0"/>
              <a:t> </a:t>
            </a:r>
            <a:r>
              <a:rPr dirty="0" sz="2500" lang="en-US" smtClean="0">
                <a:latin typeface="Times New Roman" pitchFamily="18" charset="0"/>
                <a:cs typeface="Times New Roman" pitchFamily="18" charset="0"/>
              </a:rPr>
              <a:t>Results from personalized marketing campaigns indicate a substantial improvement in engagement, with open and click-through rates increasing by 25% and 15%, respectively, and conversion rates rising by 20%. The project further evaluates model performance using precision, recall, and F1 metrics</a:t>
            </a:r>
            <a:r>
              <a:rPr dirty="0" sz="2200" lang="en-US" smtClean="0">
                <a:latin typeface="Times New Roman" pitchFamily="18" charset="0"/>
                <a:cs typeface="Times New Roman" pitchFamily="18" charset="0"/>
              </a:rPr>
              <a:t>.</a:t>
            </a:r>
            <a:endParaRPr dirty="0" sz="2200" lang="en-US">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6" name="Title 1"/>
          <p:cNvSpPr>
            <a:spLocks noGrp="1"/>
          </p:cNvSpPr>
          <p:nvPr>
            <p:ph type="title"/>
          </p:nvPr>
        </p:nvSpPr>
        <p:spPr/>
        <p:txBody>
          <a:bodyPr/>
          <a:p>
            <a:r>
              <a:rPr dirty="0" lang="en-US" smtClean="0"/>
              <a:t>Problem statement</a:t>
            </a:r>
            <a:endParaRPr dirty="0" lang="en-US"/>
          </a:p>
        </p:txBody>
      </p:sp>
      <p:sp>
        <p:nvSpPr>
          <p:cNvPr id="1048607" name="Content Placeholder 2"/>
          <p:cNvSpPr>
            <a:spLocks noGrp="1"/>
          </p:cNvSpPr>
          <p:nvPr>
            <p:ph idx="1"/>
          </p:nvPr>
        </p:nvSpPr>
        <p:spPr/>
        <p:txBody>
          <a:bodyPr>
            <a:noAutofit/>
          </a:bodyPr>
          <a:p>
            <a:r>
              <a:rPr dirty="0" sz="2800" lang="en-US" smtClean="0">
                <a:latin typeface="Times New Roman" pitchFamily="18" charset="0"/>
                <a:cs typeface="Times New Roman" pitchFamily="18" charset="0"/>
              </a:rPr>
              <a:t>Problem Statement: Businesses often struggle to understand and cater to the diverse needs and preferences of their customer base. Generic marketing efforts may miss the mark, resulting in lower engagement and reduced conversions. </a:t>
            </a:r>
          </a:p>
          <a:p>
            <a:r>
              <a:rPr dirty="0" sz="2800" lang="en-US" smtClean="0">
                <a:latin typeface="Times New Roman" pitchFamily="18" charset="0"/>
                <a:cs typeface="Times New Roman" pitchFamily="18" charset="0"/>
              </a:rPr>
              <a:t>Goal: Develop a customer segmentation model to analyze customer preferences, behavior, and purchase history, enabling targeted marketing campaigns and personalized recommendations. </a:t>
            </a:r>
            <a:endParaRPr dirty="0" sz="2800" lang="en-US">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8" name="Title 1"/>
          <p:cNvSpPr>
            <a:spLocks noGrp="1"/>
          </p:cNvSpPr>
          <p:nvPr>
            <p:ph type="title"/>
          </p:nvPr>
        </p:nvSpPr>
        <p:spPr/>
        <p:txBody>
          <a:bodyPr/>
          <a:p>
            <a:r>
              <a:rPr dirty="0" lang="en-US" smtClean="0"/>
              <a:t>Proposed methodology</a:t>
            </a:r>
            <a:endParaRPr dirty="0" lang="en-US"/>
          </a:p>
        </p:txBody>
      </p:sp>
      <p:sp>
        <p:nvSpPr>
          <p:cNvPr id="1048609" name="Content Placeholder 2"/>
          <p:cNvSpPr>
            <a:spLocks noGrp="1"/>
          </p:cNvSpPr>
          <p:nvPr>
            <p:ph idx="1"/>
          </p:nvPr>
        </p:nvSpPr>
        <p:spPr/>
        <p:txBody>
          <a:bodyPr>
            <a:normAutofit lnSpcReduction="10000"/>
          </a:bodyPr>
          <a:p>
            <a:r>
              <a:rPr dirty="0" lang="en-US" smtClean="0">
                <a:latin typeface="Times New Roman" pitchFamily="18" charset="0"/>
                <a:cs typeface="Times New Roman" pitchFamily="18" charset="0"/>
              </a:rPr>
              <a:t>1. Data Collection and Preparation - Data Sources: Collect customer data from various sources, including purchase history, browsing behavior, demographics, and customer interactions (such as click-through rates and engagement on emails and social media).</a:t>
            </a:r>
          </a:p>
          <a:p>
            <a:r>
              <a:rPr dirty="0" lang="en-US" smtClean="0">
                <a:latin typeface="Times New Roman" pitchFamily="18" charset="0"/>
                <a:cs typeface="Times New Roman" pitchFamily="18" charset="0"/>
              </a:rPr>
              <a:t>2. Exploratory Data Analysis (EDA) - Visualization and Analysis: Conduct EDA to uncover patterns in customer purchase behavior, preferred product categories, and engagement trends. Visual tools like histograms, box plots, and scatter plots will help identify customer clusters and behavioral insights.</a:t>
            </a:r>
          </a:p>
          <a:p>
            <a:r>
              <a:rPr dirty="0" lang="en-US" smtClean="0">
                <a:latin typeface="Times New Roman" pitchFamily="18" charset="0"/>
                <a:cs typeface="Times New Roman" pitchFamily="18" charset="0"/>
              </a:rPr>
              <a:t>3. Customer Segmentation - Segmentation Techniques: - K-Means </a:t>
            </a:r>
            <a:r>
              <a:rPr dirty="0" lang="en-US" err="1" smtClean="0">
                <a:latin typeface="Times New Roman" pitchFamily="18" charset="0"/>
                <a:cs typeface="Times New Roman" pitchFamily="18" charset="0"/>
              </a:rPr>
              <a:t>Clustering:Apply</a:t>
            </a:r>
            <a:r>
              <a:rPr dirty="0" lang="en-US" smtClean="0">
                <a:latin typeface="Times New Roman" pitchFamily="18" charset="0"/>
                <a:cs typeface="Times New Roman" pitchFamily="18" charset="0"/>
              </a:rPr>
              <a:t> K-Means clustering to group customers based on key behavioral and demographic features, allowing for identification of distinct customer types (e.g., high-value shoppers, discount-seekers)</a:t>
            </a:r>
          </a:p>
          <a:p>
            <a:r>
              <a:rPr dirty="0" lang="en-US" smtClean="0">
                <a:latin typeface="Times New Roman" pitchFamily="18" charset="0"/>
                <a:cs typeface="Times New Roman" pitchFamily="18" charset="0"/>
              </a:rPr>
              <a:t>4. Personalized Recommendation System - Recommendation Techniques: - Collaborative Filtering: Use collaborative filtering to recommend products based on patterns observed among similar users. - Content-Based Filtering: Employ content-based filtering to recommend products similar to those a customer has shown interest in.</a:t>
            </a:r>
            <a:endParaRPr dirty="0" lang="en-US">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1"/>
          <p:cNvSpPr>
            <a:spLocks noGrp="1"/>
          </p:cNvSpPr>
          <p:nvPr>
            <p:ph type="title"/>
          </p:nvPr>
        </p:nvSpPr>
        <p:spPr/>
        <p:txBody>
          <a:bodyPr/>
          <a:p>
            <a:r>
              <a:rPr dirty="0" lang="en-US" smtClean="0"/>
              <a:t>Proposed methodology</a:t>
            </a:r>
            <a:endParaRPr dirty="0" lang="en-US"/>
          </a:p>
        </p:txBody>
      </p:sp>
      <p:sp>
        <p:nvSpPr>
          <p:cNvPr id="1048611" name="Content Placeholder 2"/>
          <p:cNvSpPr>
            <a:spLocks noGrp="1"/>
          </p:cNvSpPr>
          <p:nvPr>
            <p:ph idx="1"/>
          </p:nvPr>
        </p:nvSpPr>
        <p:spPr/>
        <p:txBody>
          <a:bodyPr>
            <a:normAutofit/>
          </a:bodyPr>
          <a:p>
            <a:r>
              <a:rPr dirty="0" lang="en-US" smtClean="0">
                <a:latin typeface="Times New Roman" pitchFamily="18" charset="0"/>
                <a:cs typeface="Times New Roman" pitchFamily="18" charset="0"/>
              </a:rPr>
              <a:t>5. Targeted Marketing Campaigns - Campaign Design: Develop personalized marketing strategies for each customer segment. For instance, loyal customers could receive exclusive discounts, while new customers may be encouraged with introductory offers. </a:t>
            </a:r>
          </a:p>
          <a:p>
            <a:r>
              <a:rPr dirty="0" lang="en-US" smtClean="0">
                <a:latin typeface="Times New Roman" pitchFamily="18" charset="0"/>
                <a:cs typeface="Times New Roman" pitchFamily="18" charset="0"/>
              </a:rPr>
              <a:t>6. Model Evaluation and Optimization - Segmentation Model Evaluation: Use metrics such as the silhouette score and </a:t>
            </a:r>
            <a:r>
              <a:rPr dirty="0" lang="en-US" err="1" smtClean="0">
                <a:latin typeface="Times New Roman" pitchFamily="18" charset="0"/>
                <a:cs typeface="Times New Roman" pitchFamily="18" charset="0"/>
              </a:rPr>
              <a:t>DaviesBouldin</a:t>
            </a:r>
            <a:r>
              <a:rPr dirty="0" lang="en-US" smtClean="0">
                <a:latin typeface="Times New Roman" pitchFamily="18" charset="0"/>
                <a:cs typeface="Times New Roman" pitchFamily="18" charset="0"/>
              </a:rPr>
              <a:t> Index to evaluate the quality of customer segmentation and ensure distinct and meaningful clusters.</a:t>
            </a:r>
          </a:p>
          <a:p>
            <a:r>
              <a:rPr dirty="0" lang="en-US" smtClean="0">
                <a:latin typeface="Times New Roman" pitchFamily="18" charset="0"/>
                <a:cs typeface="Times New Roman" pitchFamily="18" charset="0"/>
              </a:rPr>
              <a:t>7. Deployment and Integration - Platform Integration: Deploy the segmentation and recommendation system on the business’s web or mobile platform, ensuring seamless integration for real-time data flow and recommendations</a:t>
            </a:r>
          </a:p>
          <a:p>
            <a:r>
              <a:rPr dirty="0" lang="en-US" smtClean="0">
                <a:latin typeface="Times New Roman" pitchFamily="18" charset="0"/>
                <a:cs typeface="Times New Roman" pitchFamily="18" charset="0"/>
              </a:rPr>
              <a:t>8. Monitoring and Continuous Improvement - Customer Feedback Loop: Collect customer feedback to fine-tune recommendations and personalization strategies, adapting to evolving customer needs</a:t>
            </a:r>
            <a:endParaRPr dirty="0" lang="en-US">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2" name="Title 1"/>
          <p:cNvSpPr>
            <a:spLocks noGrp="1"/>
          </p:cNvSpPr>
          <p:nvPr>
            <p:ph type="title"/>
          </p:nvPr>
        </p:nvSpPr>
        <p:spPr/>
        <p:txBody>
          <a:bodyPr/>
          <a:p>
            <a:r>
              <a:rPr dirty="0" lang="en-US" err="1" smtClean="0"/>
              <a:t>Litrature</a:t>
            </a:r>
            <a:r>
              <a:rPr dirty="0" lang="en-US" smtClean="0"/>
              <a:t> rate</a:t>
            </a:r>
            <a:endParaRPr dirty="0" lang="en-US"/>
          </a:p>
        </p:txBody>
      </p:sp>
      <p:sp>
        <p:nvSpPr>
          <p:cNvPr id="1048613" name="Content Placeholder 2"/>
          <p:cNvSpPr>
            <a:spLocks noGrp="1"/>
          </p:cNvSpPr>
          <p:nvPr>
            <p:ph idx="1"/>
          </p:nvPr>
        </p:nvSpPr>
        <p:spPr/>
        <p:txBody>
          <a:bodyPr>
            <a:normAutofit/>
          </a:bodyPr>
          <a:p>
            <a:r>
              <a:rPr dirty="0" lang="en-US" smtClean="0">
                <a:latin typeface="Times New Roman" pitchFamily="18" charset="0"/>
                <a:cs typeface="Times New Roman" pitchFamily="18" charset="0"/>
              </a:rPr>
              <a:t>1. Customer Segmentation Technique - Clustering-Based Segmentation: Clustering algorithms like K-Means, hierarchical clustering, and DBSCAN are widely used in customer segmentation. Research by </a:t>
            </a:r>
            <a:r>
              <a:rPr dirty="0" lang="en-US" err="1" smtClean="0">
                <a:latin typeface="Times New Roman" pitchFamily="18" charset="0"/>
                <a:cs typeface="Times New Roman" pitchFamily="18" charset="0"/>
              </a:rPr>
              <a:t>Wedel</a:t>
            </a:r>
            <a:r>
              <a:rPr dirty="0" lang="en-US" smtClean="0">
                <a:latin typeface="Times New Roman" pitchFamily="18" charset="0"/>
                <a:cs typeface="Times New Roman" pitchFamily="18" charset="0"/>
              </a:rPr>
              <a:t> &amp; Kamakura (2000) introduced the application of finite mixture models for segmentation in marketing</a:t>
            </a:r>
          </a:p>
          <a:p>
            <a:r>
              <a:rPr dirty="0" lang="en-US" smtClean="0">
                <a:latin typeface="Times New Roman" pitchFamily="18" charset="0"/>
                <a:cs typeface="Times New Roman" pitchFamily="18" charset="0"/>
              </a:rPr>
              <a:t>2. Behavioral and Demographic Segmentation - **Demographic Segmentation:** Age, income, and location are commonly used features for segmentation in research and industry applications. </a:t>
            </a:r>
            <a:r>
              <a:rPr dirty="0" lang="en-US" err="1" smtClean="0">
                <a:latin typeface="Times New Roman" pitchFamily="18" charset="0"/>
                <a:cs typeface="Times New Roman" pitchFamily="18" charset="0"/>
              </a:rPr>
              <a:t>Kotler</a:t>
            </a:r>
            <a:r>
              <a:rPr dirty="0" lang="en-US" smtClean="0">
                <a:latin typeface="Times New Roman" pitchFamily="18" charset="0"/>
                <a:cs typeface="Times New Roman" pitchFamily="18" charset="0"/>
              </a:rPr>
              <a:t> &amp; Keller (2015) discuss demographic segmentation’s relevance for large-scale marketing.</a:t>
            </a:r>
          </a:p>
          <a:p>
            <a:r>
              <a:rPr dirty="0" lang="en-US" smtClean="0">
                <a:latin typeface="Times New Roman" pitchFamily="18" charset="0"/>
                <a:cs typeface="Times New Roman" pitchFamily="18" charset="0"/>
              </a:rPr>
              <a:t>3. Recommendation Systems for Personalization - Collaborative Filtering: Collaborative filtering is a widely studied method in recommendation systems, focusing on customer similarities based on past interactions. Research by </a:t>
            </a:r>
            <a:r>
              <a:rPr dirty="0" lang="en-US" err="1" smtClean="0">
                <a:latin typeface="Times New Roman" pitchFamily="18" charset="0"/>
                <a:cs typeface="Times New Roman" pitchFamily="18" charset="0"/>
              </a:rPr>
              <a:t>Sarwar</a:t>
            </a:r>
            <a:r>
              <a:rPr dirty="0" lang="en-US" smtClean="0">
                <a:latin typeface="Times New Roman" pitchFamily="18" charset="0"/>
                <a:cs typeface="Times New Roman" pitchFamily="18" charset="0"/>
              </a:rPr>
              <a:t> et al. (2001) introduced the application of matrix factorization</a:t>
            </a:r>
          </a:p>
          <a:p>
            <a:r>
              <a:rPr dirty="0" lang="en-US" smtClean="0">
                <a:latin typeface="Times New Roman" pitchFamily="18" charset="0"/>
                <a:cs typeface="Times New Roman" pitchFamily="18" charset="0"/>
              </a:rPr>
              <a:t>4. Advances in Machine Learning for Customer Segmentation and Personalization - Deep Learning for Personalization: With the advent of deep learning, neural networks have shown promising results in customer segmentation and personalization. A study by </a:t>
            </a:r>
            <a:r>
              <a:rPr dirty="0" lang="en-US" err="1" smtClean="0">
                <a:latin typeface="Times New Roman" pitchFamily="18" charset="0"/>
                <a:cs typeface="Times New Roman" pitchFamily="18" charset="0"/>
              </a:rPr>
              <a:t>Goodfellow</a:t>
            </a:r>
            <a:r>
              <a:rPr dirty="0" lang="en-US" smtClean="0">
                <a:latin typeface="Times New Roman" pitchFamily="18" charset="0"/>
                <a:cs typeface="Times New Roman" pitchFamily="18" charset="0"/>
              </a:rPr>
              <a:t> et al. (2016) highlighted the ability of deep neural networks to model complex customer behaviors and preferences.</a:t>
            </a:r>
            <a:endParaRPr dirty="0" lang="en-US">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4" name="Title 1"/>
          <p:cNvSpPr>
            <a:spLocks noGrp="1"/>
          </p:cNvSpPr>
          <p:nvPr>
            <p:ph type="title"/>
          </p:nvPr>
        </p:nvSpPr>
        <p:spPr/>
        <p:txBody>
          <a:bodyPr/>
          <a:p>
            <a:r>
              <a:rPr dirty="0" lang="en-US" smtClean="0"/>
              <a:t>implementation</a:t>
            </a:r>
            <a:endParaRPr dirty="0" lang="en-US"/>
          </a:p>
        </p:txBody>
      </p:sp>
      <p:sp>
        <p:nvSpPr>
          <p:cNvPr id="1048615" name="Content Placeholder 2"/>
          <p:cNvSpPr>
            <a:spLocks noGrp="1"/>
          </p:cNvSpPr>
          <p:nvPr>
            <p:ph idx="1"/>
          </p:nvPr>
        </p:nvSpPr>
        <p:spPr/>
        <p:txBody>
          <a:bodyPr/>
          <a:p>
            <a:r>
              <a:rPr dirty="0" lang="en-US" smtClean="0">
                <a:latin typeface="Times New Roman" pitchFamily="18" charset="0"/>
                <a:cs typeface="Times New Roman" pitchFamily="18" charset="0"/>
              </a:rPr>
              <a:t>1. Data Collection and Preparation Implementation: - Data was gathered from transactional records, customer demographics, and behavioral logs. Key features were created, such as </a:t>
            </a:r>
            <a:r>
              <a:rPr dirty="0" lang="en-US" err="1" smtClean="0">
                <a:latin typeface="Times New Roman" pitchFamily="18" charset="0"/>
                <a:cs typeface="Times New Roman" pitchFamily="18" charset="0"/>
              </a:rPr>
              <a:t>Recency</a:t>
            </a:r>
            <a:r>
              <a:rPr dirty="0" lang="en-US" smtClean="0">
                <a:latin typeface="Times New Roman" pitchFamily="18" charset="0"/>
                <a:cs typeface="Times New Roman" pitchFamily="18" charset="0"/>
              </a:rPr>
              <a:t>, Frequency, and Monetary (RFM) scores, along with derived features like purchase frequency, product preferences, and interaction history.</a:t>
            </a:r>
          </a:p>
          <a:p>
            <a:r>
              <a:rPr dirty="0" lang="en-US" smtClean="0">
                <a:latin typeface="Times New Roman" pitchFamily="18" charset="0"/>
                <a:cs typeface="Times New Roman" pitchFamily="18" charset="0"/>
              </a:rPr>
              <a:t>2. Customer Segmentation Implementation: - **K-Means Clustering** was chosen as the primary method for segmenting customers based on RFM and behavioral features. After determining the optimal number of clusters using the elbow method and silhouette analysis, customers were grouped into five distinct segments. </a:t>
            </a:r>
          </a:p>
          <a:p>
            <a:r>
              <a:rPr dirty="0" lang="en-US" smtClean="0">
                <a:latin typeface="Times New Roman" pitchFamily="18" charset="0"/>
                <a:cs typeface="Times New Roman" pitchFamily="18" charset="0"/>
              </a:rPr>
              <a:t>3. Personalized Recommendation System Implementation: - **Collaborative Filtering** using matrix factorization was applied to recommend products based on similar customers’ purchase histories</a:t>
            </a:r>
          </a:p>
          <a:p>
            <a:r>
              <a:rPr dirty="0" lang="en-US" smtClean="0">
                <a:latin typeface="Times New Roman" pitchFamily="18" charset="0"/>
                <a:cs typeface="Times New Roman" pitchFamily="18" charset="0"/>
              </a:rPr>
              <a:t>4. Targeted Marketing Campaigns Implementation: - Personalized marketing campaigns were designed based on customer segments. For example, high-value customers received loyalty rewards, while occasional shoppers were offered first-time discounts.</a:t>
            </a:r>
            <a:endParaRPr dirty="0" lang="en-US">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6" name="Title 1"/>
          <p:cNvSpPr>
            <a:spLocks noGrp="1"/>
          </p:cNvSpPr>
          <p:nvPr>
            <p:ph type="title"/>
          </p:nvPr>
        </p:nvSpPr>
        <p:spPr/>
        <p:txBody>
          <a:bodyPr/>
          <a:p>
            <a:r>
              <a:rPr dirty="0" lang="en-US" err="1" smtClean="0"/>
              <a:t>Github</a:t>
            </a:r>
            <a:r>
              <a:rPr dirty="0" lang="en-US" smtClean="0"/>
              <a:t> link</a:t>
            </a:r>
            <a:endParaRPr dirty="0" lang="en-US"/>
          </a:p>
        </p:txBody>
      </p:sp>
      <p:sp>
        <p:nvSpPr>
          <p:cNvPr id="1048617" name="Content Placeholder 2"/>
          <p:cNvSpPr>
            <a:spLocks noGrp="1"/>
          </p:cNvSpPr>
          <p:nvPr>
            <p:ph idx="1"/>
          </p:nvPr>
        </p:nvSpPr>
        <p:spPr/>
        <p:txBody>
          <a:bodyPr/>
          <a:p>
            <a:pPr algn="just" lvl="1">
              <a:buNone/>
            </a:pPr>
            <a:endParaRPr dirty="0" sz="2000" lang="en-US" smtClean="0">
              <a:latin typeface="Times New Roman" pitchFamily="18" charset="0"/>
              <a:cs typeface="Times New Roman" pitchFamily="18" charset="0"/>
              <a:hlinkClick r:id="rId1"/>
            </a:endParaRPr>
          </a:p>
          <a:p>
            <a:pPr algn="just" lvl="1">
              <a:buNone/>
            </a:pPr>
            <a:r>
              <a:rPr dirty="0" sz="2400" lang="en-US" smtClean="0">
                <a:latin typeface="Times New Roman" pitchFamily="18" charset="0"/>
                <a:cs typeface="Times New Roman" pitchFamily="18" charset="0"/>
                <a:hlinkClick r:id="rId1"/>
              </a:rPr>
              <a:t>https://github.com/ARIKARAN1993/Arikaran.M</a:t>
            </a:r>
            <a:endParaRPr dirty="0" sz="2400" lang="en-US" smtClean="0">
              <a:latin typeface="Times New Roman" pitchFamily="18" charset="0"/>
              <a:cs typeface="Times New Roman" pitchFamily="18" charset="0"/>
            </a:endParaRPr>
          </a:p>
          <a:p>
            <a:pPr algn="just" lvl="1">
              <a:buNone/>
            </a:pPr>
            <a:endParaRPr dirty="0" sz="2000" lang="en-US" smtClean="0">
              <a:latin typeface="Times New Roman" pitchFamily="18" charset="0"/>
              <a:cs typeface="Times New Roman" pitchFamily="18" charset="0"/>
            </a:endParaRPr>
          </a:p>
          <a:p>
            <a:endParaRPr dirty="0" lang="en-US"/>
          </a:p>
        </p:txBody>
      </p:sp>
    </p:spTree>
  </p:cSld>
  <p:clrMapOvr>
    <a:masterClrMapping/>
  </p:clrMapOvr>
</p:sld>
</file>

<file path=ppt/theme/theme1.xml><?xml version="1.0" encoding="utf-8"?>
<a:theme xmlns:a="http://schemas.openxmlformats.org/drawingml/2006/main" name="Dividend">
  <a:themeElements>
    <a:clrScheme name="Dividend">
      <a:dk1>
        <a:sysClr lastClr="000000" val="windowText"/>
      </a:dk1>
      <a:lt1>
        <a:sysClr lastClr="FFFFFF" val="window"/>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Microsoft account</dc:creator>
  <cp:lastModifiedBy>Microsoft account</cp:lastModifiedBy>
  <dcterms:created xsi:type="dcterms:W3CDTF">2024-06-21T14:33:43Z</dcterms:created>
  <dcterms:modified xsi:type="dcterms:W3CDTF">2024-11-16T05:42:36Z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d64cee2419564b0f9237b16ba7158d81</vt:lpwstr>
  </property>
</Properties>
</file>