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257" r:id="rId6"/>
    <p:sldId id="343" r:id="rId7"/>
    <p:sldId id="344" r:id="rId8"/>
    <p:sldId id="345" r:id="rId9"/>
    <p:sldId id="347" r:id="rId10"/>
    <p:sldId id="351" r:id="rId11"/>
    <p:sldId id="348" r:id="rId12"/>
    <p:sldId id="352" r:id="rId13"/>
    <p:sldId id="349" r:id="rId14"/>
    <p:sldId id="34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910"/>
    <a:srgbClr val="223366"/>
    <a:srgbClr val="0000FF"/>
    <a:srgbClr val="0000A8"/>
    <a:srgbClr val="FFD5D5"/>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CB639B-4CEF-9DB7-2344-EECACEBA9667}" v="7" dt="2024-01-24T11:25:17.418"/>
    <p1510:client id="{7851F380-6BD9-45EE-6CAC-5F7652B66164}" v="36" dt="2024-01-23T13:23:07.432"/>
    <p1510:client id="{B2F08324-7695-7A4F-DE98-A8B4075044AF}" v="36" dt="2024-01-23T12:58:20.093"/>
    <p1510:client id="{DD43528C-0D81-61C0-A9E5-D78813F6FE8C}" v="8" dt="2024-01-24T11:02:31.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p:cViewPr varScale="1">
        <p:scale>
          <a:sx n="120" d="100"/>
          <a:sy n="120" d="100"/>
        </p:scale>
        <p:origin x="200" y="544"/>
      </p:cViewPr>
      <p:guideLst>
        <p:guide orient="horz" pos="540"/>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hyperlink" Target="https://www.peoplematters.in/article/best-practices/top-25-best-workplaces-asia-bajaj-finance-11238" TargetMode="External"/><Relationship Id="rId2" Type="http://schemas.openxmlformats.org/officeDocument/2006/relationships/hyperlink" Target="https://www.sapeople.com/2021/01/26/dont-call-us-heroes-health-workers-overwhelmed-by-covid-19-want-help-not-praise/" TargetMode="External"/><Relationship Id="rId1" Type="http://schemas.openxmlformats.org/officeDocument/2006/relationships/image" Target="../media/image6.jpg"/><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hyperlink" Target="https://pxhere.com/ko/photo/1145500"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hyperlink" Target="https://www.peoplematters.in/article/best-practices/top-25-best-workplaces-asia-bajaj-finance-11238" TargetMode="External"/><Relationship Id="rId2" Type="http://schemas.openxmlformats.org/officeDocument/2006/relationships/hyperlink" Target="https://www.sapeople.com/2021/01/26/dont-call-us-heroes-health-workers-overwhelmed-by-covid-19-want-help-not-praise/" TargetMode="External"/><Relationship Id="rId1" Type="http://schemas.openxmlformats.org/officeDocument/2006/relationships/image" Target="../media/image6.jpg"/><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hyperlink" Target="https://pxhere.com/ko/photo/114550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D48CC7-B26A-764B-881F-715039B08B88}" type="doc">
      <dgm:prSet loTypeId="urn:microsoft.com/office/officeart/2008/layout/BendingPictureCaption" loCatId="" qsTypeId="urn:microsoft.com/office/officeart/2005/8/quickstyle/simple1" qsCatId="simple" csTypeId="urn:microsoft.com/office/officeart/2005/8/colors/accent1_2" csCatId="accent1" phldr="1"/>
      <dgm:spPr/>
      <dgm:t>
        <a:bodyPr/>
        <a:lstStyle/>
        <a:p>
          <a:endParaRPr lang="en-GB"/>
        </a:p>
      </dgm:t>
    </dgm:pt>
    <dgm:pt modelId="{C16EADA0-07A4-A949-BDB4-74C20BDFE2CC}">
      <dgm:prSet phldrT="[Text]"/>
      <dgm:spPr/>
      <dgm:t>
        <a:bodyPr/>
        <a:lstStyle/>
        <a:p>
          <a:r>
            <a:rPr lang="en-US" dirty="0"/>
            <a:t>Doctors </a:t>
          </a:r>
          <a:endParaRPr lang="en-GB" dirty="0"/>
        </a:p>
      </dgm:t>
    </dgm:pt>
    <dgm:pt modelId="{F4AA2FE6-A5DB-834F-8BD0-B72561E8352F}" type="parTrans" cxnId="{64A419D7-A78D-F946-9047-F8473F4E909E}">
      <dgm:prSet/>
      <dgm:spPr/>
      <dgm:t>
        <a:bodyPr/>
        <a:lstStyle/>
        <a:p>
          <a:endParaRPr lang="en-GB"/>
        </a:p>
      </dgm:t>
    </dgm:pt>
    <dgm:pt modelId="{1D0EE87C-AA5A-E84C-99B2-2BBB07A27400}" type="sibTrans" cxnId="{64A419D7-A78D-F946-9047-F8473F4E909E}">
      <dgm:prSet/>
      <dgm:spPr/>
      <dgm:t>
        <a:bodyPr/>
        <a:lstStyle/>
        <a:p>
          <a:endParaRPr lang="en-GB"/>
        </a:p>
      </dgm:t>
    </dgm:pt>
    <dgm:pt modelId="{8F371D46-F4B1-6B43-A4A7-757734510C14}">
      <dgm:prSet phldrT="[Text]"/>
      <dgm:spPr/>
      <dgm:t>
        <a:bodyPr/>
        <a:lstStyle/>
        <a:p>
          <a:r>
            <a:rPr lang="en-US" dirty="0"/>
            <a:t>Common people</a:t>
          </a:r>
          <a:endParaRPr lang="en-GB" dirty="0"/>
        </a:p>
      </dgm:t>
    </dgm:pt>
    <dgm:pt modelId="{CF809D37-3158-E340-B905-DD1D43F454FD}" type="parTrans" cxnId="{0BAFD2D4-7784-B94F-A9E7-4AB17E2FDC70}">
      <dgm:prSet/>
      <dgm:spPr/>
      <dgm:t>
        <a:bodyPr/>
        <a:lstStyle/>
        <a:p>
          <a:endParaRPr lang="en-GB"/>
        </a:p>
      </dgm:t>
    </dgm:pt>
    <dgm:pt modelId="{FFA5CF31-FE96-EC45-AF35-FF59FBF13638}" type="sibTrans" cxnId="{0BAFD2D4-7784-B94F-A9E7-4AB17E2FDC70}">
      <dgm:prSet/>
      <dgm:spPr/>
      <dgm:t>
        <a:bodyPr/>
        <a:lstStyle/>
        <a:p>
          <a:endParaRPr lang="en-GB"/>
        </a:p>
      </dgm:t>
    </dgm:pt>
    <dgm:pt modelId="{F0B8FE91-3080-B043-899E-109318FBA268}">
      <dgm:prSet/>
      <dgm:spPr/>
      <dgm:t>
        <a:bodyPr/>
        <a:lstStyle/>
        <a:p>
          <a:r>
            <a:rPr lang="en-US"/>
            <a:t>Healthcare Companies </a:t>
          </a:r>
          <a:endParaRPr lang="en-GB"/>
        </a:p>
      </dgm:t>
    </dgm:pt>
    <dgm:pt modelId="{CD5D2142-641E-1E4E-A6D1-A603CED08C22}" type="parTrans" cxnId="{E7FCF7E7-7CEC-9042-A938-35BE7562ED95}">
      <dgm:prSet/>
      <dgm:spPr/>
      <dgm:t>
        <a:bodyPr/>
        <a:lstStyle/>
        <a:p>
          <a:endParaRPr lang="en-GB"/>
        </a:p>
      </dgm:t>
    </dgm:pt>
    <dgm:pt modelId="{B8BEB659-7EED-9842-90CF-82FE727A646C}" type="sibTrans" cxnId="{E7FCF7E7-7CEC-9042-A938-35BE7562ED95}">
      <dgm:prSet/>
      <dgm:spPr/>
      <dgm:t>
        <a:bodyPr/>
        <a:lstStyle/>
        <a:p>
          <a:endParaRPr lang="en-GB"/>
        </a:p>
      </dgm:t>
    </dgm:pt>
    <dgm:pt modelId="{807AEAEE-B979-0E42-BB40-B530C7906AC2}">
      <dgm:prSet/>
      <dgm:spPr/>
      <dgm:t>
        <a:bodyPr/>
        <a:lstStyle/>
        <a:p>
          <a:r>
            <a:rPr lang="en-US"/>
            <a:t>Insurance Companies </a:t>
          </a:r>
          <a:endParaRPr lang="en-GB" dirty="0"/>
        </a:p>
      </dgm:t>
    </dgm:pt>
    <dgm:pt modelId="{949F70A3-2EFB-4C46-A5E9-E39FAEF75E8C}" type="parTrans" cxnId="{4D0B6DBF-2E4C-1F43-9B97-2F28927DB90D}">
      <dgm:prSet/>
      <dgm:spPr/>
      <dgm:t>
        <a:bodyPr/>
        <a:lstStyle/>
        <a:p>
          <a:endParaRPr lang="en-GB"/>
        </a:p>
      </dgm:t>
    </dgm:pt>
    <dgm:pt modelId="{48FC4267-C8D8-6C49-A41E-0B8EC1D4E7ED}" type="sibTrans" cxnId="{4D0B6DBF-2E4C-1F43-9B97-2F28927DB90D}">
      <dgm:prSet/>
      <dgm:spPr/>
      <dgm:t>
        <a:bodyPr/>
        <a:lstStyle/>
        <a:p>
          <a:endParaRPr lang="en-GB"/>
        </a:p>
      </dgm:t>
    </dgm:pt>
    <dgm:pt modelId="{26784C34-BF5E-5946-BA8E-9B2B76615240}" type="pres">
      <dgm:prSet presAssocID="{43D48CC7-B26A-764B-881F-715039B08B88}" presName="diagram" presStyleCnt="0">
        <dgm:presLayoutVars>
          <dgm:dir/>
        </dgm:presLayoutVars>
      </dgm:prSet>
      <dgm:spPr/>
    </dgm:pt>
    <dgm:pt modelId="{81148E71-5ED0-B24D-A64B-718DA3D21645}" type="pres">
      <dgm:prSet presAssocID="{C16EADA0-07A4-A949-BDB4-74C20BDFE2CC}" presName="composite" presStyleCnt="0"/>
      <dgm:spPr/>
    </dgm:pt>
    <dgm:pt modelId="{F895CAC8-7DFF-9D44-9368-2AAA5AACDEB9}" type="pres">
      <dgm:prSet presAssocID="{C16EADA0-07A4-A949-BDB4-74C20BDFE2CC}" presName="Image" presStyleLbl="bgShp" presStyleIdx="0" presStyleCnt="4"/>
      <dgm:spPr>
        <a:blipFill rotWithShape="1">
          <a:blip xmlns:r="http://schemas.openxmlformats.org/officeDocument/2006/relationships" r:embed="rId1">
            <a:extLst>
              <a:ext uri="{837473B0-CC2E-450A-ABE3-18F120FF3D39}">
                <a1611:picAttrSrcUrl xmlns:a1611="http://schemas.microsoft.com/office/drawing/2016/11/main" r:id="rId2"/>
              </a:ext>
            </a:extLst>
          </a:blip>
          <a:srcRect/>
          <a:stretch>
            <a:fillRect l="-5000" r="-5000"/>
          </a:stretch>
        </a:blipFill>
      </dgm:spPr>
    </dgm:pt>
    <dgm:pt modelId="{FAE62A71-C14C-734B-AC13-45A426D2A918}" type="pres">
      <dgm:prSet presAssocID="{C16EADA0-07A4-A949-BDB4-74C20BDFE2CC}" presName="Parent" presStyleLbl="node0" presStyleIdx="0" presStyleCnt="4">
        <dgm:presLayoutVars>
          <dgm:bulletEnabled val="1"/>
        </dgm:presLayoutVars>
      </dgm:prSet>
      <dgm:spPr/>
    </dgm:pt>
    <dgm:pt modelId="{6245E17B-61FF-F346-BA0B-38E35AE18343}" type="pres">
      <dgm:prSet presAssocID="{1D0EE87C-AA5A-E84C-99B2-2BBB07A27400}" presName="sibTrans" presStyleCnt="0"/>
      <dgm:spPr/>
    </dgm:pt>
    <dgm:pt modelId="{EE7243E5-84F2-0648-9F1A-7F23FD751562}" type="pres">
      <dgm:prSet presAssocID="{8F371D46-F4B1-6B43-A4A7-757734510C14}" presName="composite" presStyleCnt="0"/>
      <dgm:spPr/>
    </dgm:pt>
    <dgm:pt modelId="{2D8658FA-030D-3D44-8B2A-F121E2C822A2}" type="pres">
      <dgm:prSet presAssocID="{8F371D46-F4B1-6B43-A4A7-757734510C14}" presName="Image" presStyleLbl="bgShp" presStyleIdx="1" presStyleCnt="4"/>
      <dgm:spPr>
        <a:blipFill rotWithShape="1">
          <a:blip xmlns:r="http://schemas.openxmlformats.org/officeDocument/2006/relationships" r:embed="rId3">
            <a:extLst>
              <a:ext uri="{837473B0-CC2E-450A-ABE3-18F120FF3D39}">
                <a1611:picAttrSrcUrl xmlns:a1611="http://schemas.microsoft.com/office/drawing/2016/11/main" r:id="rId4"/>
              </a:ext>
            </a:extLst>
          </a:blip>
          <a:srcRect/>
          <a:stretch>
            <a:fillRect t="-1000" b="-1000"/>
          </a:stretch>
        </a:blipFill>
      </dgm:spPr>
    </dgm:pt>
    <dgm:pt modelId="{BE4A44E5-1B46-0040-B4AD-3FE378C27B5F}" type="pres">
      <dgm:prSet presAssocID="{8F371D46-F4B1-6B43-A4A7-757734510C14}" presName="Parent" presStyleLbl="node0" presStyleIdx="1" presStyleCnt="4">
        <dgm:presLayoutVars>
          <dgm:bulletEnabled val="1"/>
        </dgm:presLayoutVars>
      </dgm:prSet>
      <dgm:spPr/>
    </dgm:pt>
    <dgm:pt modelId="{03D84238-E075-9849-B5E6-9083CFA011C5}" type="pres">
      <dgm:prSet presAssocID="{FFA5CF31-FE96-EC45-AF35-FF59FBF13638}" presName="sibTrans" presStyleCnt="0"/>
      <dgm:spPr/>
    </dgm:pt>
    <dgm:pt modelId="{0620CA95-85BA-B34E-96B9-848E8485A201}" type="pres">
      <dgm:prSet presAssocID="{F0B8FE91-3080-B043-899E-109318FBA268}" presName="composite" presStyleCnt="0"/>
      <dgm:spPr/>
    </dgm:pt>
    <dgm:pt modelId="{0F58B042-9208-4D41-AF39-2D4F6C8712B8}" type="pres">
      <dgm:prSet presAssocID="{F0B8FE91-3080-B043-899E-109318FBA268}" presName="Image" presStyleLbl="bgShp" presStyleIdx="2" presStyleCnt="4" custScaleX="106905" custScaleY="97792"/>
      <dgm:spPr>
        <a:blipFill>
          <a:blip xmlns:r="http://schemas.openxmlformats.org/officeDocument/2006/relationships" r:embed="rId5"/>
          <a:srcRect/>
          <a:stretch>
            <a:fillRect t="-5000" b="-5000"/>
          </a:stretch>
        </a:blipFill>
      </dgm:spPr>
    </dgm:pt>
    <dgm:pt modelId="{BB41EEF5-6D4D-7749-A07F-263FCB7DE3EC}" type="pres">
      <dgm:prSet presAssocID="{F0B8FE91-3080-B043-899E-109318FBA268}" presName="Parent" presStyleLbl="node0" presStyleIdx="2" presStyleCnt="4">
        <dgm:presLayoutVars>
          <dgm:bulletEnabled val="1"/>
        </dgm:presLayoutVars>
      </dgm:prSet>
      <dgm:spPr/>
    </dgm:pt>
    <dgm:pt modelId="{25755641-A9F6-1047-9691-126236D84C48}" type="pres">
      <dgm:prSet presAssocID="{B8BEB659-7EED-9842-90CF-82FE727A646C}" presName="sibTrans" presStyleCnt="0"/>
      <dgm:spPr/>
    </dgm:pt>
    <dgm:pt modelId="{9AEAFF15-AD3A-0A41-B5BB-52D8D0A89E71}" type="pres">
      <dgm:prSet presAssocID="{807AEAEE-B979-0E42-BB40-B530C7906AC2}" presName="composite" presStyleCnt="0"/>
      <dgm:spPr/>
    </dgm:pt>
    <dgm:pt modelId="{0BA65451-FB96-4643-82BA-803C7F8D7607}" type="pres">
      <dgm:prSet presAssocID="{807AEAEE-B979-0E42-BB40-B530C7906AC2}" presName="Image" presStyleLbl="bgShp" presStyleIdx="3" presStyleCnt="4"/>
      <dgm:spPr>
        <a:blipFill rotWithShape="1">
          <a:blip xmlns:r="http://schemas.openxmlformats.org/officeDocument/2006/relationships" r:embed="rId6">
            <a:extLst>
              <a:ext uri="{837473B0-CC2E-450A-ABE3-18F120FF3D39}">
                <a1611:picAttrSrcUrl xmlns:a1611="http://schemas.microsoft.com/office/drawing/2016/11/main" r:id="rId7"/>
              </a:ext>
            </a:extLst>
          </a:blip>
          <a:srcRect/>
          <a:stretch>
            <a:fillRect l="-16000" r="-16000"/>
          </a:stretch>
        </a:blipFill>
      </dgm:spPr>
    </dgm:pt>
    <dgm:pt modelId="{C2E1481B-5630-C84D-B712-D19FC736ACD3}" type="pres">
      <dgm:prSet presAssocID="{807AEAEE-B979-0E42-BB40-B530C7906AC2}" presName="Parent" presStyleLbl="node0" presStyleIdx="3" presStyleCnt="4">
        <dgm:presLayoutVars>
          <dgm:bulletEnabled val="1"/>
        </dgm:presLayoutVars>
      </dgm:prSet>
      <dgm:spPr/>
    </dgm:pt>
  </dgm:ptLst>
  <dgm:cxnLst>
    <dgm:cxn modelId="{20BC3C08-1F51-AF4C-8652-E0BF806F9573}" type="presOf" srcId="{43D48CC7-B26A-764B-881F-715039B08B88}" destId="{26784C34-BF5E-5946-BA8E-9B2B76615240}" srcOrd="0" destOrd="0" presId="urn:microsoft.com/office/officeart/2008/layout/BendingPictureCaption"/>
    <dgm:cxn modelId="{AEA4224A-52A7-4142-95B6-42339C85ED1E}" type="presOf" srcId="{8F371D46-F4B1-6B43-A4A7-757734510C14}" destId="{BE4A44E5-1B46-0040-B4AD-3FE378C27B5F}" srcOrd="0" destOrd="0" presId="urn:microsoft.com/office/officeart/2008/layout/BendingPictureCaption"/>
    <dgm:cxn modelId="{B180656F-7CAE-D341-BDCD-E1E83D0F2701}" type="presOf" srcId="{C16EADA0-07A4-A949-BDB4-74C20BDFE2CC}" destId="{FAE62A71-C14C-734B-AC13-45A426D2A918}" srcOrd="0" destOrd="0" presId="urn:microsoft.com/office/officeart/2008/layout/BendingPictureCaption"/>
    <dgm:cxn modelId="{9681D6A0-A044-C942-A771-5C34E8D6126A}" type="presOf" srcId="{F0B8FE91-3080-B043-899E-109318FBA268}" destId="{BB41EEF5-6D4D-7749-A07F-263FCB7DE3EC}" srcOrd="0" destOrd="0" presId="urn:microsoft.com/office/officeart/2008/layout/BendingPictureCaption"/>
    <dgm:cxn modelId="{4D0B6DBF-2E4C-1F43-9B97-2F28927DB90D}" srcId="{43D48CC7-B26A-764B-881F-715039B08B88}" destId="{807AEAEE-B979-0E42-BB40-B530C7906AC2}" srcOrd="3" destOrd="0" parTransId="{949F70A3-2EFB-4C46-A5E9-E39FAEF75E8C}" sibTransId="{48FC4267-C8D8-6C49-A41E-0B8EC1D4E7ED}"/>
    <dgm:cxn modelId="{0BAFD2D4-7784-B94F-A9E7-4AB17E2FDC70}" srcId="{43D48CC7-B26A-764B-881F-715039B08B88}" destId="{8F371D46-F4B1-6B43-A4A7-757734510C14}" srcOrd="1" destOrd="0" parTransId="{CF809D37-3158-E340-B905-DD1D43F454FD}" sibTransId="{FFA5CF31-FE96-EC45-AF35-FF59FBF13638}"/>
    <dgm:cxn modelId="{64A419D7-A78D-F946-9047-F8473F4E909E}" srcId="{43D48CC7-B26A-764B-881F-715039B08B88}" destId="{C16EADA0-07A4-A949-BDB4-74C20BDFE2CC}" srcOrd="0" destOrd="0" parTransId="{F4AA2FE6-A5DB-834F-8BD0-B72561E8352F}" sibTransId="{1D0EE87C-AA5A-E84C-99B2-2BBB07A27400}"/>
    <dgm:cxn modelId="{AFC9FBE0-9EE5-8248-B649-09849C31FEE9}" type="presOf" srcId="{807AEAEE-B979-0E42-BB40-B530C7906AC2}" destId="{C2E1481B-5630-C84D-B712-D19FC736ACD3}" srcOrd="0" destOrd="0" presId="urn:microsoft.com/office/officeart/2008/layout/BendingPictureCaption"/>
    <dgm:cxn modelId="{E7FCF7E7-7CEC-9042-A938-35BE7562ED95}" srcId="{43D48CC7-B26A-764B-881F-715039B08B88}" destId="{F0B8FE91-3080-B043-899E-109318FBA268}" srcOrd="2" destOrd="0" parTransId="{CD5D2142-641E-1E4E-A6D1-A603CED08C22}" sibTransId="{B8BEB659-7EED-9842-90CF-82FE727A646C}"/>
    <dgm:cxn modelId="{E0C8ADB2-E816-2246-B488-8FCFDEE3D9C8}" type="presParOf" srcId="{26784C34-BF5E-5946-BA8E-9B2B76615240}" destId="{81148E71-5ED0-B24D-A64B-718DA3D21645}" srcOrd="0" destOrd="0" presId="urn:microsoft.com/office/officeart/2008/layout/BendingPictureCaption"/>
    <dgm:cxn modelId="{E5DA75B0-A52F-EF4F-A7FA-3EB0202DACA6}" type="presParOf" srcId="{81148E71-5ED0-B24D-A64B-718DA3D21645}" destId="{F895CAC8-7DFF-9D44-9368-2AAA5AACDEB9}" srcOrd="0" destOrd="0" presId="urn:microsoft.com/office/officeart/2008/layout/BendingPictureCaption"/>
    <dgm:cxn modelId="{A01261F6-1CBA-9245-A6DA-2CA0B5D2A2FD}" type="presParOf" srcId="{81148E71-5ED0-B24D-A64B-718DA3D21645}" destId="{FAE62A71-C14C-734B-AC13-45A426D2A918}" srcOrd="1" destOrd="0" presId="urn:microsoft.com/office/officeart/2008/layout/BendingPictureCaption"/>
    <dgm:cxn modelId="{D3B2444C-61E5-B249-B6C0-67D5EEEED39F}" type="presParOf" srcId="{26784C34-BF5E-5946-BA8E-9B2B76615240}" destId="{6245E17B-61FF-F346-BA0B-38E35AE18343}" srcOrd="1" destOrd="0" presId="urn:microsoft.com/office/officeart/2008/layout/BendingPictureCaption"/>
    <dgm:cxn modelId="{297278B2-79EA-024C-9BDB-DDDF4E058345}" type="presParOf" srcId="{26784C34-BF5E-5946-BA8E-9B2B76615240}" destId="{EE7243E5-84F2-0648-9F1A-7F23FD751562}" srcOrd="2" destOrd="0" presId="urn:microsoft.com/office/officeart/2008/layout/BendingPictureCaption"/>
    <dgm:cxn modelId="{1D20F93F-1ECD-684C-9779-C983F7ACF6B1}" type="presParOf" srcId="{EE7243E5-84F2-0648-9F1A-7F23FD751562}" destId="{2D8658FA-030D-3D44-8B2A-F121E2C822A2}" srcOrd="0" destOrd="0" presId="urn:microsoft.com/office/officeart/2008/layout/BendingPictureCaption"/>
    <dgm:cxn modelId="{C05791B5-FCF5-6E40-8D3A-76EDF7135BFF}" type="presParOf" srcId="{EE7243E5-84F2-0648-9F1A-7F23FD751562}" destId="{BE4A44E5-1B46-0040-B4AD-3FE378C27B5F}" srcOrd="1" destOrd="0" presId="urn:microsoft.com/office/officeart/2008/layout/BendingPictureCaption"/>
    <dgm:cxn modelId="{024AF2C4-8EA6-3842-8F37-8EA650956DB3}" type="presParOf" srcId="{26784C34-BF5E-5946-BA8E-9B2B76615240}" destId="{03D84238-E075-9849-B5E6-9083CFA011C5}" srcOrd="3" destOrd="0" presId="urn:microsoft.com/office/officeart/2008/layout/BendingPictureCaption"/>
    <dgm:cxn modelId="{41B60258-2983-3643-A3F5-60CD482CBC48}" type="presParOf" srcId="{26784C34-BF5E-5946-BA8E-9B2B76615240}" destId="{0620CA95-85BA-B34E-96B9-848E8485A201}" srcOrd="4" destOrd="0" presId="urn:microsoft.com/office/officeart/2008/layout/BendingPictureCaption"/>
    <dgm:cxn modelId="{17F6EC07-1FF7-3C42-8E79-335127A5BFF5}" type="presParOf" srcId="{0620CA95-85BA-B34E-96B9-848E8485A201}" destId="{0F58B042-9208-4D41-AF39-2D4F6C8712B8}" srcOrd="0" destOrd="0" presId="urn:microsoft.com/office/officeart/2008/layout/BendingPictureCaption"/>
    <dgm:cxn modelId="{375360EC-FD91-4C43-8559-B92794A81B3E}" type="presParOf" srcId="{0620CA95-85BA-B34E-96B9-848E8485A201}" destId="{BB41EEF5-6D4D-7749-A07F-263FCB7DE3EC}" srcOrd="1" destOrd="0" presId="urn:microsoft.com/office/officeart/2008/layout/BendingPictureCaption"/>
    <dgm:cxn modelId="{7E127456-3CCB-5447-8B12-82107F44CE4A}" type="presParOf" srcId="{26784C34-BF5E-5946-BA8E-9B2B76615240}" destId="{25755641-A9F6-1047-9691-126236D84C48}" srcOrd="5" destOrd="0" presId="urn:microsoft.com/office/officeart/2008/layout/BendingPictureCaption"/>
    <dgm:cxn modelId="{2CF958DB-4CA0-E741-B744-1E900B18F90A}" type="presParOf" srcId="{26784C34-BF5E-5946-BA8E-9B2B76615240}" destId="{9AEAFF15-AD3A-0A41-B5BB-52D8D0A89E71}" srcOrd="6" destOrd="0" presId="urn:microsoft.com/office/officeart/2008/layout/BendingPictureCaption"/>
    <dgm:cxn modelId="{15CAF405-57D4-7540-BA75-8573AFF78298}" type="presParOf" srcId="{9AEAFF15-AD3A-0A41-B5BB-52D8D0A89E71}" destId="{0BA65451-FB96-4643-82BA-803C7F8D7607}" srcOrd="0" destOrd="0" presId="urn:microsoft.com/office/officeart/2008/layout/BendingPictureCaption"/>
    <dgm:cxn modelId="{B24DEC11-C95B-2C46-BA8A-CED8BCF6AC97}" type="presParOf" srcId="{9AEAFF15-AD3A-0A41-B5BB-52D8D0A89E71}" destId="{C2E1481B-5630-C84D-B712-D19FC736ACD3}"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A3667F-05BA-044A-B82B-47B94C7F960B}" type="doc">
      <dgm:prSet loTypeId="urn:microsoft.com/office/officeart/2005/8/layout/process4" loCatId="" qsTypeId="urn:microsoft.com/office/officeart/2005/8/quickstyle/simple2" qsCatId="simple" csTypeId="urn:microsoft.com/office/officeart/2005/8/colors/accent5_5" csCatId="accent5" phldr="1"/>
      <dgm:spPr/>
      <dgm:t>
        <a:bodyPr/>
        <a:lstStyle/>
        <a:p>
          <a:endParaRPr lang="en-GB"/>
        </a:p>
      </dgm:t>
    </dgm:pt>
    <dgm:pt modelId="{55604F14-0CD3-5449-AFC4-6C1618A3CD43}">
      <dgm:prSet phldrT="[Text]" custT="1"/>
      <dgm:spPr/>
      <dgm:t>
        <a:bodyPr/>
        <a:lstStyle/>
        <a:p>
          <a:r>
            <a:rPr lang="en-GB" sz="1400" dirty="0"/>
            <a:t>Project Setup</a:t>
          </a:r>
        </a:p>
      </dgm:t>
    </dgm:pt>
    <dgm:pt modelId="{756ECB77-705F-B146-93DB-85CC68F07DFD}" type="parTrans" cxnId="{E69E6D7E-D864-3F41-AF73-6058B1E4D318}">
      <dgm:prSet/>
      <dgm:spPr/>
      <dgm:t>
        <a:bodyPr/>
        <a:lstStyle/>
        <a:p>
          <a:endParaRPr lang="en-GB"/>
        </a:p>
      </dgm:t>
    </dgm:pt>
    <dgm:pt modelId="{071DB003-0CC3-1942-A0C7-3068EFB65EF9}" type="sibTrans" cxnId="{E69E6D7E-D864-3F41-AF73-6058B1E4D318}">
      <dgm:prSet/>
      <dgm:spPr/>
      <dgm:t>
        <a:bodyPr/>
        <a:lstStyle/>
        <a:p>
          <a:endParaRPr lang="en-GB"/>
        </a:p>
      </dgm:t>
    </dgm:pt>
    <dgm:pt modelId="{D9185AE1-EF84-0640-AC6B-74D85E023248}">
      <dgm:prSet phldrT="[Text]" custT="1"/>
      <dgm:spPr/>
      <dgm:t>
        <a:bodyPr/>
        <a:lstStyle/>
        <a:p>
          <a:r>
            <a:rPr lang="en-GB" sz="1100" dirty="0"/>
            <a:t>Importing libs</a:t>
          </a:r>
        </a:p>
      </dgm:t>
    </dgm:pt>
    <dgm:pt modelId="{F21F2D1C-DCC7-354C-9D63-E808D1210C30}" type="parTrans" cxnId="{D7C3715E-C648-7D4C-9C34-5F97100CAFB8}">
      <dgm:prSet/>
      <dgm:spPr/>
      <dgm:t>
        <a:bodyPr/>
        <a:lstStyle/>
        <a:p>
          <a:endParaRPr lang="en-GB"/>
        </a:p>
      </dgm:t>
    </dgm:pt>
    <dgm:pt modelId="{FE578C6A-ED83-3C49-A4E2-08258B116DFD}" type="sibTrans" cxnId="{D7C3715E-C648-7D4C-9C34-5F97100CAFB8}">
      <dgm:prSet/>
      <dgm:spPr/>
      <dgm:t>
        <a:bodyPr/>
        <a:lstStyle/>
        <a:p>
          <a:endParaRPr lang="en-GB"/>
        </a:p>
      </dgm:t>
    </dgm:pt>
    <dgm:pt modelId="{E57A6957-2A1E-8D48-BC34-011D40DB060D}">
      <dgm:prSet phldrT="[Text]" custT="1"/>
      <dgm:spPr/>
      <dgm:t>
        <a:bodyPr/>
        <a:lstStyle/>
        <a:p>
          <a:r>
            <a:rPr lang="en-GB" sz="1100" dirty="0"/>
            <a:t>Defining functions</a:t>
          </a:r>
        </a:p>
      </dgm:t>
    </dgm:pt>
    <dgm:pt modelId="{6F5F162B-1A3E-C241-93E6-550919D61502}" type="parTrans" cxnId="{7D8E89BA-E6DA-7344-B123-41B6A1A120D9}">
      <dgm:prSet/>
      <dgm:spPr/>
      <dgm:t>
        <a:bodyPr/>
        <a:lstStyle/>
        <a:p>
          <a:endParaRPr lang="en-GB"/>
        </a:p>
      </dgm:t>
    </dgm:pt>
    <dgm:pt modelId="{FBCA4DE1-4712-4649-A8E5-B0F092194045}" type="sibTrans" cxnId="{7D8E89BA-E6DA-7344-B123-41B6A1A120D9}">
      <dgm:prSet/>
      <dgm:spPr/>
      <dgm:t>
        <a:bodyPr/>
        <a:lstStyle/>
        <a:p>
          <a:endParaRPr lang="en-GB"/>
        </a:p>
      </dgm:t>
    </dgm:pt>
    <dgm:pt modelId="{3C10E92A-0FFD-F249-87E3-E17127F20E89}">
      <dgm:prSet phldrT="[Text]" custT="1"/>
      <dgm:spPr>
        <a:solidFill>
          <a:schemeClr val="accent5">
            <a:hueOff val="0"/>
            <a:satOff val="0"/>
            <a:lumOff val="0"/>
          </a:schemeClr>
        </a:solidFill>
      </dgm:spPr>
      <dgm:t>
        <a:bodyPr/>
        <a:lstStyle/>
        <a:p>
          <a:r>
            <a:rPr lang="en-GB" sz="1400" dirty="0"/>
            <a:t>Loading Data</a:t>
          </a:r>
        </a:p>
      </dgm:t>
    </dgm:pt>
    <dgm:pt modelId="{EB8522D3-9E6A-434F-A4DE-E9621A513BF4}" type="parTrans" cxnId="{2FCA88BE-6C35-4B41-8439-B8354BF1DAF2}">
      <dgm:prSet/>
      <dgm:spPr/>
      <dgm:t>
        <a:bodyPr/>
        <a:lstStyle/>
        <a:p>
          <a:endParaRPr lang="en-GB"/>
        </a:p>
      </dgm:t>
    </dgm:pt>
    <dgm:pt modelId="{A9CAB610-C74E-C24A-8977-2E92B11283B9}" type="sibTrans" cxnId="{2FCA88BE-6C35-4B41-8439-B8354BF1DAF2}">
      <dgm:prSet/>
      <dgm:spPr/>
      <dgm:t>
        <a:bodyPr/>
        <a:lstStyle/>
        <a:p>
          <a:endParaRPr lang="en-GB"/>
        </a:p>
      </dgm:t>
    </dgm:pt>
    <dgm:pt modelId="{91009721-130B-E648-B72C-3FEFEBCB92B3}">
      <dgm:prSet phldrT="[Text]" custT="1"/>
      <dgm:spPr/>
      <dgm:t>
        <a:bodyPr/>
        <a:lstStyle/>
        <a:p>
          <a:r>
            <a:rPr lang="en-GB" sz="1400" dirty="0"/>
            <a:t>EDA</a:t>
          </a:r>
        </a:p>
      </dgm:t>
    </dgm:pt>
    <dgm:pt modelId="{E4E905F2-5603-854C-AF13-906F917957FE}" type="parTrans" cxnId="{C74C9EE9-B026-0340-BDC7-69B4641FECB7}">
      <dgm:prSet/>
      <dgm:spPr/>
      <dgm:t>
        <a:bodyPr/>
        <a:lstStyle/>
        <a:p>
          <a:endParaRPr lang="en-GB"/>
        </a:p>
      </dgm:t>
    </dgm:pt>
    <dgm:pt modelId="{17A48D23-2F6C-CD48-885D-2FDF7B9C322B}" type="sibTrans" cxnId="{C74C9EE9-B026-0340-BDC7-69B4641FECB7}">
      <dgm:prSet/>
      <dgm:spPr/>
      <dgm:t>
        <a:bodyPr/>
        <a:lstStyle/>
        <a:p>
          <a:endParaRPr lang="en-GB"/>
        </a:p>
      </dgm:t>
    </dgm:pt>
    <dgm:pt modelId="{2C3CE62C-CF17-3749-9CF4-4261729BC3FA}">
      <dgm:prSet phldrT="[Text]" custT="1"/>
      <dgm:spPr/>
      <dgm:t>
        <a:bodyPr/>
        <a:lstStyle/>
        <a:p>
          <a:r>
            <a:rPr lang="en-GB" sz="1100" dirty="0"/>
            <a:t>Data Correlation </a:t>
          </a:r>
        </a:p>
      </dgm:t>
    </dgm:pt>
    <dgm:pt modelId="{D03033EE-0766-874D-9AF7-921D456E1D13}" type="parTrans" cxnId="{CD2239CF-0BF7-7344-8E98-A2B725A40F2E}">
      <dgm:prSet/>
      <dgm:spPr/>
      <dgm:t>
        <a:bodyPr/>
        <a:lstStyle/>
        <a:p>
          <a:endParaRPr lang="en-GB"/>
        </a:p>
      </dgm:t>
    </dgm:pt>
    <dgm:pt modelId="{E36544CA-E03F-AC48-9C13-370DB41699FE}" type="sibTrans" cxnId="{CD2239CF-0BF7-7344-8E98-A2B725A40F2E}">
      <dgm:prSet/>
      <dgm:spPr/>
      <dgm:t>
        <a:bodyPr/>
        <a:lstStyle/>
        <a:p>
          <a:endParaRPr lang="en-GB"/>
        </a:p>
      </dgm:t>
    </dgm:pt>
    <dgm:pt modelId="{A7EE4CF5-456B-8F4F-98E4-3D5FCAFB1895}">
      <dgm:prSet phldrT="[Text]" custT="1"/>
      <dgm:spPr/>
      <dgm:t>
        <a:bodyPr/>
        <a:lstStyle/>
        <a:p>
          <a:r>
            <a:rPr lang="en-GB" sz="1100" dirty="0"/>
            <a:t>Histograms, Box plots, Donut, Heatmap, Dendrogram</a:t>
          </a:r>
        </a:p>
      </dgm:t>
    </dgm:pt>
    <dgm:pt modelId="{54E99FC0-DE13-194B-B1B3-FAB43EFB0844}" type="parTrans" cxnId="{942DF7A6-EF3E-E14A-A50E-1093E22D6460}">
      <dgm:prSet/>
      <dgm:spPr/>
      <dgm:t>
        <a:bodyPr/>
        <a:lstStyle/>
        <a:p>
          <a:endParaRPr lang="en-GB"/>
        </a:p>
      </dgm:t>
    </dgm:pt>
    <dgm:pt modelId="{ACB87047-B68E-D84C-A5B5-6DCEE2FEA870}" type="sibTrans" cxnId="{942DF7A6-EF3E-E14A-A50E-1093E22D6460}">
      <dgm:prSet/>
      <dgm:spPr/>
      <dgm:t>
        <a:bodyPr/>
        <a:lstStyle/>
        <a:p>
          <a:endParaRPr lang="en-GB"/>
        </a:p>
      </dgm:t>
    </dgm:pt>
    <dgm:pt modelId="{DBB5BC7A-7FD0-5F4D-B7D4-C9A3D17DA6FA}">
      <dgm:prSet phldrT="[Text]" custT="1"/>
      <dgm:spPr/>
      <dgm:t>
        <a:bodyPr/>
        <a:lstStyle/>
        <a:p>
          <a:r>
            <a:rPr lang="en-GB" sz="1400" dirty="0"/>
            <a:t>Feature engineering</a:t>
          </a:r>
        </a:p>
      </dgm:t>
    </dgm:pt>
    <dgm:pt modelId="{7287045D-5266-CD41-AEE9-A22033CF76B2}" type="parTrans" cxnId="{892C4A75-B2CE-2C46-B642-28CDD547F6CC}">
      <dgm:prSet/>
      <dgm:spPr/>
      <dgm:t>
        <a:bodyPr/>
        <a:lstStyle/>
        <a:p>
          <a:endParaRPr lang="en-GB"/>
        </a:p>
      </dgm:t>
    </dgm:pt>
    <dgm:pt modelId="{44C7E8C5-8F6F-3A42-B041-C7EA07C3DBD9}" type="sibTrans" cxnId="{892C4A75-B2CE-2C46-B642-28CDD547F6CC}">
      <dgm:prSet/>
      <dgm:spPr/>
      <dgm:t>
        <a:bodyPr/>
        <a:lstStyle/>
        <a:p>
          <a:endParaRPr lang="en-GB"/>
        </a:p>
      </dgm:t>
    </dgm:pt>
    <dgm:pt modelId="{F45C78C4-3A27-E740-921A-65829BDFE992}">
      <dgm:prSet phldrT="[Text]" custT="1"/>
      <dgm:spPr/>
      <dgm:t>
        <a:bodyPr/>
        <a:lstStyle/>
        <a:p>
          <a:r>
            <a:rPr lang="en-GB" sz="1400" dirty="0"/>
            <a:t>Predictive Modelling</a:t>
          </a:r>
        </a:p>
      </dgm:t>
    </dgm:pt>
    <dgm:pt modelId="{2F670A67-DEE3-6446-A08E-48C675106FF4}" type="parTrans" cxnId="{6C842CD3-E2BF-7047-971F-F142E6C0A635}">
      <dgm:prSet/>
      <dgm:spPr/>
      <dgm:t>
        <a:bodyPr/>
        <a:lstStyle/>
        <a:p>
          <a:endParaRPr lang="en-GB"/>
        </a:p>
      </dgm:t>
    </dgm:pt>
    <dgm:pt modelId="{80C8B2FB-A1B6-5A49-AFAD-FBCD255F20A7}" type="sibTrans" cxnId="{6C842CD3-E2BF-7047-971F-F142E6C0A635}">
      <dgm:prSet/>
      <dgm:spPr/>
      <dgm:t>
        <a:bodyPr/>
        <a:lstStyle/>
        <a:p>
          <a:endParaRPr lang="en-GB"/>
        </a:p>
      </dgm:t>
    </dgm:pt>
    <dgm:pt modelId="{3034BF7F-5FCF-9348-9D5B-4A6494073809}">
      <dgm:prSet custT="1"/>
      <dgm:spPr/>
      <dgm:t>
        <a:bodyPr/>
        <a:lstStyle/>
        <a:p>
          <a:r>
            <a:rPr lang="en-GB" sz="1400" dirty="0"/>
            <a:t>Model Performance Comparison</a:t>
          </a:r>
        </a:p>
      </dgm:t>
    </dgm:pt>
    <dgm:pt modelId="{B997461F-D0B8-504D-ACE7-AC84AC94835D}" type="parTrans" cxnId="{44A704A6-650B-FE43-9090-6D0E31445D28}">
      <dgm:prSet/>
      <dgm:spPr/>
      <dgm:t>
        <a:bodyPr/>
        <a:lstStyle/>
        <a:p>
          <a:endParaRPr lang="en-GB"/>
        </a:p>
      </dgm:t>
    </dgm:pt>
    <dgm:pt modelId="{426F9C2B-1FE5-1B40-83E1-460EB6D27DEF}" type="sibTrans" cxnId="{44A704A6-650B-FE43-9090-6D0E31445D28}">
      <dgm:prSet/>
      <dgm:spPr/>
      <dgm:t>
        <a:bodyPr/>
        <a:lstStyle/>
        <a:p>
          <a:endParaRPr lang="en-GB"/>
        </a:p>
      </dgm:t>
    </dgm:pt>
    <dgm:pt modelId="{4C60A66B-375C-E14C-8FE0-683019D8B16B}">
      <dgm:prSet custT="1"/>
      <dgm:spPr/>
      <dgm:t>
        <a:bodyPr/>
        <a:lstStyle/>
        <a:p>
          <a:r>
            <a:rPr lang="en-GB" sz="1400" dirty="0"/>
            <a:t>Conclusions</a:t>
          </a:r>
        </a:p>
      </dgm:t>
    </dgm:pt>
    <dgm:pt modelId="{86D8A0EC-4B22-1C4C-8FD0-6D829B70450C}" type="parTrans" cxnId="{A61952BC-91D8-2741-AB19-3F676317B878}">
      <dgm:prSet/>
      <dgm:spPr/>
      <dgm:t>
        <a:bodyPr/>
        <a:lstStyle/>
        <a:p>
          <a:endParaRPr lang="en-GB"/>
        </a:p>
      </dgm:t>
    </dgm:pt>
    <dgm:pt modelId="{4971D6EB-92FA-5941-94AE-B4536D0E419D}" type="sibTrans" cxnId="{A61952BC-91D8-2741-AB19-3F676317B878}">
      <dgm:prSet/>
      <dgm:spPr/>
      <dgm:t>
        <a:bodyPr/>
        <a:lstStyle/>
        <a:p>
          <a:endParaRPr lang="en-GB"/>
        </a:p>
      </dgm:t>
    </dgm:pt>
    <dgm:pt modelId="{0F2EF9FF-9E2F-D940-9DE0-CB8396E1C691}" type="pres">
      <dgm:prSet presAssocID="{76A3667F-05BA-044A-B82B-47B94C7F960B}" presName="Name0" presStyleCnt="0">
        <dgm:presLayoutVars>
          <dgm:dir/>
          <dgm:animLvl val="lvl"/>
          <dgm:resizeHandles val="exact"/>
        </dgm:presLayoutVars>
      </dgm:prSet>
      <dgm:spPr/>
    </dgm:pt>
    <dgm:pt modelId="{F0EF7210-36C7-E343-A871-2F6F0421285F}" type="pres">
      <dgm:prSet presAssocID="{4C60A66B-375C-E14C-8FE0-683019D8B16B}" presName="boxAndChildren" presStyleCnt="0"/>
      <dgm:spPr/>
    </dgm:pt>
    <dgm:pt modelId="{A4131514-DB72-F045-976B-0CCEE21B5AF0}" type="pres">
      <dgm:prSet presAssocID="{4C60A66B-375C-E14C-8FE0-683019D8B16B}" presName="parentTextBox" presStyleLbl="node1" presStyleIdx="0" presStyleCnt="7"/>
      <dgm:spPr/>
    </dgm:pt>
    <dgm:pt modelId="{513ABC59-A790-6B47-A1ED-6B2E45EB379E}" type="pres">
      <dgm:prSet presAssocID="{426F9C2B-1FE5-1B40-83E1-460EB6D27DEF}" presName="sp" presStyleCnt="0"/>
      <dgm:spPr/>
    </dgm:pt>
    <dgm:pt modelId="{DB62CCDC-F82B-0A4E-9BA9-2B803B200837}" type="pres">
      <dgm:prSet presAssocID="{3034BF7F-5FCF-9348-9D5B-4A6494073809}" presName="arrowAndChildren" presStyleCnt="0"/>
      <dgm:spPr/>
    </dgm:pt>
    <dgm:pt modelId="{5600B877-ABCD-3843-B6E6-CE0DDD20A7BC}" type="pres">
      <dgm:prSet presAssocID="{3034BF7F-5FCF-9348-9D5B-4A6494073809}" presName="parentTextArrow" presStyleLbl="node1" presStyleIdx="1" presStyleCnt="7"/>
      <dgm:spPr/>
    </dgm:pt>
    <dgm:pt modelId="{055EA38E-B936-4F41-81F0-202D87B06CF3}" type="pres">
      <dgm:prSet presAssocID="{80C8B2FB-A1B6-5A49-AFAD-FBCD255F20A7}" presName="sp" presStyleCnt="0"/>
      <dgm:spPr/>
    </dgm:pt>
    <dgm:pt modelId="{6C661F9B-F71D-A54D-A3AA-87FBDDA32AB8}" type="pres">
      <dgm:prSet presAssocID="{F45C78C4-3A27-E740-921A-65829BDFE992}" presName="arrowAndChildren" presStyleCnt="0"/>
      <dgm:spPr/>
    </dgm:pt>
    <dgm:pt modelId="{D0C28CC7-A32E-DA43-9B90-FB6594134110}" type="pres">
      <dgm:prSet presAssocID="{F45C78C4-3A27-E740-921A-65829BDFE992}" presName="parentTextArrow" presStyleLbl="node1" presStyleIdx="2" presStyleCnt="7"/>
      <dgm:spPr/>
    </dgm:pt>
    <dgm:pt modelId="{3364B2A3-92E6-F448-BE59-F227C2CAF4AE}" type="pres">
      <dgm:prSet presAssocID="{44C7E8C5-8F6F-3A42-B041-C7EA07C3DBD9}" presName="sp" presStyleCnt="0"/>
      <dgm:spPr/>
    </dgm:pt>
    <dgm:pt modelId="{06E63AE8-CCCE-4C41-991F-D62C59317737}" type="pres">
      <dgm:prSet presAssocID="{DBB5BC7A-7FD0-5F4D-B7D4-C9A3D17DA6FA}" presName="arrowAndChildren" presStyleCnt="0"/>
      <dgm:spPr/>
    </dgm:pt>
    <dgm:pt modelId="{6E5FFACA-6F56-E64F-AD40-8AA3A12773EA}" type="pres">
      <dgm:prSet presAssocID="{DBB5BC7A-7FD0-5F4D-B7D4-C9A3D17DA6FA}" presName="parentTextArrow" presStyleLbl="node1" presStyleIdx="3" presStyleCnt="7"/>
      <dgm:spPr/>
    </dgm:pt>
    <dgm:pt modelId="{67A35985-0CAE-4C44-B795-9FC43920CBEF}" type="pres">
      <dgm:prSet presAssocID="{17A48D23-2F6C-CD48-885D-2FDF7B9C322B}" presName="sp" presStyleCnt="0"/>
      <dgm:spPr/>
    </dgm:pt>
    <dgm:pt modelId="{1D708EAA-8C8E-9743-B74B-FE5DE5017024}" type="pres">
      <dgm:prSet presAssocID="{91009721-130B-E648-B72C-3FEFEBCB92B3}" presName="arrowAndChildren" presStyleCnt="0"/>
      <dgm:spPr/>
    </dgm:pt>
    <dgm:pt modelId="{4B63E2C9-4FFF-6B48-9E2A-120444D3DFE2}" type="pres">
      <dgm:prSet presAssocID="{91009721-130B-E648-B72C-3FEFEBCB92B3}" presName="parentTextArrow" presStyleLbl="node1" presStyleIdx="3" presStyleCnt="7"/>
      <dgm:spPr/>
    </dgm:pt>
    <dgm:pt modelId="{B0C491B4-FC39-2D47-949A-2A881B672F3F}" type="pres">
      <dgm:prSet presAssocID="{91009721-130B-E648-B72C-3FEFEBCB92B3}" presName="arrow" presStyleLbl="node1" presStyleIdx="4" presStyleCnt="7" custScaleY="142853"/>
      <dgm:spPr/>
    </dgm:pt>
    <dgm:pt modelId="{F095A4D8-A21C-F943-93B0-D674DD175E63}" type="pres">
      <dgm:prSet presAssocID="{91009721-130B-E648-B72C-3FEFEBCB92B3}" presName="descendantArrow" presStyleCnt="0"/>
      <dgm:spPr/>
    </dgm:pt>
    <dgm:pt modelId="{0D08E917-C98A-A24B-8379-3EA27E34AAA9}" type="pres">
      <dgm:prSet presAssocID="{2C3CE62C-CF17-3749-9CF4-4261729BC3FA}" presName="childTextArrow" presStyleLbl="fgAccFollowNode1" presStyleIdx="0" presStyleCnt="4">
        <dgm:presLayoutVars>
          <dgm:bulletEnabled val="1"/>
        </dgm:presLayoutVars>
      </dgm:prSet>
      <dgm:spPr/>
    </dgm:pt>
    <dgm:pt modelId="{EF73DECC-EE1F-7F43-ACA8-2DB7A3E62E28}" type="pres">
      <dgm:prSet presAssocID="{A7EE4CF5-456B-8F4F-98E4-3D5FCAFB1895}" presName="childTextArrow" presStyleLbl="fgAccFollowNode1" presStyleIdx="1" presStyleCnt="4">
        <dgm:presLayoutVars>
          <dgm:bulletEnabled val="1"/>
        </dgm:presLayoutVars>
      </dgm:prSet>
      <dgm:spPr/>
    </dgm:pt>
    <dgm:pt modelId="{78C4E944-1FC8-E349-9EDD-5AE19FA37962}" type="pres">
      <dgm:prSet presAssocID="{A9CAB610-C74E-C24A-8977-2E92B11283B9}" presName="sp" presStyleCnt="0"/>
      <dgm:spPr/>
    </dgm:pt>
    <dgm:pt modelId="{F2446B58-DE38-F94E-A82C-1B4A46714826}" type="pres">
      <dgm:prSet presAssocID="{3C10E92A-0FFD-F249-87E3-E17127F20E89}" presName="arrowAndChildren" presStyleCnt="0"/>
      <dgm:spPr/>
    </dgm:pt>
    <dgm:pt modelId="{6DCAA313-7DEE-2646-AEF8-B251795FA93C}" type="pres">
      <dgm:prSet presAssocID="{3C10E92A-0FFD-F249-87E3-E17127F20E89}" presName="parentTextArrow" presStyleLbl="node1" presStyleIdx="5" presStyleCnt="7"/>
      <dgm:spPr/>
    </dgm:pt>
    <dgm:pt modelId="{6800E1E1-BB44-D94E-9BDA-273790A50353}" type="pres">
      <dgm:prSet presAssocID="{071DB003-0CC3-1942-A0C7-3068EFB65EF9}" presName="sp" presStyleCnt="0"/>
      <dgm:spPr/>
    </dgm:pt>
    <dgm:pt modelId="{C48613CE-ACD6-2C48-B3BF-99CD5872F770}" type="pres">
      <dgm:prSet presAssocID="{55604F14-0CD3-5449-AFC4-6C1618A3CD43}" presName="arrowAndChildren" presStyleCnt="0"/>
      <dgm:spPr/>
    </dgm:pt>
    <dgm:pt modelId="{1901B1D7-A6CB-F04A-8563-551506837EFF}" type="pres">
      <dgm:prSet presAssocID="{55604F14-0CD3-5449-AFC4-6C1618A3CD43}" presName="parentTextArrow" presStyleLbl="node1" presStyleIdx="5" presStyleCnt="7"/>
      <dgm:spPr/>
    </dgm:pt>
    <dgm:pt modelId="{A6F35E7C-506D-714E-B37F-11238D37C7B5}" type="pres">
      <dgm:prSet presAssocID="{55604F14-0CD3-5449-AFC4-6C1618A3CD43}" presName="arrow" presStyleLbl="node1" presStyleIdx="6" presStyleCnt="7" custScaleY="166871"/>
      <dgm:spPr/>
    </dgm:pt>
    <dgm:pt modelId="{2DC4723E-45DA-BB41-8847-9760E2596C55}" type="pres">
      <dgm:prSet presAssocID="{55604F14-0CD3-5449-AFC4-6C1618A3CD43}" presName="descendantArrow" presStyleCnt="0"/>
      <dgm:spPr/>
    </dgm:pt>
    <dgm:pt modelId="{7FCFB891-49AF-9949-B2EA-B767DCB515C4}" type="pres">
      <dgm:prSet presAssocID="{D9185AE1-EF84-0640-AC6B-74D85E023248}" presName="childTextArrow" presStyleLbl="fgAccFollowNode1" presStyleIdx="2" presStyleCnt="4">
        <dgm:presLayoutVars>
          <dgm:bulletEnabled val="1"/>
        </dgm:presLayoutVars>
      </dgm:prSet>
      <dgm:spPr/>
    </dgm:pt>
    <dgm:pt modelId="{C97C8433-36A2-8D43-99D2-8C0252D31594}" type="pres">
      <dgm:prSet presAssocID="{E57A6957-2A1E-8D48-BC34-011D40DB060D}" presName="childTextArrow" presStyleLbl="fgAccFollowNode1" presStyleIdx="3" presStyleCnt="4">
        <dgm:presLayoutVars>
          <dgm:bulletEnabled val="1"/>
        </dgm:presLayoutVars>
      </dgm:prSet>
      <dgm:spPr/>
    </dgm:pt>
  </dgm:ptLst>
  <dgm:cxnLst>
    <dgm:cxn modelId="{D5DC8D01-0A12-7F46-8F40-2F4FBF83404F}" type="presOf" srcId="{4C60A66B-375C-E14C-8FE0-683019D8B16B}" destId="{A4131514-DB72-F045-976B-0CCEE21B5AF0}" srcOrd="0" destOrd="0" presId="urn:microsoft.com/office/officeart/2005/8/layout/process4"/>
    <dgm:cxn modelId="{C2E8760E-1C33-8843-86C3-94F88D5FD130}" type="presOf" srcId="{3C10E92A-0FFD-F249-87E3-E17127F20E89}" destId="{6DCAA313-7DEE-2646-AEF8-B251795FA93C}" srcOrd="0" destOrd="0" presId="urn:microsoft.com/office/officeart/2005/8/layout/process4"/>
    <dgm:cxn modelId="{F7177416-F3ED-B84A-8C7D-668E852BEA91}" type="presOf" srcId="{2C3CE62C-CF17-3749-9CF4-4261729BC3FA}" destId="{0D08E917-C98A-A24B-8379-3EA27E34AAA9}" srcOrd="0" destOrd="0" presId="urn:microsoft.com/office/officeart/2005/8/layout/process4"/>
    <dgm:cxn modelId="{E0C7EE4E-865C-084A-8BBD-B9B5FCCC843E}" type="presOf" srcId="{D9185AE1-EF84-0640-AC6B-74D85E023248}" destId="{7FCFB891-49AF-9949-B2EA-B767DCB515C4}" srcOrd="0" destOrd="0" presId="urn:microsoft.com/office/officeart/2005/8/layout/process4"/>
    <dgm:cxn modelId="{094FBF51-B256-DB42-99B7-26902749F56C}" type="presOf" srcId="{55604F14-0CD3-5449-AFC4-6C1618A3CD43}" destId="{A6F35E7C-506D-714E-B37F-11238D37C7B5}" srcOrd="1" destOrd="0" presId="urn:microsoft.com/office/officeart/2005/8/layout/process4"/>
    <dgm:cxn modelId="{D7C3715E-C648-7D4C-9C34-5F97100CAFB8}" srcId="{55604F14-0CD3-5449-AFC4-6C1618A3CD43}" destId="{D9185AE1-EF84-0640-AC6B-74D85E023248}" srcOrd="0" destOrd="0" parTransId="{F21F2D1C-DCC7-354C-9D63-E808D1210C30}" sibTransId="{FE578C6A-ED83-3C49-A4E2-08258B116DFD}"/>
    <dgm:cxn modelId="{82B5586E-B0A7-884C-9327-996DE988FD6B}" type="presOf" srcId="{F45C78C4-3A27-E740-921A-65829BDFE992}" destId="{D0C28CC7-A32E-DA43-9B90-FB6594134110}" srcOrd="0" destOrd="0" presId="urn:microsoft.com/office/officeart/2005/8/layout/process4"/>
    <dgm:cxn modelId="{72C3D36F-1A83-E346-817E-72EDA212E5CA}" type="presOf" srcId="{DBB5BC7A-7FD0-5F4D-B7D4-C9A3D17DA6FA}" destId="{6E5FFACA-6F56-E64F-AD40-8AA3A12773EA}" srcOrd="0" destOrd="0" presId="urn:microsoft.com/office/officeart/2005/8/layout/process4"/>
    <dgm:cxn modelId="{892C4A75-B2CE-2C46-B642-28CDD547F6CC}" srcId="{76A3667F-05BA-044A-B82B-47B94C7F960B}" destId="{DBB5BC7A-7FD0-5F4D-B7D4-C9A3D17DA6FA}" srcOrd="3" destOrd="0" parTransId="{7287045D-5266-CD41-AEE9-A22033CF76B2}" sibTransId="{44C7E8C5-8F6F-3A42-B041-C7EA07C3DBD9}"/>
    <dgm:cxn modelId="{E69E6D7E-D864-3F41-AF73-6058B1E4D318}" srcId="{76A3667F-05BA-044A-B82B-47B94C7F960B}" destId="{55604F14-0CD3-5449-AFC4-6C1618A3CD43}" srcOrd="0" destOrd="0" parTransId="{756ECB77-705F-B146-93DB-85CC68F07DFD}" sibTransId="{071DB003-0CC3-1942-A0C7-3068EFB65EF9}"/>
    <dgm:cxn modelId="{C1320B89-686B-AE40-BF5C-1EE34A007D55}" type="presOf" srcId="{91009721-130B-E648-B72C-3FEFEBCB92B3}" destId="{B0C491B4-FC39-2D47-949A-2A881B672F3F}" srcOrd="1" destOrd="0" presId="urn:microsoft.com/office/officeart/2005/8/layout/process4"/>
    <dgm:cxn modelId="{74112090-85E3-BC47-8254-A36DBAE7C996}" type="presOf" srcId="{3034BF7F-5FCF-9348-9D5B-4A6494073809}" destId="{5600B877-ABCD-3843-B6E6-CE0DDD20A7BC}" srcOrd="0" destOrd="0" presId="urn:microsoft.com/office/officeart/2005/8/layout/process4"/>
    <dgm:cxn modelId="{82E07991-60B1-2C41-ADF6-0AE9B504F78B}" type="presOf" srcId="{91009721-130B-E648-B72C-3FEFEBCB92B3}" destId="{4B63E2C9-4FFF-6B48-9E2A-120444D3DFE2}" srcOrd="0" destOrd="0" presId="urn:microsoft.com/office/officeart/2005/8/layout/process4"/>
    <dgm:cxn modelId="{BB7A3395-9F3A-3142-99C5-77035E8F4C32}" type="presOf" srcId="{E57A6957-2A1E-8D48-BC34-011D40DB060D}" destId="{C97C8433-36A2-8D43-99D2-8C0252D31594}" srcOrd="0" destOrd="0" presId="urn:microsoft.com/office/officeart/2005/8/layout/process4"/>
    <dgm:cxn modelId="{44A704A6-650B-FE43-9090-6D0E31445D28}" srcId="{76A3667F-05BA-044A-B82B-47B94C7F960B}" destId="{3034BF7F-5FCF-9348-9D5B-4A6494073809}" srcOrd="5" destOrd="0" parTransId="{B997461F-D0B8-504D-ACE7-AC84AC94835D}" sibTransId="{426F9C2B-1FE5-1B40-83E1-460EB6D27DEF}"/>
    <dgm:cxn modelId="{942DF7A6-EF3E-E14A-A50E-1093E22D6460}" srcId="{91009721-130B-E648-B72C-3FEFEBCB92B3}" destId="{A7EE4CF5-456B-8F4F-98E4-3D5FCAFB1895}" srcOrd="1" destOrd="0" parTransId="{54E99FC0-DE13-194B-B1B3-FAB43EFB0844}" sibTransId="{ACB87047-B68E-D84C-A5B5-6DCEE2FEA870}"/>
    <dgm:cxn modelId="{4F8883B3-CACC-294A-82C6-452FF5A1B4B8}" type="presOf" srcId="{A7EE4CF5-456B-8F4F-98E4-3D5FCAFB1895}" destId="{EF73DECC-EE1F-7F43-ACA8-2DB7A3E62E28}" srcOrd="0" destOrd="0" presId="urn:microsoft.com/office/officeart/2005/8/layout/process4"/>
    <dgm:cxn modelId="{7D8E89BA-E6DA-7344-B123-41B6A1A120D9}" srcId="{55604F14-0CD3-5449-AFC4-6C1618A3CD43}" destId="{E57A6957-2A1E-8D48-BC34-011D40DB060D}" srcOrd="1" destOrd="0" parTransId="{6F5F162B-1A3E-C241-93E6-550919D61502}" sibTransId="{FBCA4DE1-4712-4649-A8E5-B0F092194045}"/>
    <dgm:cxn modelId="{A61952BC-91D8-2741-AB19-3F676317B878}" srcId="{76A3667F-05BA-044A-B82B-47B94C7F960B}" destId="{4C60A66B-375C-E14C-8FE0-683019D8B16B}" srcOrd="6" destOrd="0" parTransId="{86D8A0EC-4B22-1C4C-8FD0-6D829B70450C}" sibTransId="{4971D6EB-92FA-5941-94AE-B4536D0E419D}"/>
    <dgm:cxn modelId="{2FCA88BE-6C35-4B41-8439-B8354BF1DAF2}" srcId="{76A3667F-05BA-044A-B82B-47B94C7F960B}" destId="{3C10E92A-0FFD-F249-87E3-E17127F20E89}" srcOrd="1" destOrd="0" parTransId="{EB8522D3-9E6A-434F-A4DE-E9621A513BF4}" sibTransId="{A9CAB610-C74E-C24A-8977-2E92B11283B9}"/>
    <dgm:cxn modelId="{CD2239CF-0BF7-7344-8E98-A2B725A40F2E}" srcId="{91009721-130B-E648-B72C-3FEFEBCB92B3}" destId="{2C3CE62C-CF17-3749-9CF4-4261729BC3FA}" srcOrd="0" destOrd="0" parTransId="{D03033EE-0766-874D-9AF7-921D456E1D13}" sibTransId="{E36544CA-E03F-AC48-9C13-370DB41699FE}"/>
    <dgm:cxn modelId="{6C842CD3-E2BF-7047-971F-F142E6C0A635}" srcId="{76A3667F-05BA-044A-B82B-47B94C7F960B}" destId="{F45C78C4-3A27-E740-921A-65829BDFE992}" srcOrd="4" destOrd="0" parTransId="{2F670A67-DEE3-6446-A08E-48C675106FF4}" sibTransId="{80C8B2FB-A1B6-5A49-AFAD-FBCD255F20A7}"/>
    <dgm:cxn modelId="{81CFA5E5-B6F9-A44F-A170-CF14F5E1554C}" type="presOf" srcId="{76A3667F-05BA-044A-B82B-47B94C7F960B}" destId="{0F2EF9FF-9E2F-D940-9DE0-CB8396E1C691}" srcOrd="0" destOrd="0" presId="urn:microsoft.com/office/officeart/2005/8/layout/process4"/>
    <dgm:cxn modelId="{C74C9EE9-B026-0340-BDC7-69B4641FECB7}" srcId="{76A3667F-05BA-044A-B82B-47B94C7F960B}" destId="{91009721-130B-E648-B72C-3FEFEBCB92B3}" srcOrd="2" destOrd="0" parTransId="{E4E905F2-5603-854C-AF13-906F917957FE}" sibTransId="{17A48D23-2F6C-CD48-885D-2FDF7B9C322B}"/>
    <dgm:cxn modelId="{7E3AD6F1-2C25-F849-8E3C-F476F988DD64}" type="presOf" srcId="{55604F14-0CD3-5449-AFC4-6C1618A3CD43}" destId="{1901B1D7-A6CB-F04A-8563-551506837EFF}" srcOrd="0" destOrd="0" presId="urn:microsoft.com/office/officeart/2005/8/layout/process4"/>
    <dgm:cxn modelId="{3312AE1A-9991-F44E-9F61-9E077451DD14}" type="presParOf" srcId="{0F2EF9FF-9E2F-D940-9DE0-CB8396E1C691}" destId="{F0EF7210-36C7-E343-A871-2F6F0421285F}" srcOrd="0" destOrd="0" presId="urn:microsoft.com/office/officeart/2005/8/layout/process4"/>
    <dgm:cxn modelId="{44AD1959-CAD4-CC43-BAA7-F2163A3D9909}" type="presParOf" srcId="{F0EF7210-36C7-E343-A871-2F6F0421285F}" destId="{A4131514-DB72-F045-976B-0CCEE21B5AF0}" srcOrd="0" destOrd="0" presId="urn:microsoft.com/office/officeart/2005/8/layout/process4"/>
    <dgm:cxn modelId="{7E665EC3-F2CA-4F43-B5E8-5E6DA7955768}" type="presParOf" srcId="{0F2EF9FF-9E2F-D940-9DE0-CB8396E1C691}" destId="{513ABC59-A790-6B47-A1ED-6B2E45EB379E}" srcOrd="1" destOrd="0" presId="urn:microsoft.com/office/officeart/2005/8/layout/process4"/>
    <dgm:cxn modelId="{59D595FD-CD6D-4844-B54F-66B07DD3650F}" type="presParOf" srcId="{0F2EF9FF-9E2F-D940-9DE0-CB8396E1C691}" destId="{DB62CCDC-F82B-0A4E-9BA9-2B803B200837}" srcOrd="2" destOrd="0" presId="urn:microsoft.com/office/officeart/2005/8/layout/process4"/>
    <dgm:cxn modelId="{A351B99E-DB9F-0E41-816B-6B7718DAA5D7}" type="presParOf" srcId="{DB62CCDC-F82B-0A4E-9BA9-2B803B200837}" destId="{5600B877-ABCD-3843-B6E6-CE0DDD20A7BC}" srcOrd="0" destOrd="0" presId="urn:microsoft.com/office/officeart/2005/8/layout/process4"/>
    <dgm:cxn modelId="{2C203DAD-5A56-C647-855B-5A7CD01923A0}" type="presParOf" srcId="{0F2EF9FF-9E2F-D940-9DE0-CB8396E1C691}" destId="{055EA38E-B936-4F41-81F0-202D87B06CF3}" srcOrd="3" destOrd="0" presId="urn:microsoft.com/office/officeart/2005/8/layout/process4"/>
    <dgm:cxn modelId="{365098FA-DBC0-8845-BF78-CE90C9C8BA84}" type="presParOf" srcId="{0F2EF9FF-9E2F-D940-9DE0-CB8396E1C691}" destId="{6C661F9B-F71D-A54D-A3AA-87FBDDA32AB8}" srcOrd="4" destOrd="0" presId="urn:microsoft.com/office/officeart/2005/8/layout/process4"/>
    <dgm:cxn modelId="{3EE99E5B-73EC-2940-B9B3-DDFB1A96910C}" type="presParOf" srcId="{6C661F9B-F71D-A54D-A3AA-87FBDDA32AB8}" destId="{D0C28CC7-A32E-DA43-9B90-FB6594134110}" srcOrd="0" destOrd="0" presId="urn:microsoft.com/office/officeart/2005/8/layout/process4"/>
    <dgm:cxn modelId="{CC1DB533-1508-5B43-B26E-D4CC58E58D24}" type="presParOf" srcId="{0F2EF9FF-9E2F-D940-9DE0-CB8396E1C691}" destId="{3364B2A3-92E6-F448-BE59-F227C2CAF4AE}" srcOrd="5" destOrd="0" presId="urn:microsoft.com/office/officeart/2005/8/layout/process4"/>
    <dgm:cxn modelId="{44DDC8F2-FEB0-8F43-A07E-BECF3B49CCEF}" type="presParOf" srcId="{0F2EF9FF-9E2F-D940-9DE0-CB8396E1C691}" destId="{06E63AE8-CCCE-4C41-991F-D62C59317737}" srcOrd="6" destOrd="0" presId="urn:microsoft.com/office/officeart/2005/8/layout/process4"/>
    <dgm:cxn modelId="{41DD04F6-C0CC-7043-AD6D-6C4F36E33214}" type="presParOf" srcId="{06E63AE8-CCCE-4C41-991F-D62C59317737}" destId="{6E5FFACA-6F56-E64F-AD40-8AA3A12773EA}" srcOrd="0" destOrd="0" presId="urn:microsoft.com/office/officeart/2005/8/layout/process4"/>
    <dgm:cxn modelId="{08B9F2A7-BE01-B041-AFB1-47F24EA33C04}" type="presParOf" srcId="{0F2EF9FF-9E2F-D940-9DE0-CB8396E1C691}" destId="{67A35985-0CAE-4C44-B795-9FC43920CBEF}" srcOrd="7" destOrd="0" presId="urn:microsoft.com/office/officeart/2005/8/layout/process4"/>
    <dgm:cxn modelId="{8E79E1FA-CCB4-394B-9473-04EF35786CB1}" type="presParOf" srcId="{0F2EF9FF-9E2F-D940-9DE0-CB8396E1C691}" destId="{1D708EAA-8C8E-9743-B74B-FE5DE5017024}" srcOrd="8" destOrd="0" presId="urn:microsoft.com/office/officeart/2005/8/layout/process4"/>
    <dgm:cxn modelId="{305C5EC5-C07F-EE4E-A8BD-F95E7EA83BDA}" type="presParOf" srcId="{1D708EAA-8C8E-9743-B74B-FE5DE5017024}" destId="{4B63E2C9-4FFF-6B48-9E2A-120444D3DFE2}" srcOrd="0" destOrd="0" presId="urn:microsoft.com/office/officeart/2005/8/layout/process4"/>
    <dgm:cxn modelId="{5B46369C-91E8-224F-B050-6B559EFF2E49}" type="presParOf" srcId="{1D708EAA-8C8E-9743-B74B-FE5DE5017024}" destId="{B0C491B4-FC39-2D47-949A-2A881B672F3F}" srcOrd="1" destOrd="0" presId="urn:microsoft.com/office/officeart/2005/8/layout/process4"/>
    <dgm:cxn modelId="{5445E607-7EA7-3240-803B-CC964582DB00}" type="presParOf" srcId="{1D708EAA-8C8E-9743-B74B-FE5DE5017024}" destId="{F095A4D8-A21C-F943-93B0-D674DD175E63}" srcOrd="2" destOrd="0" presId="urn:microsoft.com/office/officeart/2005/8/layout/process4"/>
    <dgm:cxn modelId="{3409A96F-CD11-F244-8F9A-6DAAEF554136}" type="presParOf" srcId="{F095A4D8-A21C-F943-93B0-D674DD175E63}" destId="{0D08E917-C98A-A24B-8379-3EA27E34AAA9}" srcOrd="0" destOrd="0" presId="urn:microsoft.com/office/officeart/2005/8/layout/process4"/>
    <dgm:cxn modelId="{54E9753B-9D22-1745-9EFB-0C7F699C5DF4}" type="presParOf" srcId="{F095A4D8-A21C-F943-93B0-D674DD175E63}" destId="{EF73DECC-EE1F-7F43-ACA8-2DB7A3E62E28}" srcOrd="1" destOrd="0" presId="urn:microsoft.com/office/officeart/2005/8/layout/process4"/>
    <dgm:cxn modelId="{CAC197F2-F443-2F4F-8543-30F37CBECD70}" type="presParOf" srcId="{0F2EF9FF-9E2F-D940-9DE0-CB8396E1C691}" destId="{78C4E944-1FC8-E349-9EDD-5AE19FA37962}" srcOrd="9" destOrd="0" presId="urn:microsoft.com/office/officeart/2005/8/layout/process4"/>
    <dgm:cxn modelId="{05AFD45E-C575-7D42-8CB3-058185739455}" type="presParOf" srcId="{0F2EF9FF-9E2F-D940-9DE0-CB8396E1C691}" destId="{F2446B58-DE38-F94E-A82C-1B4A46714826}" srcOrd="10" destOrd="0" presId="urn:microsoft.com/office/officeart/2005/8/layout/process4"/>
    <dgm:cxn modelId="{B0EDB106-75FF-3645-890E-5D981303092C}" type="presParOf" srcId="{F2446B58-DE38-F94E-A82C-1B4A46714826}" destId="{6DCAA313-7DEE-2646-AEF8-B251795FA93C}" srcOrd="0" destOrd="0" presId="urn:microsoft.com/office/officeart/2005/8/layout/process4"/>
    <dgm:cxn modelId="{BE71F01B-541E-0249-9786-3D29988F728A}" type="presParOf" srcId="{0F2EF9FF-9E2F-D940-9DE0-CB8396E1C691}" destId="{6800E1E1-BB44-D94E-9BDA-273790A50353}" srcOrd="11" destOrd="0" presId="urn:microsoft.com/office/officeart/2005/8/layout/process4"/>
    <dgm:cxn modelId="{9D724837-AFA1-374F-97E9-8108733DA3A9}" type="presParOf" srcId="{0F2EF9FF-9E2F-D940-9DE0-CB8396E1C691}" destId="{C48613CE-ACD6-2C48-B3BF-99CD5872F770}" srcOrd="12" destOrd="0" presId="urn:microsoft.com/office/officeart/2005/8/layout/process4"/>
    <dgm:cxn modelId="{B39098A2-8669-3E42-ADF8-328394724175}" type="presParOf" srcId="{C48613CE-ACD6-2C48-B3BF-99CD5872F770}" destId="{1901B1D7-A6CB-F04A-8563-551506837EFF}" srcOrd="0" destOrd="0" presId="urn:microsoft.com/office/officeart/2005/8/layout/process4"/>
    <dgm:cxn modelId="{5BE835C1-6BD2-0043-8D45-89560C7A0D64}" type="presParOf" srcId="{C48613CE-ACD6-2C48-B3BF-99CD5872F770}" destId="{A6F35E7C-506D-714E-B37F-11238D37C7B5}" srcOrd="1" destOrd="0" presId="urn:microsoft.com/office/officeart/2005/8/layout/process4"/>
    <dgm:cxn modelId="{710F5B11-52AD-5143-B638-9DD7FD844FB3}" type="presParOf" srcId="{C48613CE-ACD6-2C48-B3BF-99CD5872F770}" destId="{2DC4723E-45DA-BB41-8847-9760E2596C55}" srcOrd="2" destOrd="0" presId="urn:microsoft.com/office/officeart/2005/8/layout/process4"/>
    <dgm:cxn modelId="{72397C07-13A5-8247-8846-458065DFD659}" type="presParOf" srcId="{2DC4723E-45DA-BB41-8847-9760E2596C55}" destId="{7FCFB891-49AF-9949-B2EA-B767DCB515C4}" srcOrd="0" destOrd="0" presId="urn:microsoft.com/office/officeart/2005/8/layout/process4"/>
    <dgm:cxn modelId="{F5DC0D22-59B3-F243-B412-E63FECCE92FF}" type="presParOf" srcId="{2DC4723E-45DA-BB41-8847-9760E2596C55}" destId="{C97C8433-36A2-8D43-99D2-8C0252D31594}"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60DC31-DFCA-834D-A014-F7C7A4F7E4AD}" type="doc">
      <dgm:prSet loTypeId="urn:microsoft.com/office/officeart/2005/8/layout/radial4" loCatId="" qsTypeId="urn:microsoft.com/office/officeart/2005/8/quickstyle/3d9" qsCatId="3D" csTypeId="urn:microsoft.com/office/officeart/2005/8/colors/accent5_2" csCatId="accent5" phldr="1"/>
      <dgm:spPr/>
      <dgm:t>
        <a:bodyPr/>
        <a:lstStyle/>
        <a:p>
          <a:endParaRPr lang="en-GB"/>
        </a:p>
      </dgm:t>
    </dgm:pt>
    <dgm:pt modelId="{193C5110-B184-A541-85F3-1B233C8B647B}">
      <dgm:prSet phldrT="[Text]"/>
      <dgm:spPr/>
      <dgm:t>
        <a:bodyPr/>
        <a:lstStyle/>
        <a:p>
          <a:r>
            <a:rPr lang="en-GB" dirty="0"/>
            <a:t>ML</a:t>
          </a:r>
        </a:p>
      </dgm:t>
    </dgm:pt>
    <dgm:pt modelId="{B531C867-4F0C-664A-A5F6-E7B460642B5C}" type="parTrans" cxnId="{3A056FBB-EAE9-1A4A-A282-C41C362FA361}">
      <dgm:prSet/>
      <dgm:spPr/>
      <dgm:t>
        <a:bodyPr/>
        <a:lstStyle/>
        <a:p>
          <a:endParaRPr lang="en-GB"/>
        </a:p>
      </dgm:t>
    </dgm:pt>
    <dgm:pt modelId="{A301346D-2956-3F44-937C-AD163E10148E}" type="sibTrans" cxnId="{3A056FBB-EAE9-1A4A-A282-C41C362FA361}">
      <dgm:prSet/>
      <dgm:spPr/>
      <dgm:t>
        <a:bodyPr/>
        <a:lstStyle/>
        <a:p>
          <a:endParaRPr lang="en-GB"/>
        </a:p>
      </dgm:t>
    </dgm:pt>
    <dgm:pt modelId="{DA0AF33F-E4B9-3D4E-BE2B-15C4FE36B241}">
      <dgm:prSet phldrT="[Text]"/>
      <dgm:spPr/>
      <dgm:t>
        <a:bodyPr/>
        <a:lstStyle/>
        <a:p>
          <a:r>
            <a:rPr lang="en-GB" dirty="0"/>
            <a:t>Logistic Regression</a:t>
          </a:r>
        </a:p>
      </dgm:t>
    </dgm:pt>
    <dgm:pt modelId="{FAC6B746-4A9E-A44E-BE51-848ED6EBC7DC}" type="parTrans" cxnId="{7AEB0BA7-845D-174F-8A7C-717863E8BA9E}">
      <dgm:prSet/>
      <dgm:spPr/>
      <dgm:t>
        <a:bodyPr/>
        <a:lstStyle/>
        <a:p>
          <a:endParaRPr lang="en-GB"/>
        </a:p>
      </dgm:t>
    </dgm:pt>
    <dgm:pt modelId="{2AF85FD2-5654-D648-899B-BAFFCC2FE1D6}" type="sibTrans" cxnId="{7AEB0BA7-845D-174F-8A7C-717863E8BA9E}">
      <dgm:prSet/>
      <dgm:spPr/>
      <dgm:t>
        <a:bodyPr/>
        <a:lstStyle/>
        <a:p>
          <a:endParaRPr lang="en-GB"/>
        </a:p>
      </dgm:t>
    </dgm:pt>
    <dgm:pt modelId="{436908A2-21D3-A145-9D17-38BE4D7D1FD6}">
      <dgm:prSet phldrT="[Text]"/>
      <dgm:spPr/>
      <dgm:t>
        <a:bodyPr/>
        <a:lstStyle/>
        <a:p>
          <a:r>
            <a:rPr lang="en-GB" dirty="0"/>
            <a:t>Decision Tree</a:t>
          </a:r>
        </a:p>
      </dgm:t>
    </dgm:pt>
    <dgm:pt modelId="{0D2E5BDA-7704-4B4D-8736-6D0D3A28EA14}" type="parTrans" cxnId="{F04294EE-0E36-7B48-974D-6C1D8373A8FB}">
      <dgm:prSet/>
      <dgm:spPr/>
      <dgm:t>
        <a:bodyPr/>
        <a:lstStyle/>
        <a:p>
          <a:endParaRPr lang="en-GB"/>
        </a:p>
      </dgm:t>
    </dgm:pt>
    <dgm:pt modelId="{A38B2CA6-72E9-5046-B49F-F70A20DF0371}" type="sibTrans" cxnId="{F04294EE-0E36-7B48-974D-6C1D8373A8FB}">
      <dgm:prSet/>
      <dgm:spPr/>
      <dgm:t>
        <a:bodyPr/>
        <a:lstStyle/>
        <a:p>
          <a:endParaRPr lang="en-GB"/>
        </a:p>
      </dgm:t>
    </dgm:pt>
    <dgm:pt modelId="{4E561403-376E-5A48-BD42-56AA34020216}">
      <dgm:prSet phldrT="[Text]"/>
      <dgm:spPr/>
      <dgm:t>
        <a:bodyPr/>
        <a:lstStyle/>
        <a:p>
          <a:r>
            <a:rPr lang="en-GB" dirty="0"/>
            <a:t>KNN</a:t>
          </a:r>
        </a:p>
      </dgm:t>
    </dgm:pt>
    <dgm:pt modelId="{9035CC42-A0D9-AC48-95F6-02305394EB28}" type="parTrans" cxnId="{9D138029-3DE6-5340-8945-3CEB5D47705B}">
      <dgm:prSet/>
      <dgm:spPr/>
      <dgm:t>
        <a:bodyPr/>
        <a:lstStyle/>
        <a:p>
          <a:endParaRPr lang="en-GB"/>
        </a:p>
      </dgm:t>
    </dgm:pt>
    <dgm:pt modelId="{BF984CE1-E01D-5B41-9DAB-8846C945862D}" type="sibTrans" cxnId="{9D138029-3DE6-5340-8945-3CEB5D47705B}">
      <dgm:prSet/>
      <dgm:spPr/>
      <dgm:t>
        <a:bodyPr/>
        <a:lstStyle/>
        <a:p>
          <a:endParaRPr lang="en-GB"/>
        </a:p>
      </dgm:t>
    </dgm:pt>
    <dgm:pt modelId="{DA4B70C7-B481-C64D-A509-C68D6128CD5C}">
      <dgm:prSet phldrT="[Text]"/>
      <dgm:spPr/>
      <dgm:t>
        <a:bodyPr/>
        <a:lstStyle/>
        <a:p>
          <a:r>
            <a:rPr lang="en-GB" dirty="0"/>
            <a:t>Random Forest</a:t>
          </a:r>
        </a:p>
      </dgm:t>
    </dgm:pt>
    <dgm:pt modelId="{8D56EB46-97DB-AC45-8733-FC6F0258F627}" type="parTrans" cxnId="{8A885F6D-2D98-C044-88DF-0FF20E7C3AC8}">
      <dgm:prSet/>
      <dgm:spPr/>
      <dgm:t>
        <a:bodyPr/>
        <a:lstStyle/>
        <a:p>
          <a:endParaRPr lang="en-GB"/>
        </a:p>
      </dgm:t>
    </dgm:pt>
    <dgm:pt modelId="{F3D49CFC-9100-E946-A68A-C37ECA597546}" type="sibTrans" cxnId="{8A885F6D-2D98-C044-88DF-0FF20E7C3AC8}">
      <dgm:prSet/>
      <dgm:spPr/>
      <dgm:t>
        <a:bodyPr/>
        <a:lstStyle/>
        <a:p>
          <a:endParaRPr lang="en-GB"/>
        </a:p>
      </dgm:t>
    </dgm:pt>
    <dgm:pt modelId="{1378A785-A111-CB41-8512-FA6D0ABD9161}">
      <dgm:prSet phldrT="[Text]"/>
      <dgm:spPr/>
      <dgm:t>
        <a:bodyPr/>
        <a:lstStyle/>
        <a:p>
          <a:r>
            <a:rPr lang="en-GB" dirty="0"/>
            <a:t>XGBOOST</a:t>
          </a:r>
        </a:p>
      </dgm:t>
    </dgm:pt>
    <dgm:pt modelId="{4D42F867-CA7C-ED41-8FF3-3C91176E3517}" type="parTrans" cxnId="{77D2F7E5-CB27-2F46-A4F0-D95B808AA6EA}">
      <dgm:prSet/>
      <dgm:spPr/>
      <dgm:t>
        <a:bodyPr/>
        <a:lstStyle/>
        <a:p>
          <a:endParaRPr lang="en-GB"/>
        </a:p>
      </dgm:t>
    </dgm:pt>
    <dgm:pt modelId="{FE19309E-ED4B-5D46-B23A-0F2DB0FFB028}" type="sibTrans" cxnId="{77D2F7E5-CB27-2F46-A4F0-D95B808AA6EA}">
      <dgm:prSet/>
      <dgm:spPr/>
      <dgm:t>
        <a:bodyPr/>
        <a:lstStyle/>
        <a:p>
          <a:endParaRPr lang="en-GB"/>
        </a:p>
      </dgm:t>
    </dgm:pt>
    <dgm:pt modelId="{E8BC2481-F147-5548-98CF-EFBE0330C8C4}" type="pres">
      <dgm:prSet presAssocID="{2E60DC31-DFCA-834D-A014-F7C7A4F7E4AD}" presName="cycle" presStyleCnt="0">
        <dgm:presLayoutVars>
          <dgm:chMax val="1"/>
          <dgm:dir/>
          <dgm:animLvl val="ctr"/>
          <dgm:resizeHandles val="exact"/>
        </dgm:presLayoutVars>
      </dgm:prSet>
      <dgm:spPr/>
    </dgm:pt>
    <dgm:pt modelId="{A574D755-152A-664D-BF9B-0F181223756B}" type="pres">
      <dgm:prSet presAssocID="{193C5110-B184-A541-85F3-1B233C8B647B}" presName="centerShape" presStyleLbl="node0" presStyleIdx="0" presStyleCnt="1"/>
      <dgm:spPr/>
    </dgm:pt>
    <dgm:pt modelId="{4EED6D6A-F2FB-B04E-ADF2-F27A0A3A3D0E}" type="pres">
      <dgm:prSet presAssocID="{FAC6B746-4A9E-A44E-BE51-848ED6EBC7DC}" presName="parTrans" presStyleLbl="bgSibTrans2D1" presStyleIdx="0" presStyleCnt="5"/>
      <dgm:spPr/>
    </dgm:pt>
    <dgm:pt modelId="{7E2578CC-A2A4-6B41-8F73-1AF3B1076140}" type="pres">
      <dgm:prSet presAssocID="{DA0AF33F-E4B9-3D4E-BE2B-15C4FE36B241}" presName="node" presStyleLbl="node1" presStyleIdx="0" presStyleCnt="5">
        <dgm:presLayoutVars>
          <dgm:bulletEnabled val="1"/>
        </dgm:presLayoutVars>
      </dgm:prSet>
      <dgm:spPr/>
    </dgm:pt>
    <dgm:pt modelId="{3D32D323-DBEB-944B-94D6-472987E65A1B}" type="pres">
      <dgm:prSet presAssocID="{0D2E5BDA-7704-4B4D-8736-6D0D3A28EA14}" presName="parTrans" presStyleLbl="bgSibTrans2D1" presStyleIdx="1" presStyleCnt="5"/>
      <dgm:spPr/>
    </dgm:pt>
    <dgm:pt modelId="{BAE77D30-ACBE-EB47-9862-FB7E7E1F8D22}" type="pres">
      <dgm:prSet presAssocID="{436908A2-21D3-A145-9D17-38BE4D7D1FD6}" presName="node" presStyleLbl="node1" presStyleIdx="1" presStyleCnt="5">
        <dgm:presLayoutVars>
          <dgm:bulletEnabled val="1"/>
        </dgm:presLayoutVars>
      </dgm:prSet>
      <dgm:spPr/>
    </dgm:pt>
    <dgm:pt modelId="{B98F595A-6E8B-5540-B02E-1D4E93761A5C}" type="pres">
      <dgm:prSet presAssocID="{8D56EB46-97DB-AC45-8733-FC6F0258F627}" presName="parTrans" presStyleLbl="bgSibTrans2D1" presStyleIdx="2" presStyleCnt="5"/>
      <dgm:spPr/>
    </dgm:pt>
    <dgm:pt modelId="{DF90C806-1460-F543-B758-AFA7AB5A675D}" type="pres">
      <dgm:prSet presAssocID="{DA4B70C7-B481-C64D-A509-C68D6128CD5C}" presName="node" presStyleLbl="node1" presStyleIdx="2" presStyleCnt="5" custRadScaleRad="99954">
        <dgm:presLayoutVars>
          <dgm:bulletEnabled val="1"/>
        </dgm:presLayoutVars>
      </dgm:prSet>
      <dgm:spPr/>
    </dgm:pt>
    <dgm:pt modelId="{B35C7674-E4C8-4A48-B897-105A1A9F9BC7}" type="pres">
      <dgm:prSet presAssocID="{9035CC42-A0D9-AC48-95F6-02305394EB28}" presName="parTrans" presStyleLbl="bgSibTrans2D1" presStyleIdx="3" presStyleCnt="5"/>
      <dgm:spPr/>
    </dgm:pt>
    <dgm:pt modelId="{2767140E-1810-9E44-AC4B-14B6C9E239EC}" type="pres">
      <dgm:prSet presAssocID="{4E561403-376E-5A48-BD42-56AA34020216}" presName="node" presStyleLbl="node1" presStyleIdx="3" presStyleCnt="5">
        <dgm:presLayoutVars>
          <dgm:bulletEnabled val="1"/>
        </dgm:presLayoutVars>
      </dgm:prSet>
      <dgm:spPr/>
    </dgm:pt>
    <dgm:pt modelId="{D3872B8D-CAA6-4E4E-A424-C70F77B19056}" type="pres">
      <dgm:prSet presAssocID="{4D42F867-CA7C-ED41-8FF3-3C91176E3517}" presName="parTrans" presStyleLbl="bgSibTrans2D1" presStyleIdx="4" presStyleCnt="5"/>
      <dgm:spPr/>
    </dgm:pt>
    <dgm:pt modelId="{3ED7FB53-C17F-9A4F-97E2-A6E0BE4EA717}" type="pres">
      <dgm:prSet presAssocID="{1378A785-A111-CB41-8512-FA6D0ABD9161}" presName="node" presStyleLbl="node1" presStyleIdx="4" presStyleCnt="5">
        <dgm:presLayoutVars>
          <dgm:bulletEnabled val="1"/>
        </dgm:presLayoutVars>
      </dgm:prSet>
      <dgm:spPr/>
    </dgm:pt>
  </dgm:ptLst>
  <dgm:cxnLst>
    <dgm:cxn modelId="{8C839A08-9C17-CE4F-B0AF-9D32EF2D6895}" type="presOf" srcId="{0D2E5BDA-7704-4B4D-8736-6D0D3A28EA14}" destId="{3D32D323-DBEB-944B-94D6-472987E65A1B}" srcOrd="0" destOrd="0" presId="urn:microsoft.com/office/officeart/2005/8/layout/radial4"/>
    <dgm:cxn modelId="{7F1A340C-5942-5C41-8D1C-3190941B5E5D}" type="presOf" srcId="{DA0AF33F-E4B9-3D4E-BE2B-15C4FE36B241}" destId="{7E2578CC-A2A4-6B41-8F73-1AF3B1076140}" srcOrd="0" destOrd="0" presId="urn:microsoft.com/office/officeart/2005/8/layout/radial4"/>
    <dgm:cxn modelId="{9D138029-3DE6-5340-8945-3CEB5D47705B}" srcId="{193C5110-B184-A541-85F3-1B233C8B647B}" destId="{4E561403-376E-5A48-BD42-56AA34020216}" srcOrd="3" destOrd="0" parTransId="{9035CC42-A0D9-AC48-95F6-02305394EB28}" sibTransId="{BF984CE1-E01D-5B41-9DAB-8846C945862D}"/>
    <dgm:cxn modelId="{8BEDEC48-4954-C041-A64C-6518C79A82F3}" type="presOf" srcId="{DA4B70C7-B481-C64D-A509-C68D6128CD5C}" destId="{DF90C806-1460-F543-B758-AFA7AB5A675D}" srcOrd="0" destOrd="0" presId="urn:microsoft.com/office/officeart/2005/8/layout/radial4"/>
    <dgm:cxn modelId="{E41D2356-413E-7741-8328-B6069290981B}" type="presOf" srcId="{436908A2-21D3-A145-9D17-38BE4D7D1FD6}" destId="{BAE77D30-ACBE-EB47-9862-FB7E7E1F8D22}" srcOrd="0" destOrd="0" presId="urn:microsoft.com/office/officeart/2005/8/layout/radial4"/>
    <dgm:cxn modelId="{8A885F6D-2D98-C044-88DF-0FF20E7C3AC8}" srcId="{193C5110-B184-A541-85F3-1B233C8B647B}" destId="{DA4B70C7-B481-C64D-A509-C68D6128CD5C}" srcOrd="2" destOrd="0" parTransId="{8D56EB46-97DB-AC45-8733-FC6F0258F627}" sibTransId="{F3D49CFC-9100-E946-A68A-C37ECA597546}"/>
    <dgm:cxn modelId="{7CA15992-3DF9-1049-923D-C0636A218751}" type="presOf" srcId="{193C5110-B184-A541-85F3-1B233C8B647B}" destId="{A574D755-152A-664D-BF9B-0F181223756B}" srcOrd="0" destOrd="0" presId="urn:microsoft.com/office/officeart/2005/8/layout/radial4"/>
    <dgm:cxn modelId="{7AEB0BA7-845D-174F-8A7C-717863E8BA9E}" srcId="{193C5110-B184-A541-85F3-1B233C8B647B}" destId="{DA0AF33F-E4B9-3D4E-BE2B-15C4FE36B241}" srcOrd="0" destOrd="0" parTransId="{FAC6B746-4A9E-A44E-BE51-848ED6EBC7DC}" sibTransId="{2AF85FD2-5654-D648-899B-BAFFCC2FE1D6}"/>
    <dgm:cxn modelId="{71FEE4B6-87DE-D247-BF39-7898F04B0189}" type="presOf" srcId="{9035CC42-A0D9-AC48-95F6-02305394EB28}" destId="{B35C7674-E4C8-4A48-B897-105A1A9F9BC7}" srcOrd="0" destOrd="0" presId="urn:microsoft.com/office/officeart/2005/8/layout/radial4"/>
    <dgm:cxn modelId="{1D7B85B9-9465-FB45-8E57-78F8A2F7CD68}" type="presOf" srcId="{4E561403-376E-5A48-BD42-56AA34020216}" destId="{2767140E-1810-9E44-AC4B-14B6C9E239EC}" srcOrd="0" destOrd="0" presId="urn:microsoft.com/office/officeart/2005/8/layout/radial4"/>
    <dgm:cxn modelId="{3A056FBB-EAE9-1A4A-A282-C41C362FA361}" srcId="{2E60DC31-DFCA-834D-A014-F7C7A4F7E4AD}" destId="{193C5110-B184-A541-85F3-1B233C8B647B}" srcOrd="0" destOrd="0" parTransId="{B531C867-4F0C-664A-A5F6-E7B460642B5C}" sibTransId="{A301346D-2956-3F44-937C-AD163E10148E}"/>
    <dgm:cxn modelId="{B3B62ABC-91D4-FC4E-90C8-D6D79F6D90FA}" type="presOf" srcId="{4D42F867-CA7C-ED41-8FF3-3C91176E3517}" destId="{D3872B8D-CAA6-4E4E-A424-C70F77B19056}" srcOrd="0" destOrd="0" presId="urn:microsoft.com/office/officeart/2005/8/layout/radial4"/>
    <dgm:cxn modelId="{57C9FFC4-02A4-4242-87A9-FB33CB274388}" type="presOf" srcId="{8D56EB46-97DB-AC45-8733-FC6F0258F627}" destId="{B98F595A-6E8B-5540-B02E-1D4E93761A5C}" srcOrd="0" destOrd="0" presId="urn:microsoft.com/office/officeart/2005/8/layout/radial4"/>
    <dgm:cxn modelId="{E76063CD-03A5-C540-B5B3-84699AF585BD}" type="presOf" srcId="{2E60DC31-DFCA-834D-A014-F7C7A4F7E4AD}" destId="{E8BC2481-F147-5548-98CF-EFBE0330C8C4}" srcOrd="0" destOrd="0" presId="urn:microsoft.com/office/officeart/2005/8/layout/radial4"/>
    <dgm:cxn modelId="{77D2F7E5-CB27-2F46-A4F0-D95B808AA6EA}" srcId="{193C5110-B184-A541-85F3-1B233C8B647B}" destId="{1378A785-A111-CB41-8512-FA6D0ABD9161}" srcOrd="4" destOrd="0" parTransId="{4D42F867-CA7C-ED41-8FF3-3C91176E3517}" sibTransId="{FE19309E-ED4B-5D46-B23A-0F2DB0FFB028}"/>
    <dgm:cxn modelId="{F04294EE-0E36-7B48-974D-6C1D8373A8FB}" srcId="{193C5110-B184-A541-85F3-1B233C8B647B}" destId="{436908A2-21D3-A145-9D17-38BE4D7D1FD6}" srcOrd="1" destOrd="0" parTransId="{0D2E5BDA-7704-4B4D-8736-6D0D3A28EA14}" sibTransId="{A38B2CA6-72E9-5046-B49F-F70A20DF0371}"/>
    <dgm:cxn modelId="{27D581F6-7FBD-2B43-A533-30E9677B8F62}" type="presOf" srcId="{1378A785-A111-CB41-8512-FA6D0ABD9161}" destId="{3ED7FB53-C17F-9A4F-97E2-A6E0BE4EA717}" srcOrd="0" destOrd="0" presId="urn:microsoft.com/office/officeart/2005/8/layout/radial4"/>
    <dgm:cxn modelId="{C125EDFE-84F8-6847-BB2E-57344CB3CF4D}" type="presOf" srcId="{FAC6B746-4A9E-A44E-BE51-848ED6EBC7DC}" destId="{4EED6D6A-F2FB-B04E-ADF2-F27A0A3A3D0E}" srcOrd="0" destOrd="0" presId="urn:microsoft.com/office/officeart/2005/8/layout/radial4"/>
    <dgm:cxn modelId="{1ED9C874-1FE2-8F41-9037-FF548E3FDF2F}" type="presParOf" srcId="{E8BC2481-F147-5548-98CF-EFBE0330C8C4}" destId="{A574D755-152A-664D-BF9B-0F181223756B}" srcOrd="0" destOrd="0" presId="urn:microsoft.com/office/officeart/2005/8/layout/radial4"/>
    <dgm:cxn modelId="{1AD8ACB0-D9A0-7540-AA54-134BFDFEEC57}" type="presParOf" srcId="{E8BC2481-F147-5548-98CF-EFBE0330C8C4}" destId="{4EED6D6A-F2FB-B04E-ADF2-F27A0A3A3D0E}" srcOrd="1" destOrd="0" presId="urn:microsoft.com/office/officeart/2005/8/layout/radial4"/>
    <dgm:cxn modelId="{6F4A7507-1870-E849-8CAD-1A03192DB88B}" type="presParOf" srcId="{E8BC2481-F147-5548-98CF-EFBE0330C8C4}" destId="{7E2578CC-A2A4-6B41-8F73-1AF3B1076140}" srcOrd="2" destOrd="0" presId="urn:microsoft.com/office/officeart/2005/8/layout/radial4"/>
    <dgm:cxn modelId="{17627B01-67B1-474A-8C9C-B172AA8AA6E1}" type="presParOf" srcId="{E8BC2481-F147-5548-98CF-EFBE0330C8C4}" destId="{3D32D323-DBEB-944B-94D6-472987E65A1B}" srcOrd="3" destOrd="0" presId="urn:microsoft.com/office/officeart/2005/8/layout/radial4"/>
    <dgm:cxn modelId="{19F1D7ED-1CF4-4643-80B6-586D6D78AD76}" type="presParOf" srcId="{E8BC2481-F147-5548-98CF-EFBE0330C8C4}" destId="{BAE77D30-ACBE-EB47-9862-FB7E7E1F8D22}" srcOrd="4" destOrd="0" presId="urn:microsoft.com/office/officeart/2005/8/layout/radial4"/>
    <dgm:cxn modelId="{CE792A31-37E6-8F48-A7D3-5689167250DD}" type="presParOf" srcId="{E8BC2481-F147-5548-98CF-EFBE0330C8C4}" destId="{B98F595A-6E8B-5540-B02E-1D4E93761A5C}" srcOrd="5" destOrd="0" presId="urn:microsoft.com/office/officeart/2005/8/layout/radial4"/>
    <dgm:cxn modelId="{81628340-2807-0242-AFFC-F9C21007DEF8}" type="presParOf" srcId="{E8BC2481-F147-5548-98CF-EFBE0330C8C4}" destId="{DF90C806-1460-F543-B758-AFA7AB5A675D}" srcOrd="6" destOrd="0" presId="urn:microsoft.com/office/officeart/2005/8/layout/radial4"/>
    <dgm:cxn modelId="{4F6FE127-CBF3-B744-862C-2210943CCD8C}" type="presParOf" srcId="{E8BC2481-F147-5548-98CF-EFBE0330C8C4}" destId="{B35C7674-E4C8-4A48-B897-105A1A9F9BC7}" srcOrd="7" destOrd="0" presId="urn:microsoft.com/office/officeart/2005/8/layout/radial4"/>
    <dgm:cxn modelId="{367B447F-DFD0-844B-AA91-FFE996FFB8B2}" type="presParOf" srcId="{E8BC2481-F147-5548-98CF-EFBE0330C8C4}" destId="{2767140E-1810-9E44-AC4B-14B6C9E239EC}" srcOrd="8" destOrd="0" presId="urn:microsoft.com/office/officeart/2005/8/layout/radial4"/>
    <dgm:cxn modelId="{2C505E96-B03C-6A43-9CBD-43D75D627A29}" type="presParOf" srcId="{E8BC2481-F147-5548-98CF-EFBE0330C8C4}" destId="{D3872B8D-CAA6-4E4E-A424-C70F77B19056}" srcOrd="9" destOrd="0" presId="urn:microsoft.com/office/officeart/2005/8/layout/radial4"/>
    <dgm:cxn modelId="{8873DC67-5206-E14D-B76B-F85610EA3ED6}" type="presParOf" srcId="{E8BC2481-F147-5548-98CF-EFBE0330C8C4}" destId="{3ED7FB53-C17F-9A4F-97E2-A6E0BE4EA717}"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5CAC8-7DFF-9D44-9368-2AAA5AACDEB9}">
      <dsp:nvSpPr>
        <dsp:cNvPr id="0" name=""/>
        <dsp:cNvSpPr/>
      </dsp:nvSpPr>
      <dsp:spPr>
        <a:xfrm>
          <a:off x="1204964" y="53010"/>
          <a:ext cx="2115293" cy="1563194"/>
        </a:xfrm>
        <a:prstGeom prst="rect">
          <a:avLst/>
        </a:prstGeom>
        <a:blipFill rotWithShape="1">
          <a:blip xmlns:r="http://schemas.openxmlformats.org/officeDocument/2006/relationships" r:embed="rId1">
            <a:extLst>
              <a:ext uri="{837473B0-CC2E-450A-ABE3-18F120FF3D39}">
                <a1611:picAttrSrcUrl xmlns:a1611="http://schemas.microsoft.com/office/drawing/2016/11/main" r:id="rId2"/>
              </a:ext>
            </a:extLst>
          </a:blip>
          <a:srcRect/>
          <a:stretch>
            <a:fillRect l="-5000" r="-5000"/>
          </a:stretch>
        </a:blipFill>
        <a:ln>
          <a:noFill/>
        </a:ln>
        <a:effectLst/>
      </dsp:spPr>
      <dsp:style>
        <a:lnRef idx="0">
          <a:scrgbClr r="0" g="0" b="0"/>
        </a:lnRef>
        <a:fillRef idx="1">
          <a:scrgbClr r="0" g="0" b="0"/>
        </a:fillRef>
        <a:effectRef idx="0">
          <a:scrgbClr r="0" g="0" b="0"/>
        </a:effectRef>
        <a:fontRef idx="minor"/>
      </dsp:style>
    </dsp:sp>
    <dsp:sp modelId="{FAE62A71-C14C-734B-AC13-45A426D2A918}">
      <dsp:nvSpPr>
        <dsp:cNvPr id="0" name=""/>
        <dsp:cNvSpPr/>
      </dsp:nvSpPr>
      <dsp:spPr>
        <a:xfrm>
          <a:off x="1632524" y="1332768"/>
          <a:ext cx="1822752" cy="4380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5000"/>
            </a:spcAft>
            <a:buNone/>
          </a:pPr>
          <a:r>
            <a:rPr lang="en-US" sz="1400" kern="1200" dirty="0"/>
            <a:t>Doctors </a:t>
          </a:r>
          <a:endParaRPr lang="en-GB" sz="1400" kern="1200" dirty="0"/>
        </a:p>
      </dsp:txBody>
      <dsp:txXfrm>
        <a:off x="1632524" y="1332768"/>
        <a:ext cx="1822752" cy="438037"/>
      </dsp:txXfrm>
    </dsp:sp>
    <dsp:sp modelId="{2D8658FA-030D-3D44-8B2A-F121E2C822A2}">
      <dsp:nvSpPr>
        <dsp:cNvPr id="0" name=""/>
        <dsp:cNvSpPr/>
      </dsp:nvSpPr>
      <dsp:spPr>
        <a:xfrm>
          <a:off x="3785495" y="53010"/>
          <a:ext cx="2115293" cy="1563194"/>
        </a:xfrm>
        <a:prstGeom prst="rect">
          <a:avLst/>
        </a:prstGeom>
        <a:blipFill rotWithShape="1">
          <a:blip xmlns:r="http://schemas.openxmlformats.org/officeDocument/2006/relationships" r:embed="rId3">
            <a:extLst>
              <a:ext uri="{837473B0-CC2E-450A-ABE3-18F120FF3D39}">
                <a1611:picAttrSrcUrl xmlns:a1611="http://schemas.microsoft.com/office/drawing/2016/11/main" r:id="rId4"/>
              </a:ext>
            </a:extLst>
          </a:blip>
          <a:srcRect/>
          <a:stretch>
            <a:fillRect t="-1000" b="-1000"/>
          </a:stretch>
        </a:blipFill>
        <a:ln>
          <a:noFill/>
        </a:ln>
        <a:effectLst/>
      </dsp:spPr>
      <dsp:style>
        <a:lnRef idx="0">
          <a:scrgbClr r="0" g="0" b="0"/>
        </a:lnRef>
        <a:fillRef idx="1">
          <a:scrgbClr r="0" g="0" b="0"/>
        </a:fillRef>
        <a:effectRef idx="0">
          <a:scrgbClr r="0" g="0" b="0"/>
        </a:effectRef>
        <a:fontRef idx="minor"/>
      </dsp:style>
    </dsp:sp>
    <dsp:sp modelId="{BE4A44E5-1B46-0040-B4AD-3FE378C27B5F}">
      <dsp:nvSpPr>
        <dsp:cNvPr id="0" name=""/>
        <dsp:cNvSpPr/>
      </dsp:nvSpPr>
      <dsp:spPr>
        <a:xfrm>
          <a:off x="4213055" y="1332768"/>
          <a:ext cx="1822752" cy="4380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5000"/>
            </a:spcAft>
            <a:buNone/>
          </a:pPr>
          <a:r>
            <a:rPr lang="en-US" sz="1400" kern="1200" dirty="0"/>
            <a:t>Common people</a:t>
          </a:r>
          <a:endParaRPr lang="en-GB" sz="1400" kern="1200" dirty="0"/>
        </a:p>
      </dsp:txBody>
      <dsp:txXfrm>
        <a:off x="4213055" y="1332768"/>
        <a:ext cx="1822752" cy="438037"/>
      </dsp:txXfrm>
    </dsp:sp>
    <dsp:sp modelId="{0F58B042-9208-4D41-AF39-2D4F6C8712B8}">
      <dsp:nvSpPr>
        <dsp:cNvPr id="0" name=""/>
        <dsp:cNvSpPr/>
      </dsp:nvSpPr>
      <dsp:spPr>
        <a:xfrm>
          <a:off x="1168449" y="2004466"/>
          <a:ext cx="2261354" cy="1528678"/>
        </a:xfrm>
        <a:prstGeom prst="rect">
          <a:avLst/>
        </a:prstGeom>
        <a:blipFill>
          <a:blip xmlns:r="http://schemas.openxmlformats.org/officeDocument/2006/relationships" r:embed="rId5"/>
          <a:srcRect/>
          <a:stretch>
            <a:fillRect t="-5000" b="-5000"/>
          </a:stretch>
        </a:blipFill>
        <a:ln>
          <a:noFill/>
        </a:ln>
        <a:effectLst/>
      </dsp:spPr>
      <dsp:style>
        <a:lnRef idx="0">
          <a:scrgbClr r="0" g="0" b="0"/>
        </a:lnRef>
        <a:fillRef idx="1">
          <a:scrgbClr r="0" g="0" b="0"/>
        </a:fillRef>
        <a:effectRef idx="0">
          <a:scrgbClr r="0" g="0" b="0"/>
        </a:effectRef>
        <a:fontRef idx="minor"/>
      </dsp:style>
    </dsp:sp>
    <dsp:sp modelId="{BB41EEF5-6D4D-7749-A07F-263FCB7DE3EC}">
      <dsp:nvSpPr>
        <dsp:cNvPr id="0" name=""/>
        <dsp:cNvSpPr/>
      </dsp:nvSpPr>
      <dsp:spPr>
        <a:xfrm>
          <a:off x="1669039" y="3266966"/>
          <a:ext cx="1822752" cy="4380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5000"/>
            </a:spcAft>
            <a:buNone/>
          </a:pPr>
          <a:r>
            <a:rPr lang="en-US" sz="1400" kern="1200"/>
            <a:t>Healthcare Companies </a:t>
          </a:r>
          <a:endParaRPr lang="en-GB" sz="1400" kern="1200"/>
        </a:p>
      </dsp:txBody>
      <dsp:txXfrm>
        <a:off x="1669039" y="3266966"/>
        <a:ext cx="1822752" cy="438037"/>
      </dsp:txXfrm>
    </dsp:sp>
    <dsp:sp modelId="{0BA65451-FB96-4643-82BA-803C7F8D7607}">
      <dsp:nvSpPr>
        <dsp:cNvPr id="0" name=""/>
        <dsp:cNvSpPr/>
      </dsp:nvSpPr>
      <dsp:spPr>
        <a:xfrm>
          <a:off x="3822011" y="1995837"/>
          <a:ext cx="2115293" cy="1563194"/>
        </a:xfrm>
        <a:prstGeom prst="rect">
          <a:avLst/>
        </a:prstGeom>
        <a:blipFill rotWithShape="1">
          <a:blip xmlns:r="http://schemas.openxmlformats.org/officeDocument/2006/relationships" r:embed="rId6">
            <a:extLst>
              <a:ext uri="{837473B0-CC2E-450A-ABE3-18F120FF3D39}">
                <a1611:picAttrSrcUrl xmlns:a1611="http://schemas.microsoft.com/office/drawing/2016/11/main" r:id="rId7"/>
              </a:ext>
            </a:extLst>
          </a:blip>
          <a:srcRect/>
          <a:stretch>
            <a:fillRect l="-16000" r="-16000"/>
          </a:stretch>
        </a:blipFill>
        <a:ln>
          <a:noFill/>
        </a:ln>
        <a:effectLst/>
      </dsp:spPr>
      <dsp:style>
        <a:lnRef idx="0">
          <a:scrgbClr r="0" g="0" b="0"/>
        </a:lnRef>
        <a:fillRef idx="1">
          <a:scrgbClr r="0" g="0" b="0"/>
        </a:fillRef>
        <a:effectRef idx="0">
          <a:scrgbClr r="0" g="0" b="0"/>
        </a:effectRef>
        <a:fontRef idx="minor"/>
      </dsp:style>
    </dsp:sp>
    <dsp:sp modelId="{C2E1481B-5630-C84D-B712-D19FC736ACD3}">
      <dsp:nvSpPr>
        <dsp:cNvPr id="0" name=""/>
        <dsp:cNvSpPr/>
      </dsp:nvSpPr>
      <dsp:spPr>
        <a:xfrm>
          <a:off x="4249570" y="3275595"/>
          <a:ext cx="1822752" cy="4380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5000"/>
            </a:spcAft>
            <a:buNone/>
          </a:pPr>
          <a:r>
            <a:rPr lang="en-US" sz="1400" kern="1200"/>
            <a:t>Insurance Companies </a:t>
          </a:r>
          <a:endParaRPr lang="en-GB" sz="1400" kern="1200" dirty="0"/>
        </a:p>
      </dsp:txBody>
      <dsp:txXfrm>
        <a:off x="4249570" y="3275595"/>
        <a:ext cx="1822752" cy="4380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31514-DB72-F045-976B-0CCEE21B5AF0}">
      <dsp:nvSpPr>
        <dsp:cNvPr id="0" name=""/>
        <dsp:cNvSpPr/>
      </dsp:nvSpPr>
      <dsp:spPr>
        <a:xfrm>
          <a:off x="0" y="3689938"/>
          <a:ext cx="8417630" cy="340656"/>
        </a:xfrm>
        <a:prstGeom prst="rect">
          <a:avLst/>
        </a:prstGeom>
        <a:solidFill>
          <a:schemeClr val="accent5">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Conclusions</a:t>
          </a:r>
        </a:p>
      </dsp:txBody>
      <dsp:txXfrm>
        <a:off x="0" y="3689938"/>
        <a:ext cx="8417630" cy="340656"/>
      </dsp:txXfrm>
    </dsp:sp>
    <dsp:sp modelId="{5600B877-ABCD-3843-B6E6-CE0DDD20A7BC}">
      <dsp:nvSpPr>
        <dsp:cNvPr id="0" name=""/>
        <dsp:cNvSpPr/>
      </dsp:nvSpPr>
      <dsp:spPr>
        <a:xfrm rot="10800000">
          <a:off x="0" y="3171118"/>
          <a:ext cx="8417630" cy="523929"/>
        </a:xfrm>
        <a:prstGeom prst="upArrowCallout">
          <a:avLst/>
        </a:prstGeom>
        <a:solidFill>
          <a:schemeClr val="accent5">
            <a:alpha val="90000"/>
            <a:hueOff val="0"/>
            <a:satOff val="0"/>
            <a:lumOff val="0"/>
            <a:alphaOff val="-6667"/>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Model Performance Comparison</a:t>
          </a:r>
        </a:p>
      </dsp:txBody>
      <dsp:txXfrm rot="10800000">
        <a:off x="0" y="3171118"/>
        <a:ext cx="8417630" cy="340433"/>
      </dsp:txXfrm>
    </dsp:sp>
    <dsp:sp modelId="{D0C28CC7-A32E-DA43-9B90-FB6594134110}">
      <dsp:nvSpPr>
        <dsp:cNvPr id="0" name=""/>
        <dsp:cNvSpPr/>
      </dsp:nvSpPr>
      <dsp:spPr>
        <a:xfrm rot="10800000">
          <a:off x="0" y="2652299"/>
          <a:ext cx="8417630" cy="523929"/>
        </a:xfrm>
        <a:prstGeom prst="upArrowCallout">
          <a:avLst/>
        </a:prstGeom>
        <a:solidFill>
          <a:schemeClr val="accent5">
            <a:alpha val="90000"/>
            <a:hueOff val="0"/>
            <a:satOff val="0"/>
            <a:lumOff val="0"/>
            <a:alphaOff val="-13333"/>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Predictive Modelling</a:t>
          </a:r>
        </a:p>
      </dsp:txBody>
      <dsp:txXfrm rot="10800000">
        <a:off x="0" y="2652299"/>
        <a:ext cx="8417630" cy="340433"/>
      </dsp:txXfrm>
    </dsp:sp>
    <dsp:sp modelId="{6E5FFACA-6F56-E64F-AD40-8AA3A12773EA}">
      <dsp:nvSpPr>
        <dsp:cNvPr id="0" name=""/>
        <dsp:cNvSpPr/>
      </dsp:nvSpPr>
      <dsp:spPr>
        <a:xfrm rot="10800000">
          <a:off x="0" y="2133479"/>
          <a:ext cx="8417630" cy="523929"/>
        </a:xfrm>
        <a:prstGeom prst="upArrowCallout">
          <a:avLst/>
        </a:prstGeom>
        <a:solidFill>
          <a:schemeClr val="accent5">
            <a:alpha val="90000"/>
            <a:hueOff val="0"/>
            <a:satOff val="0"/>
            <a:lumOff val="0"/>
            <a:alphaOff val="-2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Feature engineering</a:t>
          </a:r>
        </a:p>
      </dsp:txBody>
      <dsp:txXfrm rot="10800000">
        <a:off x="0" y="2133479"/>
        <a:ext cx="8417630" cy="340433"/>
      </dsp:txXfrm>
    </dsp:sp>
    <dsp:sp modelId="{B0C491B4-FC39-2D47-949A-2A881B672F3F}">
      <dsp:nvSpPr>
        <dsp:cNvPr id="0" name=""/>
        <dsp:cNvSpPr/>
      </dsp:nvSpPr>
      <dsp:spPr>
        <a:xfrm rot="10800000">
          <a:off x="0" y="1390141"/>
          <a:ext cx="8417630" cy="748448"/>
        </a:xfrm>
        <a:prstGeom prst="upArrowCallout">
          <a:avLst/>
        </a:prstGeom>
        <a:solidFill>
          <a:schemeClr val="accent5">
            <a:alpha val="90000"/>
            <a:hueOff val="0"/>
            <a:satOff val="0"/>
            <a:lumOff val="0"/>
            <a:alphaOff val="-26667"/>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EDA</a:t>
          </a:r>
        </a:p>
      </dsp:txBody>
      <dsp:txXfrm rot="-10800000">
        <a:off x="0" y="1390141"/>
        <a:ext cx="8417630" cy="262705"/>
      </dsp:txXfrm>
    </dsp:sp>
    <dsp:sp modelId="{0D08E917-C98A-A24B-8379-3EA27E34AAA9}">
      <dsp:nvSpPr>
        <dsp:cNvPr id="0" name=""/>
        <dsp:cNvSpPr/>
      </dsp:nvSpPr>
      <dsp:spPr>
        <a:xfrm>
          <a:off x="0" y="1686299"/>
          <a:ext cx="4208814" cy="156654"/>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GB" sz="1100" kern="1200" dirty="0"/>
            <a:t>Data Correlation </a:t>
          </a:r>
        </a:p>
      </dsp:txBody>
      <dsp:txXfrm>
        <a:off x="0" y="1686299"/>
        <a:ext cx="4208814" cy="156654"/>
      </dsp:txXfrm>
    </dsp:sp>
    <dsp:sp modelId="{EF73DECC-EE1F-7F43-ACA8-2DB7A3E62E28}">
      <dsp:nvSpPr>
        <dsp:cNvPr id="0" name=""/>
        <dsp:cNvSpPr/>
      </dsp:nvSpPr>
      <dsp:spPr>
        <a:xfrm>
          <a:off x="4208815" y="1686299"/>
          <a:ext cx="4208814" cy="156654"/>
        </a:xfrm>
        <a:prstGeom prst="rect">
          <a:avLst/>
        </a:prstGeom>
        <a:solidFill>
          <a:schemeClr val="accent5">
            <a:alpha val="90000"/>
            <a:tint val="40000"/>
            <a:hueOff val="0"/>
            <a:satOff val="0"/>
            <a:lumOff val="0"/>
            <a:alphaOff val="-13333"/>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GB" sz="1100" kern="1200" dirty="0"/>
            <a:t>Histograms, Box plots, Donut, Heatmap, Dendrogram</a:t>
          </a:r>
        </a:p>
      </dsp:txBody>
      <dsp:txXfrm>
        <a:off x="4208815" y="1686299"/>
        <a:ext cx="4208814" cy="156654"/>
      </dsp:txXfrm>
    </dsp:sp>
    <dsp:sp modelId="{6DCAA313-7DEE-2646-AEF8-B251795FA93C}">
      <dsp:nvSpPr>
        <dsp:cNvPr id="0" name=""/>
        <dsp:cNvSpPr/>
      </dsp:nvSpPr>
      <dsp:spPr>
        <a:xfrm rot="10800000">
          <a:off x="0" y="871321"/>
          <a:ext cx="8417630" cy="523929"/>
        </a:xfrm>
        <a:prstGeom prst="upArrowCallout">
          <a:avLst/>
        </a:prstGeom>
        <a:solidFill>
          <a:schemeClr val="accent5">
            <a:hueOff val="0"/>
            <a:satOff val="0"/>
            <a:lum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Loading Data</a:t>
          </a:r>
        </a:p>
      </dsp:txBody>
      <dsp:txXfrm rot="10800000">
        <a:off x="0" y="871321"/>
        <a:ext cx="8417630" cy="340433"/>
      </dsp:txXfrm>
    </dsp:sp>
    <dsp:sp modelId="{A6F35E7C-506D-714E-B37F-11238D37C7B5}">
      <dsp:nvSpPr>
        <dsp:cNvPr id="0" name=""/>
        <dsp:cNvSpPr/>
      </dsp:nvSpPr>
      <dsp:spPr>
        <a:xfrm rot="10800000">
          <a:off x="0" y="2145"/>
          <a:ext cx="8417630" cy="874286"/>
        </a:xfrm>
        <a:prstGeom prst="upArrowCallout">
          <a:avLst/>
        </a:prstGeom>
        <a:solidFill>
          <a:schemeClr val="accent5">
            <a:alpha val="90000"/>
            <a:hueOff val="0"/>
            <a:satOff val="0"/>
            <a:lumOff val="0"/>
            <a:alpha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Project Setup</a:t>
          </a:r>
        </a:p>
      </dsp:txBody>
      <dsp:txXfrm rot="-10800000">
        <a:off x="0" y="2145"/>
        <a:ext cx="8417630" cy="306874"/>
      </dsp:txXfrm>
    </dsp:sp>
    <dsp:sp modelId="{7FCFB891-49AF-9949-B2EA-B767DCB515C4}">
      <dsp:nvSpPr>
        <dsp:cNvPr id="0" name=""/>
        <dsp:cNvSpPr/>
      </dsp:nvSpPr>
      <dsp:spPr>
        <a:xfrm>
          <a:off x="0" y="361222"/>
          <a:ext cx="4208814" cy="156654"/>
        </a:xfrm>
        <a:prstGeom prst="rect">
          <a:avLst/>
        </a:prstGeom>
        <a:solidFill>
          <a:schemeClr val="accent5">
            <a:alpha val="90000"/>
            <a:tint val="40000"/>
            <a:hueOff val="0"/>
            <a:satOff val="0"/>
            <a:lumOff val="0"/>
            <a:alphaOff val="-26667"/>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GB" sz="1100" kern="1200" dirty="0"/>
            <a:t>Importing libs</a:t>
          </a:r>
        </a:p>
      </dsp:txBody>
      <dsp:txXfrm>
        <a:off x="0" y="361222"/>
        <a:ext cx="4208814" cy="156654"/>
      </dsp:txXfrm>
    </dsp:sp>
    <dsp:sp modelId="{C97C8433-36A2-8D43-99D2-8C0252D31594}">
      <dsp:nvSpPr>
        <dsp:cNvPr id="0" name=""/>
        <dsp:cNvSpPr/>
      </dsp:nvSpPr>
      <dsp:spPr>
        <a:xfrm>
          <a:off x="4208815" y="361222"/>
          <a:ext cx="4208814" cy="156654"/>
        </a:xfrm>
        <a:prstGeom prst="rect">
          <a:avLst/>
        </a:prstGeom>
        <a:solidFill>
          <a:schemeClr val="accent5">
            <a:alpha val="90000"/>
            <a:tint val="40000"/>
            <a:hueOff val="0"/>
            <a:satOff val="0"/>
            <a:lumOff val="0"/>
            <a:alphaOff val="-4000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GB" sz="1100" kern="1200" dirty="0"/>
            <a:t>Defining functions</a:t>
          </a:r>
        </a:p>
      </dsp:txBody>
      <dsp:txXfrm>
        <a:off x="4208815" y="361222"/>
        <a:ext cx="4208814" cy="156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4D755-152A-664D-BF9B-0F181223756B}">
      <dsp:nvSpPr>
        <dsp:cNvPr id="0" name=""/>
        <dsp:cNvSpPr/>
      </dsp:nvSpPr>
      <dsp:spPr>
        <a:xfrm>
          <a:off x="2388642" y="2361010"/>
          <a:ext cx="1655414" cy="1655414"/>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8735" tIns="38735" rIns="38735" bIns="38735" numCol="1" spcCol="1270" anchor="ctr" anchorCtr="0">
          <a:noAutofit/>
          <a:sp3d extrusionH="28000" prstMaterial="matte"/>
        </a:bodyPr>
        <a:lstStyle/>
        <a:p>
          <a:pPr marL="0" lvl="0" indent="0" algn="ctr" defTabSz="2711450">
            <a:lnSpc>
              <a:spcPct val="90000"/>
            </a:lnSpc>
            <a:spcBef>
              <a:spcPct val="0"/>
            </a:spcBef>
            <a:spcAft>
              <a:spcPct val="35000"/>
            </a:spcAft>
            <a:buNone/>
          </a:pPr>
          <a:r>
            <a:rPr lang="en-GB" sz="6100" kern="1200" dirty="0"/>
            <a:t>ML</a:t>
          </a:r>
        </a:p>
      </dsp:txBody>
      <dsp:txXfrm>
        <a:off x="2631072" y="2603440"/>
        <a:ext cx="1170554" cy="1170554"/>
      </dsp:txXfrm>
    </dsp:sp>
    <dsp:sp modelId="{4EED6D6A-F2FB-B04E-ADF2-F27A0A3A3D0E}">
      <dsp:nvSpPr>
        <dsp:cNvPr id="0" name=""/>
        <dsp:cNvSpPr/>
      </dsp:nvSpPr>
      <dsp:spPr>
        <a:xfrm rot="10800000">
          <a:off x="786814" y="2952820"/>
          <a:ext cx="1513727" cy="471793"/>
        </a:xfrm>
        <a:prstGeom prst="leftArrow">
          <a:avLst>
            <a:gd name="adj1" fmla="val 60000"/>
            <a:gd name="adj2" fmla="val 50000"/>
          </a:avLst>
        </a:prstGeom>
        <a:solidFill>
          <a:schemeClr val="accent5">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7E2578CC-A2A4-6B41-8F73-1AF3B1076140}">
      <dsp:nvSpPr>
        <dsp:cNvPr id="0" name=""/>
        <dsp:cNvSpPr/>
      </dsp:nvSpPr>
      <dsp:spPr>
        <a:xfrm>
          <a:off x="492" y="2559659"/>
          <a:ext cx="1572644" cy="1258115"/>
        </a:xfrm>
        <a:prstGeom prst="roundRect">
          <a:avLst>
            <a:gd name="adj" fmla="val 1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sp3d extrusionH="28000" prstMaterial="matte"/>
        </a:bodyPr>
        <a:lstStyle/>
        <a:p>
          <a:pPr marL="0" lvl="0" indent="0" algn="ctr" defTabSz="977900">
            <a:lnSpc>
              <a:spcPct val="90000"/>
            </a:lnSpc>
            <a:spcBef>
              <a:spcPct val="0"/>
            </a:spcBef>
            <a:spcAft>
              <a:spcPct val="35000"/>
            </a:spcAft>
            <a:buNone/>
          </a:pPr>
          <a:r>
            <a:rPr lang="en-GB" sz="2200" kern="1200" dirty="0"/>
            <a:t>Logistic Regression</a:t>
          </a:r>
        </a:p>
      </dsp:txBody>
      <dsp:txXfrm>
        <a:off x="37341" y="2596508"/>
        <a:ext cx="1498946" cy="1184417"/>
      </dsp:txXfrm>
    </dsp:sp>
    <dsp:sp modelId="{3D32D323-DBEB-944B-94D6-472987E65A1B}">
      <dsp:nvSpPr>
        <dsp:cNvPr id="0" name=""/>
        <dsp:cNvSpPr/>
      </dsp:nvSpPr>
      <dsp:spPr>
        <a:xfrm rot="13500000">
          <a:off x="1276728" y="1770063"/>
          <a:ext cx="1513727" cy="471793"/>
        </a:xfrm>
        <a:prstGeom prst="leftArrow">
          <a:avLst>
            <a:gd name="adj1" fmla="val 60000"/>
            <a:gd name="adj2" fmla="val 50000"/>
          </a:avLst>
        </a:prstGeom>
        <a:solidFill>
          <a:schemeClr val="accent5">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BAE77D30-ACBE-EB47-9862-FB7E7E1F8D22}">
      <dsp:nvSpPr>
        <dsp:cNvPr id="0" name=""/>
        <dsp:cNvSpPr/>
      </dsp:nvSpPr>
      <dsp:spPr>
        <a:xfrm>
          <a:off x="712086" y="841719"/>
          <a:ext cx="1572644" cy="1258115"/>
        </a:xfrm>
        <a:prstGeom prst="roundRect">
          <a:avLst>
            <a:gd name="adj" fmla="val 1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sp3d extrusionH="28000" prstMaterial="matte"/>
        </a:bodyPr>
        <a:lstStyle/>
        <a:p>
          <a:pPr marL="0" lvl="0" indent="0" algn="ctr" defTabSz="977900">
            <a:lnSpc>
              <a:spcPct val="90000"/>
            </a:lnSpc>
            <a:spcBef>
              <a:spcPct val="0"/>
            </a:spcBef>
            <a:spcAft>
              <a:spcPct val="35000"/>
            </a:spcAft>
            <a:buNone/>
          </a:pPr>
          <a:r>
            <a:rPr lang="en-GB" sz="2200" kern="1200" dirty="0"/>
            <a:t>Decision Tree</a:t>
          </a:r>
        </a:p>
      </dsp:txBody>
      <dsp:txXfrm>
        <a:off x="748935" y="878568"/>
        <a:ext cx="1498946" cy="1184417"/>
      </dsp:txXfrm>
    </dsp:sp>
    <dsp:sp modelId="{B98F595A-6E8B-5540-B02E-1D4E93761A5C}">
      <dsp:nvSpPr>
        <dsp:cNvPr id="0" name=""/>
        <dsp:cNvSpPr/>
      </dsp:nvSpPr>
      <dsp:spPr>
        <a:xfrm rot="16200000">
          <a:off x="2460014" y="1280739"/>
          <a:ext cx="1512670" cy="471793"/>
        </a:xfrm>
        <a:prstGeom prst="leftArrow">
          <a:avLst>
            <a:gd name="adj1" fmla="val 60000"/>
            <a:gd name="adj2" fmla="val 50000"/>
          </a:avLst>
        </a:prstGeom>
        <a:solidFill>
          <a:schemeClr val="accent5">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DF90C806-1460-F543-B758-AFA7AB5A675D}">
      <dsp:nvSpPr>
        <dsp:cNvPr id="0" name=""/>
        <dsp:cNvSpPr/>
      </dsp:nvSpPr>
      <dsp:spPr>
        <a:xfrm>
          <a:off x="2430027" y="131242"/>
          <a:ext cx="1572644" cy="1258115"/>
        </a:xfrm>
        <a:prstGeom prst="roundRect">
          <a:avLst>
            <a:gd name="adj" fmla="val 1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sp3d extrusionH="28000" prstMaterial="matte"/>
        </a:bodyPr>
        <a:lstStyle/>
        <a:p>
          <a:pPr marL="0" lvl="0" indent="0" algn="ctr" defTabSz="977900">
            <a:lnSpc>
              <a:spcPct val="90000"/>
            </a:lnSpc>
            <a:spcBef>
              <a:spcPct val="0"/>
            </a:spcBef>
            <a:spcAft>
              <a:spcPct val="35000"/>
            </a:spcAft>
            <a:buNone/>
          </a:pPr>
          <a:r>
            <a:rPr lang="en-GB" sz="2200" kern="1200" dirty="0"/>
            <a:t>Random Forest</a:t>
          </a:r>
        </a:p>
      </dsp:txBody>
      <dsp:txXfrm>
        <a:off x="2466876" y="168091"/>
        <a:ext cx="1498946" cy="1184417"/>
      </dsp:txXfrm>
    </dsp:sp>
    <dsp:sp modelId="{B35C7674-E4C8-4A48-B897-105A1A9F9BC7}">
      <dsp:nvSpPr>
        <dsp:cNvPr id="0" name=""/>
        <dsp:cNvSpPr/>
      </dsp:nvSpPr>
      <dsp:spPr>
        <a:xfrm rot="18900000">
          <a:off x="3642243" y="1770063"/>
          <a:ext cx="1513727" cy="471793"/>
        </a:xfrm>
        <a:prstGeom prst="leftArrow">
          <a:avLst>
            <a:gd name="adj1" fmla="val 60000"/>
            <a:gd name="adj2" fmla="val 50000"/>
          </a:avLst>
        </a:prstGeom>
        <a:solidFill>
          <a:schemeClr val="accent5">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2767140E-1810-9E44-AC4B-14B6C9E239EC}">
      <dsp:nvSpPr>
        <dsp:cNvPr id="0" name=""/>
        <dsp:cNvSpPr/>
      </dsp:nvSpPr>
      <dsp:spPr>
        <a:xfrm>
          <a:off x="4147968" y="841719"/>
          <a:ext cx="1572644" cy="1258115"/>
        </a:xfrm>
        <a:prstGeom prst="roundRect">
          <a:avLst>
            <a:gd name="adj" fmla="val 1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sp3d extrusionH="28000" prstMaterial="matte"/>
        </a:bodyPr>
        <a:lstStyle/>
        <a:p>
          <a:pPr marL="0" lvl="0" indent="0" algn="ctr" defTabSz="977900">
            <a:lnSpc>
              <a:spcPct val="90000"/>
            </a:lnSpc>
            <a:spcBef>
              <a:spcPct val="0"/>
            </a:spcBef>
            <a:spcAft>
              <a:spcPct val="35000"/>
            </a:spcAft>
            <a:buNone/>
          </a:pPr>
          <a:r>
            <a:rPr lang="en-GB" sz="2200" kern="1200" dirty="0"/>
            <a:t>KNN</a:t>
          </a:r>
        </a:p>
      </dsp:txBody>
      <dsp:txXfrm>
        <a:off x="4184817" y="878568"/>
        <a:ext cx="1498946" cy="1184417"/>
      </dsp:txXfrm>
    </dsp:sp>
    <dsp:sp modelId="{D3872B8D-CAA6-4E4E-A424-C70F77B19056}">
      <dsp:nvSpPr>
        <dsp:cNvPr id="0" name=""/>
        <dsp:cNvSpPr/>
      </dsp:nvSpPr>
      <dsp:spPr>
        <a:xfrm>
          <a:off x="4132157" y="2952820"/>
          <a:ext cx="1513727" cy="471793"/>
        </a:xfrm>
        <a:prstGeom prst="leftArrow">
          <a:avLst>
            <a:gd name="adj1" fmla="val 60000"/>
            <a:gd name="adj2" fmla="val 50000"/>
          </a:avLst>
        </a:prstGeom>
        <a:solidFill>
          <a:schemeClr val="accent5">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3ED7FB53-C17F-9A4F-97E2-A6E0BE4EA717}">
      <dsp:nvSpPr>
        <dsp:cNvPr id="0" name=""/>
        <dsp:cNvSpPr/>
      </dsp:nvSpPr>
      <dsp:spPr>
        <a:xfrm>
          <a:off x="4859562" y="2559659"/>
          <a:ext cx="1572644" cy="1258115"/>
        </a:xfrm>
        <a:prstGeom prst="roundRect">
          <a:avLst>
            <a:gd name="adj" fmla="val 1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sp3d extrusionH="28000" prstMaterial="matte"/>
        </a:bodyPr>
        <a:lstStyle/>
        <a:p>
          <a:pPr marL="0" lvl="0" indent="0" algn="ctr" defTabSz="977900">
            <a:lnSpc>
              <a:spcPct val="90000"/>
            </a:lnSpc>
            <a:spcBef>
              <a:spcPct val="0"/>
            </a:spcBef>
            <a:spcAft>
              <a:spcPct val="35000"/>
            </a:spcAft>
            <a:buNone/>
          </a:pPr>
          <a:r>
            <a:rPr lang="en-GB" sz="2200" kern="1200" dirty="0"/>
            <a:t>XGBOOST</a:t>
          </a:r>
        </a:p>
      </dsp:txBody>
      <dsp:txXfrm>
        <a:off x="4896411" y="2596508"/>
        <a:ext cx="1498946" cy="1184417"/>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100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135314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5" name="Google Shape;110;p4" descr="A close up of a sign&#10;&#10;Description automatically generated">
            <a:extLst>
              <a:ext uri="{FF2B5EF4-FFF2-40B4-BE49-F238E27FC236}">
                <a16:creationId xmlns:a16="http://schemas.microsoft.com/office/drawing/2014/main" id="{4D797CE1-B3BC-05B3-7EFB-77E24CA99EC4}"/>
              </a:ext>
            </a:extLst>
          </p:cNvPr>
          <p:cNvPicPr preferRelativeResize="0"/>
          <p:nvPr userDrawn="1"/>
        </p:nvPicPr>
        <p:blipFill rotWithShape="1">
          <a:blip r:embed="rId14">
            <a:alphaModFix/>
          </a:blip>
          <a:srcRect/>
          <a:stretch/>
        </p:blipFill>
        <p:spPr>
          <a:xfrm>
            <a:off x="5890576" y="50164"/>
            <a:ext cx="1226897" cy="410144"/>
          </a:xfrm>
          <a:prstGeom prst="rect">
            <a:avLst/>
          </a:prstGeom>
          <a:noFill/>
          <a:ln>
            <a:noFill/>
          </a:ln>
        </p:spPr>
      </p:pic>
      <p:pic>
        <p:nvPicPr>
          <p:cNvPr id="6" name="Picture 5">
            <a:extLst>
              <a:ext uri="{FF2B5EF4-FFF2-40B4-BE49-F238E27FC236}">
                <a16:creationId xmlns:a16="http://schemas.microsoft.com/office/drawing/2014/main" id="{63FDEA9A-3289-7724-A041-81BA7412446D}"/>
              </a:ext>
            </a:extLst>
          </p:cNvPr>
          <p:cNvPicPr>
            <a:picLocks noChangeAspect="1"/>
          </p:cNvPicPr>
          <p:nvPr userDrawn="1"/>
        </p:nvPicPr>
        <p:blipFill>
          <a:blip r:embed="rId15"/>
          <a:stretch>
            <a:fillRect/>
          </a:stretch>
        </p:blipFill>
        <p:spPr>
          <a:xfrm>
            <a:off x="8588173" y="44451"/>
            <a:ext cx="430886" cy="421570"/>
          </a:xfrm>
          <a:prstGeom prst="rect">
            <a:avLst/>
          </a:prstGeom>
        </p:spPr>
      </p:pic>
      <p:pic>
        <p:nvPicPr>
          <p:cNvPr id="7" name="Picture 6">
            <a:extLst>
              <a:ext uri="{FF2B5EF4-FFF2-40B4-BE49-F238E27FC236}">
                <a16:creationId xmlns:a16="http://schemas.microsoft.com/office/drawing/2014/main" id="{4FE9B430-F1A6-D15F-5325-A6ECC80544A3}"/>
              </a:ext>
            </a:extLst>
          </p:cNvPr>
          <p:cNvPicPr>
            <a:picLocks noChangeAspect="1"/>
          </p:cNvPicPr>
          <p:nvPr userDrawn="1"/>
        </p:nvPicPr>
        <p:blipFill>
          <a:blip r:embed="rId16"/>
          <a:stretch>
            <a:fillRect/>
          </a:stretch>
        </p:blipFill>
        <p:spPr>
          <a:xfrm>
            <a:off x="7448295" y="54435"/>
            <a:ext cx="606402" cy="401602"/>
          </a:xfrm>
          <a:prstGeom prst="rect">
            <a:avLst/>
          </a:prstGeom>
        </p:spPr>
      </p:pic>
      <p:cxnSp>
        <p:nvCxnSpPr>
          <p:cNvPr id="11" name="Straight Connector 10">
            <a:extLst>
              <a:ext uri="{FF2B5EF4-FFF2-40B4-BE49-F238E27FC236}">
                <a16:creationId xmlns:a16="http://schemas.microsoft.com/office/drawing/2014/main" id="{3A16F5E0-5700-9B75-900A-DACA5FE2B975}"/>
              </a:ext>
            </a:extLst>
          </p:cNvPr>
          <p:cNvCxnSpPr/>
          <p:nvPr userDrawn="1"/>
        </p:nvCxnSpPr>
        <p:spPr>
          <a:xfrm>
            <a:off x="727299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4B73529-812D-C430-F6D0-F29A1FE550F2}"/>
              </a:ext>
            </a:extLst>
          </p:cNvPr>
          <p:cNvCxnSpPr/>
          <p:nvPr userDrawn="1"/>
        </p:nvCxnSpPr>
        <p:spPr>
          <a:xfrm>
            <a:off x="832807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 bg1="lt1" tx1="dk1" bg2="dk2" tx2="lt2" accent1="accent1" accent2="accent2" accent3="accent3" accent4="accent4" accent5="accent5" accent6="accent6" hlink="hlink" folHlink="folHlink"/>
  <p:sldLayoutIdLst>
    <p:sldLayoutId id="2147483666" r:id="rId1"/>
    <p:sldLayoutId id="2147483667" r:id="rId2"/>
    <p:sldLayoutId id="2147483652" r:id="rId3"/>
    <p:sldLayoutId id="2147483653" r:id="rId4"/>
    <p:sldLayoutId id="2147483654" r:id="rId5"/>
    <p:sldLayoutId id="2147483668" r:id="rId6"/>
    <p:sldLayoutId id="2147483669" r:id="rId7"/>
    <p:sldLayoutId id="2147483670" r:id="rId8"/>
    <p:sldLayoutId id="2147483656" r:id="rId9"/>
    <p:sldLayoutId id="2147483657" r:id="rId10"/>
    <p:sldLayoutId id="2147483659"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07EE478-C686-BEE8-D55A-706CA7E7474C}"/>
              </a:ext>
            </a:extLst>
          </p:cNvPr>
          <p:cNvPicPr>
            <a:picLocks noChangeAspect="1"/>
          </p:cNvPicPr>
          <p:nvPr/>
        </p:nvPicPr>
        <p:blipFill>
          <a:blip r:embed="rId3"/>
          <a:srcRect l="5562" r="5562"/>
          <a:stretch/>
        </p:blipFill>
        <p:spPr>
          <a:xfrm>
            <a:off x="1426" y="0"/>
            <a:ext cx="9142574" cy="5143500"/>
          </a:xfrm>
          <a:prstGeom prst="rect">
            <a:avLst/>
          </a:prstGeom>
        </p:spPr>
      </p:pic>
      <p:sp>
        <p:nvSpPr>
          <p:cNvPr id="10" name="TextShape 1">
            <a:extLst>
              <a:ext uri="{FF2B5EF4-FFF2-40B4-BE49-F238E27FC236}">
                <a16:creationId xmlns:a16="http://schemas.microsoft.com/office/drawing/2014/main" id="{813F2107-8C2D-9CA4-CD8E-ECCCD7EBECC8}"/>
              </a:ext>
            </a:extLst>
          </p:cNvPr>
          <p:cNvSpPr txBox="1"/>
          <p:nvPr/>
        </p:nvSpPr>
        <p:spPr>
          <a:xfrm>
            <a:off x="639839" y="2646964"/>
            <a:ext cx="3847331" cy="445087"/>
          </a:xfrm>
          <a:prstGeom prst="rect">
            <a:avLst/>
          </a:prstGeom>
          <a:noFill/>
          <a:ln w="0">
            <a:noFill/>
          </a:ln>
        </p:spPr>
        <p:txBody>
          <a:bodyPr lIns="68580" tIns="34290" rIns="68580" bIns="34290" anchor="b">
            <a:noAutofit/>
          </a:bodyPr>
          <a:lstStyle/>
          <a:p>
            <a:pPr algn="ctr">
              <a:lnSpc>
                <a:spcPct val="90000"/>
              </a:lnSpc>
            </a:pPr>
            <a:r>
              <a:rPr lang="en-US" sz="2800" b="1" spc="-1" dirty="0">
                <a:solidFill>
                  <a:schemeClr val="bg1"/>
                </a:solidFill>
                <a:latin typeface="Calibri"/>
              </a:rPr>
              <a:t>Heart Attack  Prediction</a:t>
            </a:r>
          </a:p>
        </p:txBody>
      </p:sp>
      <p:sp>
        <p:nvSpPr>
          <p:cNvPr id="16" name="Rectangle 15">
            <a:extLst>
              <a:ext uri="{FF2B5EF4-FFF2-40B4-BE49-F238E27FC236}">
                <a16:creationId xmlns:a16="http://schemas.microsoft.com/office/drawing/2014/main" id="{5560471F-132C-DC05-DF57-C57BF5F94F99}"/>
              </a:ext>
            </a:extLst>
          </p:cNvPr>
          <p:cNvSpPr/>
          <p:nvPr/>
        </p:nvSpPr>
        <p:spPr>
          <a:xfrm>
            <a:off x="743414" y="1640947"/>
            <a:ext cx="2988527" cy="871317"/>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oogle Shape;110;p4" descr="A close up of a sign&#10;&#10;Description automatically generated">
            <a:extLst>
              <a:ext uri="{FF2B5EF4-FFF2-40B4-BE49-F238E27FC236}">
                <a16:creationId xmlns:a16="http://schemas.microsoft.com/office/drawing/2014/main" id="{7F1DD211-B5CE-B07E-185D-B2D660A88249}"/>
              </a:ext>
            </a:extLst>
          </p:cNvPr>
          <p:cNvPicPr preferRelativeResize="0"/>
          <p:nvPr/>
        </p:nvPicPr>
        <p:blipFill rotWithShape="1">
          <a:blip r:embed="rId4">
            <a:alphaModFix/>
          </a:blip>
          <a:srcRect/>
          <a:stretch/>
        </p:blipFill>
        <p:spPr>
          <a:xfrm>
            <a:off x="815783" y="1971178"/>
            <a:ext cx="1050529" cy="294230"/>
          </a:xfrm>
          <a:prstGeom prst="rect">
            <a:avLst/>
          </a:prstGeom>
          <a:noFill/>
          <a:ln>
            <a:noFill/>
          </a:ln>
        </p:spPr>
      </p:pic>
      <p:pic>
        <p:nvPicPr>
          <p:cNvPr id="7" name="Picture 6">
            <a:extLst>
              <a:ext uri="{FF2B5EF4-FFF2-40B4-BE49-F238E27FC236}">
                <a16:creationId xmlns:a16="http://schemas.microsoft.com/office/drawing/2014/main" id="{4E9B16EB-4021-3DAD-87D7-8AADDA33F175}"/>
              </a:ext>
            </a:extLst>
          </p:cNvPr>
          <p:cNvPicPr>
            <a:picLocks noChangeAspect="1"/>
          </p:cNvPicPr>
          <p:nvPr/>
        </p:nvPicPr>
        <p:blipFill>
          <a:blip r:embed="rId5"/>
          <a:stretch>
            <a:fillRect/>
          </a:stretch>
        </p:blipFill>
        <p:spPr>
          <a:xfrm>
            <a:off x="3052197" y="1843398"/>
            <a:ext cx="485958" cy="475451"/>
          </a:xfrm>
          <a:prstGeom prst="rect">
            <a:avLst/>
          </a:prstGeom>
        </p:spPr>
      </p:pic>
      <p:pic>
        <p:nvPicPr>
          <p:cNvPr id="9" name="Picture 8">
            <a:extLst>
              <a:ext uri="{FF2B5EF4-FFF2-40B4-BE49-F238E27FC236}">
                <a16:creationId xmlns:a16="http://schemas.microsoft.com/office/drawing/2014/main" id="{600553CE-6B63-17CC-854E-76FF40B12CCD}"/>
              </a:ext>
            </a:extLst>
          </p:cNvPr>
          <p:cNvPicPr>
            <a:picLocks noChangeAspect="1"/>
          </p:cNvPicPr>
          <p:nvPr/>
        </p:nvPicPr>
        <p:blipFill>
          <a:blip r:embed="rId6"/>
          <a:stretch>
            <a:fillRect/>
          </a:stretch>
        </p:blipFill>
        <p:spPr>
          <a:xfrm>
            <a:off x="2115014" y="1919854"/>
            <a:ext cx="599270" cy="396879"/>
          </a:xfrm>
          <a:prstGeom prst="rect">
            <a:avLst/>
          </a:prstGeom>
        </p:spPr>
      </p:pic>
      <p:cxnSp>
        <p:nvCxnSpPr>
          <p:cNvPr id="12" name="Straight Connector 11">
            <a:extLst>
              <a:ext uri="{FF2B5EF4-FFF2-40B4-BE49-F238E27FC236}">
                <a16:creationId xmlns:a16="http://schemas.microsoft.com/office/drawing/2014/main" id="{3AE5AE47-CF4D-55BD-80ED-4ABE05325878}"/>
              </a:ext>
            </a:extLst>
          </p:cNvPr>
          <p:cNvCxnSpPr/>
          <p:nvPr/>
        </p:nvCxnSpPr>
        <p:spPr>
          <a:xfrm>
            <a:off x="1984914" y="1859664"/>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EE501B5-345A-EB93-5880-D723D37DD07C}"/>
              </a:ext>
            </a:extLst>
          </p:cNvPr>
          <p:cNvCxnSpPr/>
          <p:nvPr/>
        </p:nvCxnSpPr>
        <p:spPr>
          <a:xfrm>
            <a:off x="2891880" y="1865133"/>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4E88EE61-2242-CA77-5668-E4432A881B62}"/>
              </a:ext>
            </a:extLst>
          </p:cNvPr>
          <p:cNvSpPr txBox="1"/>
          <p:nvPr/>
        </p:nvSpPr>
        <p:spPr>
          <a:xfrm>
            <a:off x="5938026" y="3294069"/>
            <a:ext cx="2408532" cy="2262671"/>
          </a:xfrm>
          <a:prstGeom prst="rect">
            <a:avLst/>
          </a:prstGeom>
          <a:noFill/>
        </p:spPr>
        <p:txBody>
          <a:bodyPr wrap="square" rtlCol="0">
            <a:spAutoFit/>
          </a:bodyPr>
          <a:lstStyle/>
          <a:p>
            <a:pPr>
              <a:lnSpc>
                <a:spcPct val="150000"/>
              </a:lnSpc>
            </a:pPr>
            <a:r>
              <a:rPr lang="en-IN" sz="1600" dirty="0" err="1">
                <a:solidFill>
                  <a:schemeClr val="bg1"/>
                </a:solidFill>
              </a:rPr>
              <a:t>Parth</a:t>
            </a:r>
            <a:r>
              <a:rPr lang="en-IN" sz="1600" dirty="0">
                <a:solidFill>
                  <a:schemeClr val="bg1"/>
                </a:solidFill>
              </a:rPr>
              <a:t> Maheshwari</a:t>
            </a:r>
          </a:p>
          <a:p>
            <a:pPr>
              <a:lnSpc>
                <a:spcPct val="150000"/>
              </a:lnSpc>
            </a:pPr>
            <a:r>
              <a:rPr lang="en-IN" sz="1600" dirty="0">
                <a:solidFill>
                  <a:schemeClr val="bg1"/>
                </a:solidFill>
              </a:rPr>
              <a:t>Vaibhav </a:t>
            </a:r>
            <a:r>
              <a:rPr lang="en-IN" sz="1600" dirty="0" err="1">
                <a:solidFill>
                  <a:schemeClr val="bg1"/>
                </a:solidFill>
              </a:rPr>
              <a:t>Panse</a:t>
            </a:r>
            <a:endParaRPr lang="en-IN" sz="1600" dirty="0">
              <a:solidFill>
                <a:schemeClr val="bg1"/>
              </a:solidFill>
            </a:endParaRPr>
          </a:p>
          <a:p>
            <a:pPr>
              <a:lnSpc>
                <a:spcPct val="150000"/>
              </a:lnSpc>
            </a:pPr>
            <a:r>
              <a:rPr lang="en-IN" sz="1600" dirty="0" err="1">
                <a:solidFill>
                  <a:schemeClr val="bg1"/>
                </a:solidFill>
              </a:rPr>
              <a:t>Parvath</a:t>
            </a:r>
            <a:r>
              <a:rPr lang="en-IN" sz="1600" dirty="0">
                <a:solidFill>
                  <a:schemeClr val="bg1"/>
                </a:solidFill>
              </a:rPr>
              <a:t> </a:t>
            </a:r>
            <a:r>
              <a:rPr lang="en-IN" sz="1600" dirty="0" err="1">
                <a:solidFill>
                  <a:schemeClr val="bg1"/>
                </a:solidFill>
              </a:rPr>
              <a:t>Darshini</a:t>
            </a:r>
            <a:endParaRPr lang="en-IN" sz="1600" dirty="0">
              <a:solidFill>
                <a:schemeClr val="bg1"/>
              </a:solidFill>
            </a:endParaRPr>
          </a:p>
          <a:p>
            <a:pPr>
              <a:lnSpc>
                <a:spcPct val="150000"/>
              </a:lnSpc>
            </a:pPr>
            <a:r>
              <a:rPr lang="en-IN" sz="1600" dirty="0">
                <a:solidFill>
                  <a:schemeClr val="bg1"/>
                </a:solidFill>
              </a:rPr>
              <a:t>Arin Makwana</a:t>
            </a:r>
          </a:p>
          <a:p>
            <a:pPr>
              <a:lnSpc>
                <a:spcPct val="150000"/>
              </a:lnSpc>
            </a:pPr>
            <a:endParaRPr lang="en-IN" sz="1600" dirty="0">
              <a:solidFill>
                <a:schemeClr val="bg1"/>
              </a:solidFill>
            </a:endParaRPr>
          </a:p>
          <a:p>
            <a:pPr>
              <a:lnSpc>
                <a:spcPct val="150000"/>
              </a:lnSpc>
            </a:pPr>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Conclusion</a:t>
            </a:r>
          </a:p>
        </p:txBody>
      </p:sp>
      <p:pic>
        <p:nvPicPr>
          <p:cNvPr id="3" name="Picture 2">
            <a:extLst>
              <a:ext uri="{FF2B5EF4-FFF2-40B4-BE49-F238E27FC236}">
                <a16:creationId xmlns:a16="http://schemas.microsoft.com/office/drawing/2014/main" id="{A2F74CEE-6A08-7F56-C3FF-48AC7D373B9E}"/>
              </a:ext>
            </a:extLst>
          </p:cNvPr>
          <p:cNvPicPr>
            <a:picLocks noChangeAspect="1"/>
          </p:cNvPicPr>
          <p:nvPr/>
        </p:nvPicPr>
        <p:blipFill>
          <a:blip r:embed="rId2"/>
          <a:stretch>
            <a:fillRect/>
          </a:stretch>
        </p:blipFill>
        <p:spPr>
          <a:xfrm>
            <a:off x="685800" y="1172769"/>
            <a:ext cx="7772400" cy="1020498"/>
          </a:xfrm>
          <a:prstGeom prst="rect">
            <a:avLst/>
          </a:prstGeom>
        </p:spPr>
      </p:pic>
      <p:sp>
        <p:nvSpPr>
          <p:cNvPr id="4" name="TextBox 3">
            <a:extLst>
              <a:ext uri="{FF2B5EF4-FFF2-40B4-BE49-F238E27FC236}">
                <a16:creationId xmlns:a16="http://schemas.microsoft.com/office/drawing/2014/main" id="{3AF292AD-8E16-5A58-DC57-D95D33719ABD}"/>
              </a:ext>
            </a:extLst>
          </p:cNvPr>
          <p:cNvSpPr txBox="1"/>
          <p:nvPr/>
        </p:nvSpPr>
        <p:spPr>
          <a:xfrm>
            <a:off x="685800" y="2465160"/>
            <a:ext cx="7772400" cy="2554545"/>
          </a:xfrm>
          <a:prstGeom prst="rect">
            <a:avLst/>
          </a:prstGeom>
          <a:noFill/>
        </p:spPr>
        <p:txBody>
          <a:bodyPr wrap="square" rtlCol="0">
            <a:spAutoFit/>
          </a:bodyPr>
          <a:lstStyle/>
          <a:p>
            <a:pPr marL="285750" indent="-285750" algn="l">
              <a:buFont typeface="Arial" panose="020B0604020202020204" pitchFamily="34" charset="0"/>
              <a:buChar char="•"/>
            </a:pPr>
            <a:r>
              <a:rPr lang="en-IN" sz="1600" b="0" i="0" dirty="0">
                <a:solidFill>
                  <a:srgbClr val="000000"/>
                </a:solidFill>
                <a:effectLst/>
                <a:latin typeface="Helvetica Neue" panose="02000503000000020004" pitchFamily="2" charset="0"/>
              </a:rPr>
              <a:t>Logistic Regression has the has the highest mean AUC score but also has competitive mean precision, mean recall, and mean F1-score values.</a:t>
            </a:r>
          </a:p>
          <a:p>
            <a:pPr marL="285750" indent="-285750" algn="l">
              <a:buFont typeface="Arial" panose="020B0604020202020204" pitchFamily="34" charset="0"/>
              <a:buChar char="•"/>
            </a:pPr>
            <a:endParaRPr lang="en-IN" sz="1600" b="0" i="0" dirty="0">
              <a:solidFill>
                <a:srgbClr val="000000"/>
              </a:solidFill>
              <a:effectLst/>
              <a:latin typeface="Helvetica Neue" panose="02000503000000020004" pitchFamily="2" charset="0"/>
            </a:endParaRPr>
          </a:p>
          <a:p>
            <a:pPr marL="285750" indent="-285750" algn="l">
              <a:buFont typeface="Arial" panose="020B0604020202020204" pitchFamily="34" charset="0"/>
              <a:buChar char="•"/>
            </a:pPr>
            <a:r>
              <a:rPr lang="en-IN" sz="1600" b="0" i="0" dirty="0">
                <a:solidFill>
                  <a:srgbClr val="000000"/>
                </a:solidFill>
                <a:effectLst/>
                <a:latin typeface="Helvetica Neue" panose="02000503000000020004" pitchFamily="2" charset="0"/>
              </a:rPr>
              <a:t>Its balanced performance across all metrics suggests that Logistic Regression is the optimal choice for this dataset.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IN" sz="1600" b="1" i="0" dirty="0">
                <a:solidFill>
                  <a:srgbClr val="FF0000"/>
                </a:solidFill>
                <a:effectLst/>
                <a:latin typeface="+mn-lt"/>
              </a:rPr>
              <a:t>In conclusion, considering the balanced performance across all metrics, the Logistic Regression model is the recommended choice for its superior performance in terms of the mean AUC, mean precision, mean recall, and mean F1-score.</a:t>
            </a:r>
            <a:endParaRPr lang="en-US" sz="1600" dirty="0">
              <a:latin typeface="+mn-lt"/>
            </a:endParaRPr>
          </a:p>
        </p:txBody>
      </p:sp>
    </p:spTree>
    <p:extLst>
      <p:ext uri="{BB962C8B-B14F-4D97-AF65-F5344CB8AC3E}">
        <p14:creationId xmlns:p14="http://schemas.microsoft.com/office/powerpoint/2010/main" val="173038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371653C-5A59-55AF-7592-1B7D2CA0BEA9}"/>
              </a:ext>
            </a:extLst>
          </p:cNvPr>
          <p:cNvSpPr txBox="1"/>
          <p:nvPr/>
        </p:nvSpPr>
        <p:spPr>
          <a:xfrm>
            <a:off x="3166669" y="2193074"/>
            <a:ext cx="2810662" cy="46645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2500" kern="1200">
                <a:solidFill>
                  <a:schemeClr val="tx1"/>
                </a:solidFill>
                <a:latin typeface="Arial" panose="020B0604020202020204" pitchFamily="34" charset="0"/>
                <a:ea typeface="+mj-ea"/>
                <a:cs typeface="Arial" panose="020B0604020202020204" pitchFamily="34" charset="0"/>
              </a:rPr>
              <a:t>Thank you...!</a:t>
            </a:r>
          </a:p>
        </p:txBody>
      </p:sp>
    </p:spTree>
    <p:extLst>
      <p:ext uri="{BB962C8B-B14F-4D97-AF65-F5344CB8AC3E}">
        <p14:creationId xmlns:p14="http://schemas.microsoft.com/office/powerpoint/2010/main" val="325770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867160"/>
            <a:ext cx="3009530" cy="2142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b="1">
                <a:solidFill>
                  <a:srgbClr val="213163"/>
                </a:solidFill>
              </a:rPr>
              <a:t>Project Objectives</a:t>
            </a:r>
            <a:endParaRPr sz="1600"/>
          </a:p>
        </p:txBody>
      </p:sp>
      <p:sp>
        <p:nvSpPr>
          <p:cNvPr id="6" name="Google Shape;62;g5fab984687_2_0">
            <a:extLst>
              <a:ext uri="{FF2B5EF4-FFF2-40B4-BE49-F238E27FC236}">
                <a16:creationId xmlns:a16="http://schemas.microsoft.com/office/drawing/2014/main" id="{2C2DB4A5-624B-CADA-0A3F-8AADD412BC0C}"/>
              </a:ext>
            </a:extLst>
          </p:cNvPr>
          <p:cNvSpPr txBox="1">
            <a:spLocks/>
          </p:cNvSpPr>
          <p:nvPr/>
        </p:nvSpPr>
        <p:spPr>
          <a:xfrm>
            <a:off x="364822" y="1365006"/>
            <a:ext cx="2901324" cy="2483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880" indent="-182880">
              <a:lnSpc>
                <a:spcPct val="150000"/>
              </a:lnSpc>
              <a:buFont typeface="Arial" panose="020B0604020202020204" pitchFamily="34" charset="0"/>
              <a:buChar char="•"/>
            </a:pPr>
            <a:r>
              <a:rPr lang="en-US" dirty="0"/>
              <a:t>Problem Statement</a:t>
            </a:r>
          </a:p>
          <a:p>
            <a:pPr marL="182880" indent="-182880">
              <a:lnSpc>
                <a:spcPct val="150000"/>
              </a:lnSpc>
              <a:buFont typeface="Arial" panose="020B0604020202020204" pitchFamily="34" charset="0"/>
              <a:buChar char="•"/>
            </a:pPr>
            <a:r>
              <a:rPr lang="en-US" dirty="0"/>
              <a:t>Project Overview – Introduction</a:t>
            </a:r>
          </a:p>
          <a:p>
            <a:pPr marL="182880" indent="-182880">
              <a:lnSpc>
                <a:spcPct val="150000"/>
              </a:lnSpc>
              <a:buFont typeface="Arial" panose="020B0604020202020204" pitchFamily="34" charset="0"/>
              <a:buChar char="•"/>
            </a:pPr>
            <a:r>
              <a:rPr lang="en-US" dirty="0"/>
              <a:t>End Users</a:t>
            </a:r>
          </a:p>
          <a:p>
            <a:pPr marL="182880" indent="-182880">
              <a:lnSpc>
                <a:spcPct val="150000"/>
              </a:lnSpc>
              <a:buFont typeface="Arial" panose="020B0604020202020204" pitchFamily="34" charset="0"/>
              <a:buChar char="•"/>
            </a:pPr>
            <a:r>
              <a:rPr lang="en-US" dirty="0"/>
              <a:t>Modelling/Block Diagram/Flow of Project</a:t>
            </a:r>
          </a:p>
          <a:p>
            <a:pPr marL="182880" indent="-182880">
              <a:lnSpc>
                <a:spcPct val="150000"/>
              </a:lnSpc>
              <a:buFont typeface="Arial" panose="020B0604020202020204" pitchFamily="34" charset="0"/>
              <a:buChar char="•"/>
            </a:pPr>
            <a:r>
              <a:rPr lang="en-US" dirty="0"/>
              <a:t>Result/outcomes</a:t>
            </a:r>
          </a:p>
          <a:p>
            <a:pPr marL="182880" indent="-182880">
              <a:lnSpc>
                <a:spcPct val="150000"/>
              </a:lnSpc>
              <a:buFont typeface="Arial" panose="020B0604020202020204" pitchFamily="34" charset="0"/>
              <a:buChar char="•"/>
            </a:pPr>
            <a:r>
              <a:rPr lang="en-US" dirty="0"/>
              <a:t>Conclusion</a:t>
            </a:r>
          </a:p>
        </p:txBody>
      </p:sp>
      <p:pic>
        <p:nvPicPr>
          <p:cNvPr id="3078" name="Picture 6" descr="Heart Attack: Symptoms, Causes, Warning Signs &amp; Treatment">
            <a:extLst>
              <a:ext uri="{FF2B5EF4-FFF2-40B4-BE49-F238E27FC236}">
                <a16:creationId xmlns:a16="http://schemas.microsoft.com/office/drawing/2014/main" id="{340CB36D-477E-EC9B-C83A-E8EEFCEF1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437" y="1230041"/>
            <a:ext cx="4039741" cy="2827557"/>
          </a:xfrm>
          <a:prstGeom prst="rect">
            <a:avLst/>
          </a:prstGeom>
          <a:noFill/>
          <a:effectLst>
            <a:outerShdw blurRad="76200" dist="127000" dir="2400000" sx="102000" sy="102000" algn="ctr" rotWithShape="0">
              <a:srgbClr val="000000">
                <a:alpha val="60000"/>
              </a:srgbClr>
            </a:outerShdw>
            <a:softEdge rad="111789"/>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Problem Statement</a:t>
            </a:r>
          </a:p>
        </p:txBody>
      </p:sp>
      <p:sp>
        <p:nvSpPr>
          <p:cNvPr id="3" name="TextBox 2">
            <a:extLst>
              <a:ext uri="{FF2B5EF4-FFF2-40B4-BE49-F238E27FC236}">
                <a16:creationId xmlns:a16="http://schemas.microsoft.com/office/drawing/2014/main" id="{224D8C36-3BF5-5DB8-F06E-C61DAA41B4D1}"/>
              </a:ext>
            </a:extLst>
          </p:cNvPr>
          <p:cNvSpPr txBox="1"/>
          <p:nvPr/>
        </p:nvSpPr>
        <p:spPr>
          <a:xfrm>
            <a:off x="311700" y="1017725"/>
            <a:ext cx="8520600" cy="2893100"/>
          </a:xfrm>
          <a:prstGeom prst="rect">
            <a:avLst/>
          </a:prstGeom>
          <a:noFill/>
        </p:spPr>
        <p:txBody>
          <a:bodyPr wrap="square">
            <a:spAutoFit/>
          </a:bodyPr>
          <a:lstStyle/>
          <a:p>
            <a:pPr marL="182880" indent="-182880">
              <a:buFont typeface="Arial" panose="020B0604020202020204" pitchFamily="34" charset="0"/>
              <a:buChar char="•"/>
            </a:pPr>
            <a:r>
              <a:rPr lang="en-US" dirty="0"/>
              <a:t>In the present world, many people suffers from heart attack in the world. </a:t>
            </a:r>
            <a:r>
              <a:rPr lang="en-IN" dirty="0">
                <a:solidFill>
                  <a:srgbClr val="112000"/>
                </a:solidFill>
                <a:latin typeface="Google Sans"/>
              </a:rPr>
              <a:t>I</a:t>
            </a:r>
            <a:r>
              <a:rPr lang="en-IN" b="0" i="0" dirty="0">
                <a:solidFill>
                  <a:srgbClr val="112000"/>
                </a:solidFill>
                <a:effectLst/>
                <a:latin typeface="Google Sans"/>
              </a:rPr>
              <a:t>n India, about</a:t>
            </a:r>
            <a:r>
              <a:rPr lang="en-US" dirty="0"/>
              <a:t> </a:t>
            </a:r>
            <a:r>
              <a:rPr lang="en-IN" b="0" i="0" dirty="0">
                <a:solidFill>
                  <a:srgbClr val="112000"/>
                </a:solidFill>
                <a:effectLst/>
                <a:latin typeface="Google Sans"/>
              </a:rPr>
              <a:t>32,457 people died from heart attacks in 2022, which is a 12% increase from 2021.</a:t>
            </a:r>
          </a:p>
          <a:p>
            <a:pPr marL="182880" indent="-182880">
              <a:buFont typeface="Arial" panose="020B0604020202020204" pitchFamily="34" charset="0"/>
              <a:buChar char="•"/>
            </a:pPr>
            <a:endParaRPr lang="en-IN" b="0" i="0" dirty="0">
              <a:solidFill>
                <a:srgbClr val="112000"/>
              </a:solidFill>
              <a:effectLst/>
              <a:latin typeface="Google Sans"/>
            </a:endParaRPr>
          </a:p>
          <a:p>
            <a:pPr marL="182880" indent="-182880">
              <a:buFont typeface="Arial" panose="020B0604020202020204" pitchFamily="34" charset="0"/>
              <a:buChar char="•"/>
            </a:pPr>
            <a:r>
              <a:rPr lang="en-IN" dirty="0">
                <a:solidFill>
                  <a:srgbClr val="112000"/>
                </a:solidFill>
                <a:latin typeface="Google Sans"/>
              </a:rPr>
              <a:t>After the intervention of COVID-19, the heart attack rates are increased eventually. </a:t>
            </a:r>
          </a:p>
          <a:p>
            <a:pPr marL="182880" indent="-182880">
              <a:buFont typeface="Arial" panose="020B0604020202020204" pitchFamily="34" charset="0"/>
              <a:buChar char="•"/>
            </a:pPr>
            <a:endParaRPr lang="en-IN" dirty="0">
              <a:solidFill>
                <a:srgbClr val="112000"/>
              </a:solidFill>
              <a:latin typeface="Google Sans"/>
            </a:endParaRPr>
          </a:p>
          <a:p>
            <a:pPr marL="182880" indent="-182880">
              <a:buFont typeface="Arial" panose="020B0604020202020204" pitchFamily="34" charset="0"/>
              <a:buChar char="•"/>
            </a:pPr>
            <a:r>
              <a:rPr lang="en-IN" dirty="0">
                <a:solidFill>
                  <a:srgbClr val="112000"/>
                </a:solidFill>
                <a:latin typeface="Google Sans"/>
              </a:rPr>
              <a:t>To save an individual from a  heart attack, there should an model developed which can predict the heart attack chances by taking the data which is associated with heart health.</a:t>
            </a:r>
          </a:p>
          <a:p>
            <a:pPr marL="182880" indent="-182880">
              <a:buFont typeface="Arial" panose="020B0604020202020204" pitchFamily="34" charset="0"/>
              <a:buChar char="•"/>
            </a:pPr>
            <a:endParaRPr lang="en-IN" dirty="0">
              <a:solidFill>
                <a:srgbClr val="112000"/>
              </a:solidFill>
              <a:latin typeface="Google Sans"/>
            </a:endParaRPr>
          </a:p>
          <a:p>
            <a:pPr marL="182880" indent="-182880">
              <a:buFont typeface="Arial" panose="020B0604020202020204" pitchFamily="34" charset="0"/>
              <a:buChar char="•"/>
            </a:pPr>
            <a:r>
              <a:rPr lang="en-IN" dirty="0">
                <a:solidFill>
                  <a:srgbClr val="112000"/>
                </a:solidFill>
                <a:latin typeface="Google Sans"/>
              </a:rPr>
              <a:t>Our dataset comprises of various attributes which are commonly associated with heart health such as </a:t>
            </a:r>
            <a:r>
              <a:rPr lang="en-IN" b="0" i="0" dirty="0">
                <a:solidFill>
                  <a:srgbClr val="3C4043"/>
                </a:solidFill>
                <a:effectLst/>
                <a:latin typeface="Inter"/>
              </a:rPr>
              <a:t>chest pain type, resting blood pressure, cholesterol levels and many more.</a:t>
            </a:r>
          </a:p>
          <a:p>
            <a:pPr marL="182880" indent="-182880">
              <a:buFont typeface="Arial" panose="020B0604020202020204" pitchFamily="34" charset="0"/>
              <a:buChar char="•"/>
            </a:pPr>
            <a:endParaRPr lang="en-IN" dirty="0">
              <a:solidFill>
                <a:srgbClr val="3C4043"/>
              </a:solidFill>
              <a:latin typeface="Inter"/>
            </a:endParaRPr>
          </a:p>
          <a:p>
            <a:pPr marL="182880" indent="-182880">
              <a:buFont typeface="Arial" panose="020B0604020202020204" pitchFamily="34" charset="0"/>
              <a:buChar char="•"/>
            </a:pPr>
            <a:r>
              <a:rPr lang="en-IN" b="0" i="0" dirty="0">
                <a:solidFill>
                  <a:srgbClr val="3C4043"/>
                </a:solidFill>
                <a:effectLst/>
                <a:latin typeface="Inter"/>
              </a:rPr>
              <a:t>The dataset's primary objective is to facilitate the prediction of the likelihood of a heart attack occurrence based on an individual's health and medical attributes</a:t>
            </a:r>
            <a:r>
              <a:rPr lang="en-IN" b="0" i="0" dirty="0">
                <a:solidFill>
                  <a:srgbClr val="112000"/>
                </a:solidFill>
                <a:effectLst/>
                <a:latin typeface="Google Sans"/>
              </a:rPr>
              <a:t>.</a:t>
            </a:r>
            <a:endParaRPr lang="en-IN" dirty="0">
              <a:solidFill>
                <a:srgbClr val="112000"/>
              </a:solidFill>
              <a:latin typeface="Google Sans"/>
            </a:endParaRPr>
          </a:p>
        </p:txBody>
      </p:sp>
    </p:spTree>
    <p:extLst>
      <p:ext uri="{BB962C8B-B14F-4D97-AF65-F5344CB8AC3E}">
        <p14:creationId xmlns:p14="http://schemas.microsoft.com/office/powerpoint/2010/main" val="160799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Project overview - Introduction</a:t>
            </a:r>
          </a:p>
        </p:txBody>
      </p:sp>
      <p:sp>
        <p:nvSpPr>
          <p:cNvPr id="7" name="TextBox 6">
            <a:extLst>
              <a:ext uri="{FF2B5EF4-FFF2-40B4-BE49-F238E27FC236}">
                <a16:creationId xmlns:a16="http://schemas.microsoft.com/office/drawing/2014/main" id="{92F8B8DD-FC79-576D-BA45-1FCF7F4FED84}"/>
              </a:ext>
            </a:extLst>
          </p:cNvPr>
          <p:cNvSpPr txBox="1"/>
          <p:nvPr/>
        </p:nvSpPr>
        <p:spPr>
          <a:xfrm>
            <a:off x="311700" y="1145994"/>
            <a:ext cx="8520600" cy="2677656"/>
          </a:xfrm>
          <a:prstGeom prst="rect">
            <a:avLst/>
          </a:prstGeom>
          <a:noFill/>
        </p:spPr>
        <p:txBody>
          <a:bodyPr wrap="square">
            <a:spAutoFit/>
          </a:bodyPr>
          <a:lstStyle/>
          <a:p>
            <a:pPr marL="182880" indent="-182880">
              <a:buFont typeface="Arial" panose="020B0604020202020204" pitchFamily="34" charset="0"/>
              <a:buChar char="•"/>
            </a:pPr>
            <a:r>
              <a:rPr lang="en-US" dirty="0"/>
              <a:t>Our ML model evaluates the patterns of attributes related to heart health and finds hidden patterns through taking important parameters which in turn predicts the early risks of heart attack.</a:t>
            </a:r>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r>
              <a:rPr lang="en-US" dirty="0"/>
              <a:t>The dataset used for evaluation is a balanced dataset which has a distribution of 54% to 46% of the targeted attribute.</a:t>
            </a:r>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r>
              <a:rPr lang="en-IN" b="0" i="0" dirty="0">
                <a:solidFill>
                  <a:srgbClr val="3C4043"/>
                </a:solidFill>
                <a:effectLst/>
                <a:latin typeface="+mn-lt"/>
              </a:rPr>
              <a:t>The comprehensive nature of the dataset allows for the application of various machine learning and statistical techniques to analyse and predict the risk of heart attacks based on an individual's specific characteristics.</a:t>
            </a:r>
          </a:p>
          <a:p>
            <a:pPr marL="182880" indent="-182880">
              <a:buFont typeface="Arial" panose="020B0604020202020204" pitchFamily="34" charset="0"/>
              <a:buChar char="•"/>
            </a:pPr>
            <a:endParaRPr lang="en-IN" dirty="0">
              <a:solidFill>
                <a:srgbClr val="3C4043"/>
              </a:solidFill>
              <a:latin typeface="+mn-lt"/>
            </a:endParaRPr>
          </a:p>
          <a:p>
            <a:pPr marL="182880" indent="-182880">
              <a:buFont typeface="Arial" panose="020B0604020202020204" pitchFamily="34" charset="0"/>
              <a:buChar char="•"/>
            </a:pPr>
            <a:r>
              <a:rPr lang="en-IN" dirty="0">
                <a:solidFill>
                  <a:srgbClr val="3C4043"/>
                </a:solidFill>
                <a:latin typeface="+mn-lt"/>
              </a:rPr>
              <a:t>The model contains powerful and precise machine learning algorithms such as Logistic Regression, Random Forest, KNN, which provides optimal predictions. </a:t>
            </a:r>
          </a:p>
        </p:txBody>
      </p:sp>
    </p:spTree>
    <p:extLst>
      <p:ext uri="{BB962C8B-B14F-4D97-AF65-F5344CB8AC3E}">
        <p14:creationId xmlns:p14="http://schemas.microsoft.com/office/powerpoint/2010/main" val="376441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a:xfrm>
            <a:off x="173852" y="551632"/>
            <a:ext cx="8520600" cy="572700"/>
          </a:xfrm>
        </p:spPr>
        <p:txBody>
          <a:bodyPr/>
          <a:lstStyle/>
          <a:p>
            <a:r>
              <a:rPr lang="en-IN" sz="2400">
                <a:solidFill>
                  <a:srgbClr val="002060"/>
                </a:solidFill>
              </a:rPr>
              <a:t>End User</a:t>
            </a:r>
          </a:p>
        </p:txBody>
      </p:sp>
      <p:graphicFrame>
        <p:nvGraphicFramePr>
          <p:cNvPr id="27" name="Diagram 26">
            <a:extLst>
              <a:ext uri="{FF2B5EF4-FFF2-40B4-BE49-F238E27FC236}">
                <a16:creationId xmlns:a16="http://schemas.microsoft.com/office/drawing/2014/main" id="{003FB8BA-475E-DA94-B66E-F2683D42B07C}"/>
              </a:ext>
            </a:extLst>
          </p:cNvPr>
          <p:cNvGraphicFramePr/>
          <p:nvPr>
            <p:extLst>
              <p:ext uri="{D42A27DB-BD31-4B8C-83A1-F6EECF244321}">
                <p14:modId xmlns:p14="http://schemas.microsoft.com/office/powerpoint/2010/main" val="1755150226"/>
              </p:ext>
            </p:extLst>
          </p:nvPr>
        </p:nvGraphicFramePr>
        <p:xfrm>
          <a:off x="1158949" y="1124333"/>
          <a:ext cx="7240773" cy="3766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932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Modelling</a:t>
            </a:r>
          </a:p>
        </p:txBody>
      </p:sp>
      <p:graphicFrame>
        <p:nvGraphicFramePr>
          <p:cNvPr id="3" name="Diagram 2">
            <a:extLst>
              <a:ext uri="{FF2B5EF4-FFF2-40B4-BE49-F238E27FC236}">
                <a16:creationId xmlns:a16="http://schemas.microsoft.com/office/drawing/2014/main" id="{8D9C3D07-7391-201E-767F-504ED652A923}"/>
              </a:ext>
            </a:extLst>
          </p:cNvPr>
          <p:cNvGraphicFramePr/>
          <p:nvPr>
            <p:extLst>
              <p:ext uri="{D42A27DB-BD31-4B8C-83A1-F6EECF244321}">
                <p14:modId xmlns:p14="http://schemas.microsoft.com/office/powerpoint/2010/main" val="1009284177"/>
              </p:ext>
            </p:extLst>
          </p:nvPr>
        </p:nvGraphicFramePr>
        <p:xfrm>
          <a:off x="414671" y="1017725"/>
          <a:ext cx="8417630" cy="4032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560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E222-4FFC-1AF2-5388-77A840DF76DB}"/>
              </a:ext>
            </a:extLst>
          </p:cNvPr>
          <p:cNvSpPr>
            <a:spLocks noGrp="1"/>
          </p:cNvSpPr>
          <p:nvPr>
            <p:ph type="title"/>
          </p:nvPr>
        </p:nvSpPr>
        <p:spPr/>
        <p:txBody>
          <a:bodyPr/>
          <a:lstStyle/>
          <a:p>
            <a:r>
              <a:rPr lang="en-IN" sz="2400" dirty="0">
                <a:solidFill>
                  <a:srgbClr val="002060"/>
                </a:solidFill>
              </a:rPr>
              <a:t>Modelling</a:t>
            </a:r>
            <a:endParaRPr lang="en-US" sz="2400" dirty="0"/>
          </a:p>
        </p:txBody>
      </p:sp>
      <p:graphicFrame>
        <p:nvGraphicFramePr>
          <p:cNvPr id="3" name="Diagram 2">
            <a:extLst>
              <a:ext uri="{FF2B5EF4-FFF2-40B4-BE49-F238E27FC236}">
                <a16:creationId xmlns:a16="http://schemas.microsoft.com/office/drawing/2014/main" id="{71756FA6-4E1C-44A0-928F-9ABCE28548EC}"/>
              </a:ext>
            </a:extLst>
          </p:cNvPr>
          <p:cNvGraphicFramePr/>
          <p:nvPr>
            <p:extLst>
              <p:ext uri="{D42A27DB-BD31-4B8C-83A1-F6EECF244321}">
                <p14:modId xmlns:p14="http://schemas.microsoft.com/office/powerpoint/2010/main" val="2005544431"/>
              </p:ext>
            </p:extLst>
          </p:nvPr>
        </p:nvGraphicFramePr>
        <p:xfrm>
          <a:off x="1100468" y="561442"/>
          <a:ext cx="6432699" cy="4146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2422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Result / Outcomes</a:t>
            </a:r>
            <a:endParaRPr lang="en-US" dirty="0"/>
          </a:p>
        </p:txBody>
      </p:sp>
      <p:pic>
        <p:nvPicPr>
          <p:cNvPr id="6" name="Picture 5">
            <a:extLst>
              <a:ext uri="{FF2B5EF4-FFF2-40B4-BE49-F238E27FC236}">
                <a16:creationId xmlns:a16="http://schemas.microsoft.com/office/drawing/2014/main" id="{EF5CFDE3-320C-85E5-231D-C77385A29561}"/>
              </a:ext>
            </a:extLst>
          </p:cNvPr>
          <p:cNvPicPr>
            <a:picLocks noChangeAspect="1"/>
          </p:cNvPicPr>
          <p:nvPr/>
        </p:nvPicPr>
        <p:blipFill>
          <a:blip r:embed="rId2"/>
          <a:stretch>
            <a:fillRect/>
          </a:stretch>
        </p:blipFill>
        <p:spPr>
          <a:xfrm>
            <a:off x="844953" y="1484349"/>
            <a:ext cx="7454094" cy="2715512"/>
          </a:xfrm>
          <a:prstGeom prst="rect">
            <a:avLst/>
          </a:prstGeom>
        </p:spPr>
      </p:pic>
    </p:spTree>
    <p:extLst>
      <p:ext uri="{BB962C8B-B14F-4D97-AF65-F5344CB8AC3E}">
        <p14:creationId xmlns:p14="http://schemas.microsoft.com/office/powerpoint/2010/main" val="201607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F4CC-E9AE-A0C0-CA4E-E30FDF243204}"/>
              </a:ext>
            </a:extLst>
          </p:cNvPr>
          <p:cNvSpPr>
            <a:spLocks noGrp="1"/>
          </p:cNvSpPr>
          <p:nvPr>
            <p:ph type="title"/>
          </p:nvPr>
        </p:nvSpPr>
        <p:spPr/>
        <p:txBody>
          <a:bodyPr/>
          <a:lstStyle/>
          <a:p>
            <a:r>
              <a:rPr lang="en-IN" sz="2400" dirty="0">
                <a:solidFill>
                  <a:srgbClr val="002060"/>
                </a:solidFill>
              </a:rPr>
              <a:t>Result / Outcomes</a:t>
            </a:r>
            <a:endParaRPr lang="en-US" sz="2400" dirty="0"/>
          </a:p>
        </p:txBody>
      </p:sp>
      <p:pic>
        <p:nvPicPr>
          <p:cNvPr id="3" name="Picture 2">
            <a:extLst>
              <a:ext uri="{FF2B5EF4-FFF2-40B4-BE49-F238E27FC236}">
                <a16:creationId xmlns:a16="http://schemas.microsoft.com/office/drawing/2014/main" id="{48400134-B80B-7404-BBC1-CC2C30BF5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935665"/>
            <a:ext cx="85206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0672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433</Words>
  <Application>Microsoft Macintosh PowerPoint</Application>
  <PresentationFormat>On-screen Show (16:9)</PresentationFormat>
  <Paragraphs>65</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Google Sans</vt:lpstr>
      <vt:lpstr>Helvetica Neue</vt:lpstr>
      <vt:lpstr>Inter</vt:lpstr>
      <vt:lpstr>Times New Roman</vt:lpstr>
      <vt:lpstr>Simple Light</vt:lpstr>
      <vt:lpstr>PowerPoint Presentation</vt:lpstr>
      <vt:lpstr>Project Objectives</vt:lpstr>
      <vt:lpstr>Problem Statement</vt:lpstr>
      <vt:lpstr>Project overview - Introduction</vt:lpstr>
      <vt:lpstr>End User</vt:lpstr>
      <vt:lpstr>Modelling</vt:lpstr>
      <vt:lpstr>Modelling</vt:lpstr>
      <vt:lpstr>Result / Outcomes</vt:lpstr>
      <vt:lpstr>Result / Outcomes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Office User</cp:lastModifiedBy>
  <cp:revision>11</cp:revision>
  <dcterms:modified xsi:type="dcterms:W3CDTF">2024-03-06T07:05:00Z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