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4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6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2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1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0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D5C-EBAB-4437-80F5-5CDD4EB382E6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9262" y="228600"/>
            <a:ext cx="6594797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089" y="338269"/>
            <a:ext cx="6417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《</a:t>
            </a:r>
            <a:r>
              <a:rPr kumimoji="1" lang="ja-JP" altLang="en-US" b="1" dirty="0" smtClean="0"/>
              <a:t>世界観イメージ</a:t>
            </a:r>
            <a:r>
              <a:rPr kumimoji="1" lang="en-US" altLang="ja-JP" b="1" dirty="0" smtClean="0"/>
              <a:t>》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・近未来。科学技術の発達によって、無機物であれば過去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や未来へ</a:t>
            </a:r>
            <a:r>
              <a:rPr lang="ja-JP" altLang="en-US" b="1" dirty="0" smtClean="0">
                <a:solidFill>
                  <a:srgbClr val="FF0000"/>
                </a:solidFill>
              </a:rPr>
              <a:t>タイムスリップ</a:t>
            </a:r>
            <a:r>
              <a:rPr lang="ja-JP" altLang="en-US" b="1" dirty="0" smtClean="0"/>
              <a:t>させることが可能となった世界。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・人々の間で、タイムスリップ技術を応用した</a:t>
            </a:r>
            <a:r>
              <a:rPr lang="ja-JP" altLang="en-US" b="1" dirty="0" smtClean="0">
                <a:solidFill>
                  <a:srgbClr val="FF0000"/>
                </a:solidFill>
              </a:rPr>
              <a:t>新感覚陣取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り</a:t>
            </a:r>
            <a:r>
              <a:rPr lang="ja-JP" altLang="en-US" b="1" dirty="0" smtClean="0">
                <a:solidFill>
                  <a:srgbClr val="FF0000"/>
                </a:solidFill>
              </a:rPr>
              <a:t>ゲーム</a:t>
            </a:r>
            <a:r>
              <a:rPr lang="ja-JP" altLang="en-US" b="1" dirty="0" smtClean="0"/>
              <a:t>が流行っており、頻繁に大会も開かれるほど人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気の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人対戦型ゲーム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・プレイヤーは</a:t>
            </a:r>
            <a:r>
              <a:rPr lang="ja-JP" altLang="en-US" b="1" dirty="0" smtClean="0">
                <a:solidFill>
                  <a:srgbClr val="FF0000"/>
                </a:solidFill>
              </a:rPr>
              <a:t>小型のアンドロイド</a:t>
            </a:r>
            <a:r>
              <a:rPr lang="ja-JP" altLang="en-US" b="1" dirty="0" smtClean="0"/>
              <a:t>を操作し、より多くの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パネルを塗って陣地を拡大し、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位を目指す。</a:t>
            </a:r>
            <a:endParaRPr lang="en-US" altLang="ja-JP" b="1" dirty="0" smtClean="0"/>
          </a:p>
        </p:txBody>
      </p:sp>
      <p:pic>
        <p:nvPicPr>
          <p:cNvPr id="1026" name="Picture 2" descr="https://www.tv-tokyo.co.jp/anime/lbxw/images/lbx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4" r="4531"/>
          <a:stretch/>
        </p:blipFill>
        <p:spPr bwMode="auto">
          <a:xfrm>
            <a:off x="10193491" y="601606"/>
            <a:ext cx="846136" cy="11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8195120" y="601606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v-tokyo.co.jp/anime/lbxw/images/lbx_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8" r="7187"/>
          <a:stretch/>
        </p:blipFill>
        <p:spPr bwMode="auto">
          <a:xfrm flipH="1">
            <a:off x="8195120" y="2399197"/>
            <a:ext cx="846136" cy="14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nicepng.com/png/full/123-1239178_lbx-gladiator-carto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85" y="2554398"/>
            <a:ext cx="1003636" cy="11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076424" y="1828928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ln w="76200">
                  <a:solidFill>
                    <a:schemeClr val="tx1"/>
                  </a:solidFill>
                </a:ln>
              </a:rPr>
              <a:t>VS!</a:t>
            </a:r>
            <a:endParaRPr kumimoji="1" lang="ja-JP" altLang="en-US" sz="40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71767" y="1827523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solidFill>
                  <a:schemeClr val="bg1"/>
                </a:solidFill>
              </a:rPr>
              <a:t>VS!</a:t>
            </a:r>
            <a:endParaRPr kumimoji="1" lang="ja-JP" altLang="en-US" sz="4000" b="1" i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6072" y="228600"/>
            <a:ext cx="1715790" cy="1715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89" y="228600"/>
            <a:ext cx="1715790" cy="171579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2" y="2297595"/>
            <a:ext cx="1715790" cy="171579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4003" y="2182871"/>
            <a:ext cx="1715790" cy="17157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9" y="4956398"/>
            <a:ext cx="1085393" cy="9560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48" y="4486723"/>
            <a:ext cx="1420358" cy="142035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758">
            <a:off x="1204655" y="4336812"/>
            <a:ext cx="1731643" cy="173164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8" y="4849750"/>
            <a:ext cx="1050588" cy="1050588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3252754" y="4670300"/>
            <a:ext cx="490973" cy="8657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1197"/>
              </p:ext>
            </p:extLst>
          </p:nvPr>
        </p:nvGraphicFramePr>
        <p:xfrm>
          <a:off x="7381511" y="4513756"/>
          <a:ext cx="2000770" cy="1998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7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193792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42851" y="198939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3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36806" y="198871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20378" y="2078692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4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14333" y="207147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197453" y="11249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2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193491" y="10151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39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9817257" y="5472117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33" y="4997411"/>
            <a:ext cx="1805854" cy="1805854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126856" y="4384299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ln w="76200">
                  <a:solidFill>
                    <a:schemeClr val="tx1"/>
                  </a:solidFill>
                </a:ln>
              </a:rPr>
              <a:t>WIN!</a:t>
            </a:r>
            <a:endParaRPr kumimoji="1" lang="ja-JP" altLang="en-US" sz="36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126856" y="438558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WIN!</a:t>
            </a:r>
            <a:endParaRPr kumimoji="1" lang="ja-JP" altLang="en-US" sz="36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umb.ac-illust.com/f1/f19b05ab3578cbb0a49e99837469fd04_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4" y="1406845"/>
            <a:ext cx="5586041" cy="37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イメージ画像</a:t>
            </a:r>
            <a:r>
              <a:rPr kumimoji="1" lang="en-US" altLang="ja-JP" sz="3200" b="1" dirty="0" smtClean="0"/>
              <a:t>》</a:t>
            </a:r>
          </a:p>
        </p:txBody>
      </p:sp>
      <p:pic>
        <p:nvPicPr>
          <p:cNvPr id="2052" name="Picture 4" descr="https://www.d-elf.com/wp-content/uploads/2022/12/th-Rehabilitation-Facility-Cool-m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4" y="241554"/>
            <a:ext cx="5340307" cy="30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umb.ac-illust.com/e7/e789174245c7249f7f91cd244586805b_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87" y="3609006"/>
            <a:ext cx="4276460" cy="30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イメージ詳細</a:t>
            </a:r>
            <a:r>
              <a:rPr kumimoji="1" lang="en-US" altLang="ja-JP" sz="3200" b="1" dirty="0" smtClean="0"/>
              <a:t>》</a:t>
            </a:r>
            <a:endParaRPr kumimoji="1" lang="en-US" altLang="ja-JP" sz="3200" b="1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170217" y="1011116"/>
            <a:ext cx="6594797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044" y="1120785"/>
            <a:ext cx="5955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色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白、カラフル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建物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現代のビル群＋近未来チックな変わった形のビル</a:t>
            </a:r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b="1" dirty="0" smtClean="0"/>
          </a:p>
        </p:txBody>
      </p:sp>
      <p:pic>
        <p:nvPicPr>
          <p:cNvPr id="1026" name="Picture 2" descr="https://i3.gamebiz.jp/images/original/219497001575f795e93ece0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9" y="363562"/>
            <a:ext cx="3991237" cy="2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62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20</cp:revision>
  <dcterms:created xsi:type="dcterms:W3CDTF">2023-04-17T00:30:51Z</dcterms:created>
  <dcterms:modified xsi:type="dcterms:W3CDTF">2023-05-17T04:35:58Z</dcterms:modified>
</cp:coreProperties>
</file>