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71" r:id="rId5"/>
    <p:sldId id="265" r:id="rId6"/>
    <p:sldId id="272" r:id="rId7"/>
    <p:sldId id="266" r:id="rId8"/>
    <p:sldId id="273" r:id="rId9"/>
    <p:sldId id="267" r:id="rId10"/>
    <p:sldId id="274" r:id="rId11"/>
    <p:sldId id="268" r:id="rId12"/>
    <p:sldId id="275" r:id="rId13"/>
    <p:sldId id="270" r:id="rId14"/>
    <p:sldId id="276" r:id="rId15"/>
    <p:sldId id="285" r:id="rId16"/>
    <p:sldId id="277" r:id="rId17"/>
    <p:sldId id="286" r:id="rId18"/>
    <p:sldId id="269" r:id="rId19"/>
    <p:sldId id="278" r:id="rId20"/>
    <p:sldId id="257" r:id="rId21"/>
    <p:sldId id="258" r:id="rId22"/>
    <p:sldId id="263" r:id="rId23"/>
    <p:sldId id="259" r:id="rId24"/>
    <p:sldId id="260" r:id="rId25"/>
    <p:sldId id="261" r:id="rId26"/>
    <p:sldId id="283" r:id="rId27"/>
    <p:sldId id="280" r:id="rId28"/>
    <p:sldId id="282" r:id="rId29"/>
    <p:sldId id="281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5"/>
            <a:ext cx="10990610" cy="3121214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・各ステージの名前のテクスチャを、プレビュー画像の上部か下部に重ねて表示する。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・十字キーの左右で選択し、決定ボタンで決定。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183882" y="1475291"/>
            <a:ext cx="3666299" cy="4705699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6357030" y="1648183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7747"/>
          <a:stretch/>
        </p:blipFill>
        <p:spPr>
          <a:xfrm>
            <a:off x="4071257" y="2374491"/>
            <a:ext cx="2347695" cy="3743622"/>
          </a:xfrm>
          <a:prstGeom prst="rect">
            <a:avLst/>
          </a:prstGeom>
        </p:spPr>
      </p:pic>
      <p:sp>
        <p:nvSpPr>
          <p:cNvPr id="10" name="対角する 2 つの角を丸めた四角形 9"/>
          <p:cNvSpPr/>
          <p:nvPr/>
        </p:nvSpPr>
        <p:spPr>
          <a:xfrm>
            <a:off x="4188294" y="1479917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39212" y="1474459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39212" y="1474459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sp>
        <p:nvSpPr>
          <p:cNvPr id="12" name="片側の 2 つの角を丸めた四角形 11"/>
          <p:cNvSpPr/>
          <p:nvPr/>
        </p:nvSpPr>
        <p:spPr>
          <a:xfrm rot="10800000">
            <a:off x="4180981" y="4786008"/>
            <a:ext cx="3669200" cy="1394980"/>
          </a:xfrm>
          <a:custGeom>
            <a:avLst/>
            <a:gdLst>
              <a:gd name="connsiteX0" fmla="*/ 338531 w 3666299"/>
              <a:gd name="connsiteY0" fmla="*/ 0 h 1330755"/>
              <a:gd name="connsiteX1" fmla="*/ 3327768 w 3666299"/>
              <a:gd name="connsiteY1" fmla="*/ 0 h 1330755"/>
              <a:gd name="connsiteX2" fmla="*/ 3666299 w 3666299"/>
              <a:gd name="connsiteY2" fmla="*/ 338531 h 1330755"/>
              <a:gd name="connsiteX3" fmla="*/ 3666299 w 3666299"/>
              <a:gd name="connsiteY3" fmla="*/ 1330755 h 1330755"/>
              <a:gd name="connsiteX4" fmla="*/ 3666299 w 3666299"/>
              <a:gd name="connsiteY4" fmla="*/ 1330755 h 1330755"/>
              <a:gd name="connsiteX5" fmla="*/ 0 w 3666299"/>
              <a:gd name="connsiteY5" fmla="*/ 1330755 h 1330755"/>
              <a:gd name="connsiteX6" fmla="*/ 0 w 3666299"/>
              <a:gd name="connsiteY6" fmla="*/ 1330755 h 1330755"/>
              <a:gd name="connsiteX7" fmla="*/ 0 w 3666299"/>
              <a:gd name="connsiteY7" fmla="*/ 338531 h 1330755"/>
              <a:gd name="connsiteX8" fmla="*/ 338531 w 3666299"/>
              <a:gd name="connsiteY8" fmla="*/ 0 h 1330755"/>
              <a:gd name="connsiteX0" fmla="*/ 339560 w 3667328"/>
              <a:gd name="connsiteY0" fmla="*/ 0 h 2060329"/>
              <a:gd name="connsiteX1" fmla="*/ 3328797 w 3667328"/>
              <a:gd name="connsiteY1" fmla="*/ 0 h 2060329"/>
              <a:gd name="connsiteX2" fmla="*/ 3667328 w 3667328"/>
              <a:gd name="connsiteY2" fmla="*/ 338531 h 2060329"/>
              <a:gd name="connsiteX3" fmla="*/ 3667328 w 3667328"/>
              <a:gd name="connsiteY3" fmla="*/ 1330755 h 2060329"/>
              <a:gd name="connsiteX4" fmla="*/ 0 w 3667328"/>
              <a:gd name="connsiteY4" fmla="*/ 2060329 h 2060329"/>
              <a:gd name="connsiteX5" fmla="*/ 1029 w 3667328"/>
              <a:gd name="connsiteY5" fmla="*/ 1330755 h 2060329"/>
              <a:gd name="connsiteX6" fmla="*/ 1029 w 3667328"/>
              <a:gd name="connsiteY6" fmla="*/ 1330755 h 2060329"/>
              <a:gd name="connsiteX7" fmla="*/ 1029 w 3667328"/>
              <a:gd name="connsiteY7" fmla="*/ 338531 h 2060329"/>
              <a:gd name="connsiteX8" fmla="*/ 339560 w 3667328"/>
              <a:gd name="connsiteY8" fmla="*/ 0 h 206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7328" h="2060329">
                <a:moveTo>
                  <a:pt x="339560" y="0"/>
                </a:moveTo>
                <a:lnTo>
                  <a:pt x="3328797" y="0"/>
                </a:lnTo>
                <a:cubicBezTo>
                  <a:pt x="3515763" y="0"/>
                  <a:pt x="3667328" y="151565"/>
                  <a:pt x="3667328" y="338531"/>
                </a:cubicBezTo>
                <a:lnTo>
                  <a:pt x="3667328" y="1330755"/>
                </a:lnTo>
                <a:lnTo>
                  <a:pt x="0" y="2060329"/>
                </a:lnTo>
                <a:lnTo>
                  <a:pt x="1029" y="1330755"/>
                </a:lnTo>
                <a:lnTo>
                  <a:pt x="1029" y="1330755"/>
                </a:lnTo>
                <a:lnTo>
                  <a:pt x="1029" y="338531"/>
                </a:lnTo>
                <a:cubicBezTo>
                  <a:pt x="1029" y="151565"/>
                  <a:pt x="152594" y="0"/>
                  <a:pt x="339560" y="0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5476671" y="5157550"/>
            <a:ext cx="0" cy="102451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640747" y="4953312"/>
            <a:ext cx="0" cy="1227677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 つの角を丸めた四角形 18"/>
          <p:cNvSpPr/>
          <p:nvPr/>
        </p:nvSpPr>
        <p:spPr>
          <a:xfrm rot="10800000">
            <a:off x="4188294" y="5157550"/>
            <a:ext cx="909000" cy="1023723"/>
          </a:xfrm>
          <a:custGeom>
            <a:avLst/>
            <a:gdLst>
              <a:gd name="connsiteX0" fmla="*/ 0 w 899272"/>
              <a:gd name="connsiteY0" fmla="*/ 0 h 1317445"/>
              <a:gd name="connsiteX1" fmla="*/ 564563 w 899272"/>
              <a:gd name="connsiteY1" fmla="*/ 0 h 1317445"/>
              <a:gd name="connsiteX2" fmla="*/ 899272 w 899272"/>
              <a:gd name="connsiteY2" fmla="*/ 334709 h 1317445"/>
              <a:gd name="connsiteX3" fmla="*/ 899272 w 899272"/>
              <a:gd name="connsiteY3" fmla="*/ 1317445 h 1317445"/>
              <a:gd name="connsiteX4" fmla="*/ 0 w 899272"/>
              <a:gd name="connsiteY4" fmla="*/ 1317445 h 1317445"/>
              <a:gd name="connsiteX5" fmla="*/ 0 w 899272"/>
              <a:gd name="connsiteY5" fmla="*/ 0 h 1317445"/>
              <a:gd name="connsiteX0" fmla="*/ 9728 w 909000"/>
              <a:gd name="connsiteY0" fmla="*/ 0 h 1511998"/>
              <a:gd name="connsiteX1" fmla="*/ 574291 w 909000"/>
              <a:gd name="connsiteY1" fmla="*/ 0 h 1511998"/>
              <a:gd name="connsiteX2" fmla="*/ 909000 w 909000"/>
              <a:gd name="connsiteY2" fmla="*/ 334709 h 1511998"/>
              <a:gd name="connsiteX3" fmla="*/ 909000 w 909000"/>
              <a:gd name="connsiteY3" fmla="*/ 1317445 h 1511998"/>
              <a:gd name="connsiteX4" fmla="*/ 0 w 909000"/>
              <a:gd name="connsiteY4" fmla="*/ 1511998 h 1511998"/>
              <a:gd name="connsiteX5" fmla="*/ 9728 w 909000"/>
              <a:gd name="connsiteY5" fmla="*/ 0 h 151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00" h="1511998">
                <a:moveTo>
                  <a:pt x="9728" y="0"/>
                </a:moveTo>
                <a:lnTo>
                  <a:pt x="574291" y="0"/>
                </a:lnTo>
                <a:cubicBezTo>
                  <a:pt x="759146" y="0"/>
                  <a:pt x="909000" y="149854"/>
                  <a:pt x="909000" y="334709"/>
                </a:cubicBezTo>
                <a:lnTo>
                  <a:pt x="909000" y="1317445"/>
                </a:lnTo>
                <a:lnTo>
                  <a:pt x="0" y="1511998"/>
                </a:lnTo>
                <a:cubicBezTo>
                  <a:pt x="3243" y="1007999"/>
                  <a:pt x="6485" y="503999"/>
                  <a:pt x="9728" y="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吹き出し 19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2" name="角丸四角形吹き出し 21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75874"/>
              <a:gd name="adj2" fmla="val 19533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25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95" y="1765090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楕円 52"/>
          <p:cNvSpPr/>
          <p:nvPr/>
        </p:nvSpPr>
        <p:spPr>
          <a:xfrm>
            <a:off x="6150421" y="3243976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183508" y="3475556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180735" y="3475556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54" name="角丸四角形吹き出し 53"/>
          <p:cNvSpPr/>
          <p:nvPr/>
        </p:nvSpPr>
        <p:spPr>
          <a:xfrm>
            <a:off x="8385491" y="4424272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4019"/>
              <a:gd name="adj2" fmla="val 45724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8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1310634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313188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045030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218178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932405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1049442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00360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00360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2372988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3413972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643" y="1545283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3011569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044656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41883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2258688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3302379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360814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5913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・プレイヤーの選択したキャラが、それぞれのカラーの柱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に乗っており、塗った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パネルの分だけ柱の高さが上昇して視覚的に順位を提示する。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・上記の演出後、「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」等の画像を表示する。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・「ゲームルール選択」か「タイトルへ」の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項目を表示し、プレイヤーに選択させ、選択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された</a:t>
            </a:r>
            <a:r>
              <a:rPr lang="ja-JP" altLang="en-US" sz="2000" b="1" dirty="0"/>
              <a:t>方に遷移</a:t>
            </a:r>
            <a:r>
              <a:rPr lang="ja-JP" altLang="en-US" sz="2000" b="1" dirty="0" smtClean="0"/>
              <a:t>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89805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635487" y="2860661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136329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/>
          <p:nvPr/>
        </p:nvCxnSpPr>
        <p:spPr>
          <a:xfrm rot="10800000">
            <a:off x="512595" y="2991604"/>
            <a:ext cx="4714130" cy="2247559"/>
          </a:xfrm>
          <a:prstGeom prst="bentConnector3">
            <a:avLst>
              <a:gd name="adj1" fmla="val 999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58036" y="1140798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45205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000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61216" y="3754858"/>
            <a:ext cx="449816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2339" y="3885679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666930" y="5082769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38685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280499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389524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20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本決定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20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本決定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20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本決定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：スピード</a:t>
            </a:r>
            <a:r>
              <a:rPr lang="en-US" altLang="ja-JP" b="1" dirty="0"/>
              <a:t>3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過去・未来エリア召喚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の過去エリア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3×3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5</a:t>
            </a:r>
            <a:r>
              <a:rPr lang="en-US" altLang="ja-JP" b="1" dirty="0" smtClean="0"/>
              <a:t>×5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635864" y="1178226"/>
            <a:ext cx="10990610" cy="347290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57226" y="1401713"/>
            <a:ext cx="102964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・タイトルロゴの動き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上下揺れ、</a:t>
            </a:r>
            <a:r>
              <a:rPr lang="en-US" altLang="ja-JP" b="1" dirty="0" smtClean="0"/>
              <a:t>Z</a:t>
            </a:r>
            <a:r>
              <a:rPr lang="ja-JP" altLang="en-US" b="1" dirty="0" smtClean="0"/>
              <a:t>軸にゆらゆら揺れ</a:t>
            </a:r>
            <a:r>
              <a:rPr lang="ja-JP" altLang="en-US" b="1" dirty="0"/>
              <a:t>る</a:t>
            </a:r>
            <a:r>
              <a:rPr lang="ja-JP" altLang="en-US" b="1" dirty="0" smtClean="0"/>
              <a:t>感じ、伸び縮み等</a:t>
            </a:r>
            <a:r>
              <a:rPr lang="en-US" altLang="ja-JP" b="1" dirty="0" smtClean="0"/>
              <a:t>)</a:t>
            </a:r>
          </a:p>
          <a:p>
            <a:endParaRPr kumimoji="1" lang="en-US" altLang="ja-JP" b="1" dirty="0"/>
          </a:p>
          <a:p>
            <a:r>
              <a:rPr lang="ja-JP" altLang="en-US" b="1" dirty="0" smtClean="0"/>
              <a:t>・「チュートリアルへ」「ゲームルール</a:t>
            </a:r>
            <a:r>
              <a:rPr lang="ja-JP" altLang="en-US" b="1" dirty="0"/>
              <a:t>選択</a:t>
            </a:r>
            <a:r>
              <a:rPr lang="ja-JP" altLang="en-US" b="1" dirty="0" smtClean="0"/>
              <a:t>へ」「終了」の選択肢の表現</a:t>
            </a:r>
            <a:endParaRPr lang="en-US" altLang="ja-JP" b="1" dirty="0" smtClean="0"/>
          </a:p>
          <a:p>
            <a:r>
              <a:rPr kumimoji="1" lang="ja-JP" altLang="en-US" b="1" dirty="0"/>
              <a:t>　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選択している項目を点滅させる、色を変える等。カーソルもいいかも</a:t>
            </a:r>
            <a:r>
              <a:rPr kumimoji="1" lang="en-US" altLang="ja-JP" b="1" dirty="0" smtClean="0"/>
              <a:t>)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・背景にモデルで建物等を配置し、カメラ移動で動きを付ける。</a:t>
            </a:r>
            <a:endParaRPr lang="en-US" altLang="ja-JP" b="1" dirty="0" smtClean="0"/>
          </a:p>
          <a:p>
            <a:r>
              <a:rPr kumimoji="1" lang="ja-JP" altLang="en-US" b="1" dirty="0"/>
              <a:t>　</a:t>
            </a:r>
            <a:r>
              <a:rPr kumimoji="1" lang="ja-JP" altLang="en-US" b="1" dirty="0" smtClean="0"/>
              <a:t>→注視点を複数モデルの中央辺りに設定して、それをグルグル回る感じのカメラ</a:t>
            </a:r>
            <a:r>
              <a:rPr lang="ja-JP" altLang="en-US" b="1" dirty="0" smtClean="0"/>
              <a:t>ワーク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伝われ</a:t>
            </a:r>
            <a:r>
              <a:rPr lang="en-US" altLang="ja-JP" b="1" dirty="0" smtClean="0"/>
              <a:t>)</a:t>
            </a:r>
          </a:p>
          <a:p>
            <a:r>
              <a:rPr lang="ja-JP" altLang="en-US" b="1" dirty="0" smtClean="0"/>
              <a:t>　→斜め上から見下ろすように。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・カーソルがある場合は、</a:t>
            </a:r>
            <a:r>
              <a:rPr lang="en-US" altLang="ja-JP" b="1" dirty="0" smtClean="0"/>
              <a:t>sin</a:t>
            </a:r>
            <a:r>
              <a:rPr lang="ja-JP" altLang="en-US" b="1" dirty="0" smtClean="0"/>
              <a:t>カーブ等で左右にゆったり動くような動きが欲しい。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3179798" y="1374657"/>
            <a:ext cx="4315170" cy="2472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タイトルロゴ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8623295" y="501162"/>
            <a:ext cx="3024554" cy="1477107"/>
          </a:xfrm>
          <a:prstGeom prst="wedgeRoundRectCallout">
            <a:avLst>
              <a:gd name="adj1" fmla="val -46705"/>
              <a:gd name="adj2" fmla="val 76190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・背景スクロール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・カメラを使ってステージを移す。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ja-JP" altLang="en-US" b="1" dirty="0" smtClean="0">
                <a:solidFill>
                  <a:schemeClr val="tx1"/>
                </a:solidFill>
              </a:rPr>
              <a:t>周りながらとか</a:t>
            </a:r>
            <a:r>
              <a:rPr lang="en-US" altLang="ja-JP" b="1" dirty="0" smtClean="0">
                <a:solidFill>
                  <a:schemeClr val="tx1"/>
                </a:solidFill>
              </a:rPr>
              <a:t>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87017"/>
            <a:ext cx="10990610" cy="520499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75336"/>
            <a:ext cx="895629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</a:t>
            </a:r>
            <a:r>
              <a:rPr lang="ja-JP" altLang="en-US" b="1" dirty="0"/>
              <a:t>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90302"/>
            <a:ext cx="10990610" cy="44312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48959"/>
            <a:ext cx="84946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・項目ごとに好きなルールを選択。</a:t>
            </a:r>
            <a:endParaRPr lang="en-US" altLang="ja-JP" sz="2400" b="1" dirty="0" smtClean="0"/>
          </a:p>
          <a:p>
            <a:endParaRPr kumimoji="1" lang="en-US" altLang="ja-JP" sz="2400" b="1" dirty="0"/>
          </a:p>
          <a:p>
            <a:r>
              <a:rPr lang="ja-JP" altLang="en-US" sz="2400" b="1" dirty="0" smtClean="0"/>
              <a:t>・カーソルや色で、どっちを選んでるか分かるように</a:t>
            </a:r>
            <a:r>
              <a:rPr lang="ja-JP" altLang="en-US" sz="2400" b="1" dirty="0"/>
              <a:t>する</a:t>
            </a:r>
            <a:r>
              <a:rPr lang="ja-JP" altLang="en-US" sz="2400" b="1" dirty="0" smtClean="0"/>
              <a:t>。</a:t>
            </a:r>
            <a:endParaRPr lang="en-US" altLang="ja-JP" sz="2400" b="1" dirty="0"/>
          </a:p>
          <a:p>
            <a:endParaRPr kumimoji="1" lang="en-US" altLang="ja-JP" sz="2400" b="1" dirty="0" smtClean="0"/>
          </a:p>
          <a:p>
            <a:r>
              <a:rPr lang="ja-JP" altLang="en-US" sz="2400" b="1" dirty="0"/>
              <a:t> </a:t>
            </a:r>
            <a:r>
              <a:rPr lang="en-US" altLang="ja-JP" sz="2400" b="1" dirty="0" smtClean="0"/>
              <a:t>&lt;</a:t>
            </a:r>
            <a:r>
              <a:rPr lang="ja-JP" altLang="en-US" sz="2400" b="1" dirty="0" smtClean="0"/>
              <a:t>項目</a:t>
            </a:r>
            <a:r>
              <a:rPr lang="en-US" altLang="ja-JP" sz="2400" b="1" dirty="0" smtClean="0"/>
              <a:t>&gt;</a:t>
            </a:r>
            <a:endParaRPr lang="en-US" altLang="ja-JP" sz="2400" b="1" dirty="0"/>
          </a:p>
          <a:p>
            <a:r>
              <a:rPr lang="ja-JP" altLang="en-US" sz="2400" b="1" dirty="0" smtClean="0"/>
              <a:t>　　対戦形式　　：</a:t>
            </a:r>
            <a:r>
              <a:rPr lang="en-US" altLang="ja-JP" sz="2400" b="1" dirty="0" smtClean="0"/>
              <a:t>【4</a:t>
            </a:r>
            <a:r>
              <a:rPr lang="ja-JP" altLang="en-US" sz="2400" b="1" dirty="0" smtClean="0"/>
              <a:t>人対戦</a:t>
            </a:r>
            <a:r>
              <a:rPr lang="en-US" altLang="ja-JP" sz="2400" b="1" dirty="0" smtClean="0"/>
              <a:t>】or【2 vs 2】</a:t>
            </a:r>
            <a:endParaRPr lang="en-US" altLang="ja-JP" sz="2400" b="1" dirty="0"/>
          </a:p>
          <a:p>
            <a:r>
              <a:rPr lang="ja-JP" altLang="en-US" sz="2400" b="1" dirty="0" smtClean="0"/>
              <a:t>　　制限時間　　：</a:t>
            </a:r>
            <a:r>
              <a:rPr lang="en-US" altLang="ja-JP" sz="2400" b="1" dirty="0" smtClean="0"/>
              <a:t>【30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】or【60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】or【120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</a:t>
            </a:r>
            <a:endParaRPr lang="en-US" altLang="ja-JP" sz="2400" b="1" dirty="0"/>
          </a:p>
          <a:p>
            <a:r>
              <a:rPr lang="ja-JP" altLang="en-US" sz="2400" b="1" dirty="0" smtClean="0"/>
              <a:t>アイテム出現頻度：</a:t>
            </a:r>
            <a:r>
              <a:rPr lang="en-US" altLang="ja-JP" sz="2400" b="1" dirty="0" smtClean="0"/>
              <a:t>【</a:t>
            </a:r>
            <a:r>
              <a:rPr lang="ja-JP" altLang="en-US" sz="2400" b="1" dirty="0" smtClean="0"/>
              <a:t>低い</a:t>
            </a:r>
            <a:r>
              <a:rPr lang="en-US" altLang="ja-JP" sz="2400" b="1" dirty="0" smtClean="0"/>
              <a:t>】or【</a:t>
            </a:r>
            <a:r>
              <a:rPr lang="ja-JP" altLang="en-US" sz="2400" b="1" dirty="0" smtClean="0"/>
              <a:t>普通</a:t>
            </a:r>
            <a:r>
              <a:rPr lang="en-US" altLang="ja-JP" sz="2400" b="1" dirty="0" smtClean="0"/>
              <a:t>】or【</a:t>
            </a:r>
            <a:r>
              <a:rPr lang="ja-JP" altLang="en-US" sz="2400" b="1" dirty="0" smtClean="0"/>
              <a:t>高い</a:t>
            </a:r>
            <a:r>
              <a:rPr lang="en-US" altLang="ja-JP" sz="2400" b="1" dirty="0" smtClean="0"/>
              <a:t>】</a:t>
            </a:r>
            <a:endParaRPr lang="en-US" altLang="ja-JP" sz="2400" b="1" dirty="0"/>
          </a:p>
          <a:p>
            <a:r>
              <a:rPr lang="ja-JP" altLang="en-US" sz="2400" b="1" dirty="0"/>
              <a:t> </a:t>
            </a:r>
            <a:r>
              <a:rPr lang="ja-JP" altLang="en-US" sz="2400" b="1" dirty="0" smtClean="0"/>
              <a:t> エリア出現頻度  ：</a:t>
            </a:r>
            <a:r>
              <a:rPr lang="en-US" altLang="ja-JP" sz="2400" b="1" dirty="0"/>
              <a:t>【</a:t>
            </a:r>
            <a:r>
              <a:rPr lang="ja-JP" altLang="en-US" sz="2400" b="1" dirty="0"/>
              <a:t>低い</a:t>
            </a:r>
            <a:r>
              <a:rPr lang="en-US" altLang="ja-JP" sz="2400" b="1" dirty="0"/>
              <a:t>】or【</a:t>
            </a:r>
            <a:r>
              <a:rPr lang="ja-JP" altLang="en-US" sz="2400" b="1" dirty="0"/>
              <a:t>普通</a:t>
            </a:r>
            <a:r>
              <a:rPr lang="en-US" altLang="ja-JP" sz="2400" b="1" dirty="0"/>
              <a:t>】or【</a:t>
            </a:r>
            <a:r>
              <a:rPr lang="ja-JP" altLang="en-US" sz="2400" b="1" dirty="0"/>
              <a:t>高い</a:t>
            </a:r>
            <a:r>
              <a:rPr lang="en-US" altLang="ja-JP" sz="2400" b="1" dirty="0" smtClean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176500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90261" y="552650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ln w="38100">
                  <a:solidFill>
                    <a:schemeClr val="tx1"/>
                  </a:solidFill>
                </a:ln>
              </a:rPr>
              <a:t>いいえ</a:t>
            </a:r>
            <a:endParaRPr kumimoji="1" lang="en-US" altLang="ja-JP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790260" y="5526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bg1">
                    <a:lumMod val="50000"/>
                  </a:schemeClr>
                </a:solidFill>
              </a:rPr>
              <a:t>いいえ</a:t>
            </a:r>
            <a:endParaRPr kumimoji="1" lang="en-US" altLang="ja-JP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376599" y="55265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ln w="38100">
                  <a:solidFill>
                    <a:schemeClr val="tx1"/>
                  </a:solidFill>
                </a:ln>
              </a:rPr>
              <a:t>はい</a:t>
            </a:r>
            <a:endParaRPr kumimoji="1" lang="en-US" altLang="ja-JP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76598" y="55265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bg1"/>
                </a:solidFill>
              </a:rPr>
              <a:t>はい</a:t>
            </a:r>
            <a:endParaRPr kumimoji="1" lang="en-US" altLang="ja-JP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54760"/>
            <a:ext cx="10990610" cy="484487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13790"/>
            <a:ext cx="890500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・キャラクターのプレビューとして、モデルを表示。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・十字キーの左右で選択し、決定ボタンで決定する。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・左右を押したときに、プレビューのモデルと名前のテクスチャを変える。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・決定したら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等で決定したことを表示する。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・プレイヤー全員が選択したら「ステージ選択」に移行する。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・プレビューのモデルは、ニュートラルモーションさせる。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1452</Words>
  <Application>Microsoft Office PowerPoint</Application>
  <PresentationFormat>ワイド画面</PresentationFormat>
  <Paragraphs>460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125</cp:revision>
  <dcterms:created xsi:type="dcterms:W3CDTF">2023-04-17T00:15:36Z</dcterms:created>
  <dcterms:modified xsi:type="dcterms:W3CDTF">2023-05-12T00:13:40Z</dcterms:modified>
</cp:coreProperties>
</file>