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300" r:id="rId7"/>
    <p:sldId id="301" r:id="rId8"/>
    <p:sldId id="290" r:id="rId9"/>
    <p:sldId id="265" r:id="rId10"/>
    <p:sldId id="272" r:id="rId11"/>
    <p:sldId id="291" r:id="rId12"/>
    <p:sldId id="266" r:id="rId13"/>
    <p:sldId id="273" r:id="rId14"/>
    <p:sldId id="289" r:id="rId15"/>
    <p:sldId id="267" r:id="rId16"/>
    <p:sldId id="274" r:id="rId17"/>
    <p:sldId id="292" r:id="rId18"/>
    <p:sldId id="268" r:id="rId19"/>
    <p:sldId id="275" r:id="rId20"/>
    <p:sldId id="293" r:id="rId21"/>
    <p:sldId id="270" r:id="rId22"/>
    <p:sldId id="276" r:id="rId23"/>
    <p:sldId id="285" r:id="rId24"/>
    <p:sldId id="286" r:id="rId25"/>
    <p:sldId id="269" r:id="rId26"/>
    <p:sldId id="278" r:id="rId27"/>
    <p:sldId id="294" r:id="rId28"/>
    <p:sldId id="257" r:id="rId29"/>
    <p:sldId id="258" r:id="rId30"/>
    <p:sldId id="263" r:id="rId31"/>
    <p:sldId id="288" r:id="rId32"/>
    <p:sldId id="259" r:id="rId33"/>
    <p:sldId id="260" r:id="rId34"/>
    <p:sldId id="261" r:id="rId35"/>
    <p:sldId id="287" r:id="rId36"/>
    <p:sldId id="283" r:id="rId37"/>
    <p:sldId id="296" r:id="rId38"/>
    <p:sldId id="297" r:id="rId39"/>
    <p:sldId id="280" r:id="rId40"/>
    <p:sldId id="282" r:id="rId41"/>
    <p:sldId id="281" r:id="rId42"/>
    <p:sldId id="298" r:id="rId43"/>
    <p:sldId id="299" r:id="rId4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23" name="カギ線コネクタ 22"/>
          <p:cNvCxnSpPr>
            <a:stCxn id="22" idx="2"/>
            <a:endCxn id="17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8768"/>
              <a:gd name="adj2" fmla="val -80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5788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111567"/>
            <a:ext cx="111620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・各項目の名称テクスチャとそれぞれの選択肢を表示。</a:t>
            </a:r>
            <a:endParaRPr lang="en-US" altLang="ja-JP" sz="2000" b="1" dirty="0" smtClean="0"/>
          </a:p>
          <a:p>
            <a:endParaRPr kumimoji="1" lang="en-US" altLang="ja-JP" sz="2000" b="1" dirty="0" smtClean="0"/>
          </a:p>
          <a:p>
            <a:r>
              <a:rPr lang="ja-JP" altLang="en-US" sz="2000" b="1" dirty="0" smtClean="0"/>
              <a:t>・十字ボタンの上下で項目変更、左右でルール選択</a:t>
            </a:r>
            <a:r>
              <a:rPr lang="ja-JP" altLang="en-US" sz="2000" b="1" dirty="0"/>
              <a:t>。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r>
              <a:rPr lang="ja-JP" altLang="en-US" sz="2000" b="1" dirty="0" smtClean="0"/>
              <a:t>・カーソル表示や色変えで、どの選択肢を選んで</a:t>
            </a:r>
            <a:r>
              <a:rPr lang="ja-JP" altLang="en-US" sz="2000" b="1" dirty="0"/>
              <a:t>い</a:t>
            </a:r>
            <a:r>
              <a:rPr lang="ja-JP" altLang="en-US" sz="2000" b="1" dirty="0" smtClean="0"/>
              <a:t>るか分かるように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/>
          </a:p>
          <a:p>
            <a:endParaRPr kumimoji="1" lang="en-US" altLang="ja-JP" sz="2000" b="1" dirty="0" smtClean="0"/>
          </a:p>
          <a:p>
            <a:r>
              <a:rPr lang="ja-JP" altLang="en-US" sz="2000" b="1" dirty="0"/>
              <a:t> </a:t>
            </a:r>
            <a:r>
              <a:rPr lang="en-US" altLang="ja-JP" sz="2000" b="1" dirty="0" smtClean="0"/>
              <a:t>&lt;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暫定</a:t>
            </a:r>
            <a:r>
              <a:rPr lang="en-US" altLang="ja-JP" sz="2000" b="1" dirty="0" smtClean="0"/>
              <a:t>)&gt;</a:t>
            </a:r>
            <a:endParaRPr lang="en-US" altLang="ja-JP" sz="2000" b="1" dirty="0"/>
          </a:p>
          <a:p>
            <a:r>
              <a:rPr lang="ja-JP" altLang="en-US" sz="2000" b="1" dirty="0" smtClean="0"/>
              <a:t>　　対戦形式　　：</a:t>
            </a:r>
            <a:r>
              <a:rPr lang="en-US" altLang="ja-JP" sz="2000" b="1" dirty="0" smtClean="0"/>
              <a:t>【4</a:t>
            </a:r>
            <a:r>
              <a:rPr lang="ja-JP" altLang="en-US" sz="2000" b="1" dirty="0" smtClean="0"/>
              <a:t>人対戦</a:t>
            </a:r>
            <a:r>
              <a:rPr lang="en-US" altLang="ja-JP" sz="2000" b="1" dirty="0" smtClean="0"/>
              <a:t>】or【2vs2】</a:t>
            </a:r>
            <a:endParaRPr lang="en-US" altLang="ja-JP" sz="2000" b="1" dirty="0"/>
          </a:p>
          <a:p>
            <a:r>
              <a:rPr lang="ja-JP" altLang="en-US" sz="2000" b="1" dirty="0" smtClean="0"/>
              <a:t>　　制限時間　　：</a:t>
            </a:r>
            <a:r>
              <a:rPr lang="en-US" altLang="ja-JP" sz="2000" b="1" dirty="0" smtClean="0"/>
              <a:t>【30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】or【60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】or【120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 smtClean="0"/>
              <a:t>アイテム出現頻度：</a:t>
            </a:r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低い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普通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高い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/>
              <a:t> </a:t>
            </a:r>
            <a:r>
              <a:rPr lang="ja-JP" altLang="en-US" sz="2000" b="1" dirty="0" smtClean="0"/>
              <a:t> エリア出現頻度  ：</a:t>
            </a:r>
            <a:r>
              <a:rPr lang="en-US" altLang="ja-JP" sz="2000" b="1" dirty="0"/>
              <a:t>【</a:t>
            </a:r>
            <a:r>
              <a:rPr lang="ja-JP" altLang="en-US" sz="2000" b="1" dirty="0"/>
              <a:t>低い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普通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高い</a:t>
            </a:r>
            <a:r>
              <a:rPr lang="en-US" altLang="ja-JP" sz="2000" b="1" dirty="0" smtClean="0"/>
              <a:t>】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・一番下に、設定を確定して次のゲームモードに移行するテクスチャ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決定</a:t>
            </a:r>
            <a:r>
              <a:rPr lang="en-US" altLang="ja-JP" sz="2000" b="1" dirty="0" smtClean="0"/>
              <a:t>!</a:t>
            </a:r>
            <a:r>
              <a:rPr lang="ja-JP" altLang="en-US" sz="2000" b="1" dirty="0"/>
              <a:t>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・決定ボタン押下、もしくはカーソル等がある場合は</a:t>
            </a:r>
            <a:r>
              <a:rPr lang="ja-JP" altLang="en-US" sz="2000" b="1" dirty="0"/>
              <a:t>そこ</a:t>
            </a:r>
            <a:r>
              <a:rPr lang="ja-JP" altLang="en-US" sz="2000" b="1" dirty="0" smtClean="0"/>
              <a:t>にカーソルがある状態で決定ボタン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押下で、次の「キャラ選択」に移行する。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45152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ln w="38100">
                  <a:solidFill>
                    <a:schemeClr val="tx1"/>
                  </a:solidFill>
                </a:ln>
              </a:rPr>
              <a:t>決定</a:t>
            </a:r>
            <a:r>
              <a:rPr lang="en-US" altLang="ja-JP" sz="5400" b="1" dirty="0" smtClean="0">
                <a:ln w="38100">
                  <a:solidFill>
                    <a:schemeClr val="tx1"/>
                  </a:solidFill>
                </a:ln>
              </a:rPr>
              <a:t>!</a:t>
            </a:r>
            <a:endParaRPr kumimoji="1" lang="en-US" altLang="ja-JP" sz="5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bg1"/>
                </a:solidFill>
              </a:rPr>
              <a:t>決定</a:t>
            </a:r>
            <a:r>
              <a:rPr lang="en-US" altLang="ja-JP" sz="5400" b="1" dirty="0" smtClean="0">
                <a:solidFill>
                  <a:schemeClr val="bg1"/>
                </a:solidFill>
              </a:rPr>
              <a:t>!</a:t>
            </a:r>
            <a:endParaRPr kumimoji="1" lang="en-US" altLang="ja-JP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3047220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390545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3562526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3564074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3048768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)</a:t>
            </a:r>
            <a:endParaRPr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3906998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endCxn id="37" idx="0"/>
          </p:cNvCxnSpPr>
          <p:nvPr/>
        </p:nvCxnSpPr>
        <p:spPr>
          <a:xfrm>
            <a:off x="1794141" y="2769577"/>
            <a:ext cx="2846337" cy="279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9217991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9217990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64" idx="0"/>
          </p:cNvCxnSpPr>
          <p:nvPr/>
        </p:nvCxnSpPr>
        <p:spPr>
          <a:xfrm>
            <a:off x="7670334" y="4704192"/>
            <a:ext cx="0" cy="342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10558591" y="556244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7670334" y="556244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6329733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6329733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57" idx="0"/>
          </p:cNvCxnSpPr>
          <p:nvPr/>
        </p:nvCxnSpPr>
        <p:spPr>
          <a:xfrm>
            <a:off x="8878083" y="4298495"/>
            <a:ext cx="1680509" cy="74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4" idx="0"/>
          </p:cNvCxnSpPr>
          <p:nvPr/>
        </p:nvCxnSpPr>
        <p:spPr>
          <a:xfrm>
            <a:off x="1797800" y="2628880"/>
            <a:ext cx="1" cy="41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6" idx="2"/>
            <a:endCxn id="67" idx="1"/>
          </p:cNvCxnSpPr>
          <p:nvPr/>
        </p:nvCxnSpPr>
        <p:spPr>
          <a:xfrm rot="5400000" flipH="1">
            <a:off x="-488522" y="2134435"/>
            <a:ext cx="3205667" cy="1366977"/>
          </a:xfrm>
          <a:prstGeom prst="bentConnector4">
            <a:avLst>
              <a:gd name="adj1" fmla="val -7131"/>
              <a:gd name="adj2" fmla="val 1167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44" idx="2"/>
            <a:endCxn id="67" idx="1"/>
          </p:cNvCxnSpPr>
          <p:nvPr/>
        </p:nvCxnSpPr>
        <p:spPr>
          <a:xfrm rot="5400000" flipH="1">
            <a:off x="932043" y="713870"/>
            <a:ext cx="3207215" cy="4209655"/>
          </a:xfrm>
          <a:prstGeom prst="bentConnector4">
            <a:avLst>
              <a:gd name="adj1" fmla="val -7128"/>
              <a:gd name="adj2" fmla="val 1054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5" idx="2"/>
            <a:endCxn id="67" idx="1"/>
          </p:cNvCxnSpPr>
          <p:nvPr/>
        </p:nvCxnSpPr>
        <p:spPr>
          <a:xfrm rot="5400000" flipH="1">
            <a:off x="1450417" y="195496"/>
            <a:ext cx="5200323" cy="7239511"/>
          </a:xfrm>
          <a:prstGeom prst="bentConnector4">
            <a:avLst>
              <a:gd name="adj1" fmla="val -4396"/>
              <a:gd name="adj2" fmla="val 1031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52287" y="1054759"/>
            <a:ext cx="5993537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1764" y="1313790"/>
            <a:ext cx="5904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・キャラクターのプレビューとして、モデルを表示。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・十字</a:t>
            </a:r>
            <a:r>
              <a:rPr lang="ja-JP" altLang="en-US" sz="1600" b="1" dirty="0"/>
              <a:t>ボタン</a:t>
            </a:r>
            <a:r>
              <a:rPr lang="ja-JP" altLang="en-US" sz="1600" b="1" dirty="0" smtClean="0"/>
              <a:t>の左右で選択し、決定ボタンで決定する。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・左右を押したときに、プレビューのモデルと名前のテクスチャを変える。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・決定したらテクスチャ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「</a:t>
            </a:r>
            <a:r>
              <a:rPr lang="en-US" altLang="ja-JP" sz="1600" b="1" dirty="0" smtClean="0"/>
              <a:t>OK</a:t>
            </a:r>
            <a:r>
              <a:rPr lang="en-US" altLang="ja-JP" sz="1600" b="1" dirty="0"/>
              <a:t>!</a:t>
            </a:r>
            <a:r>
              <a:rPr lang="ja-JP" altLang="en-US" sz="1600" b="1" dirty="0" smtClean="0"/>
              <a:t>」等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で決定したことを表示する。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・プレイヤー全員が選択したら「ステージ選択」に移行する。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・プレビューのモデルは、静止状態またはニュートラルモーションさせる。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・背景は画像スクロール等で動きを付ける。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497516" y="1054759"/>
            <a:ext cx="5530361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18519" y="122378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/>
              <a:t>《</a:t>
            </a:r>
            <a:r>
              <a:rPr lang="ja-JP" altLang="en-US" sz="2000" b="1" dirty="0" smtClean="0"/>
              <a:t>キャラモデルとスキルについて</a:t>
            </a:r>
            <a:r>
              <a:rPr lang="en-US" altLang="ja-JP" sz="2000" b="1" dirty="0" smtClean="0"/>
              <a:t>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01532" y="1719345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・スキルを変更するとパーツが変わる。</a:t>
            </a:r>
            <a:endParaRPr lang="en-US" altLang="ja-JP" sz="1600" b="1" dirty="0"/>
          </a:p>
          <a:p>
            <a:r>
              <a:rPr lang="ja-JP" altLang="en-US" sz="1600" b="1" dirty="0"/>
              <a:t>　</a:t>
            </a:r>
            <a:r>
              <a:rPr lang="en-US" altLang="ja-JP" sz="1600" b="1" dirty="0"/>
              <a:t>(</a:t>
            </a:r>
            <a:r>
              <a:rPr lang="ja-JP" altLang="en-US" sz="1600" b="1" dirty="0"/>
              <a:t>例</a:t>
            </a:r>
            <a:r>
              <a:rPr lang="en-US" altLang="ja-JP" sz="1600" b="1" dirty="0"/>
              <a:t>)『</a:t>
            </a:r>
            <a:r>
              <a:rPr lang="ja-JP" altLang="en-US" sz="1600" b="1" dirty="0"/>
              <a:t>スピードアップ</a:t>
            </a:r>
            <a:r>
              <a:rPr lang="en-US" altLang="ja-JP" sz="1600" b="1" dirty="0"/>
              <a:t>』</a:t>
            </a:r>
            <a:r>
              <a:rPr lang="ja-JP" altLang="en-US" sz="1600" b="1" dirty="0"/>
              <a:t>のスキルにすると、</a:t>
            </a:r>
            <a:r>
              <a:rPr lang="ja-JP" altLang="en-US" sz="1600" b="1" dirty="0" smtClean="0"/>
              <a:t>キャラ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モデル</a:t>
            </a:r>
            <a:r>
              <a:rPr lang="ja-JP" altLang="en-US" sz="1600" b="1" dirty="0"/>
              <a:t>の足パーツが変わる。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1112615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1138991" y="4835163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0" idx="2"/>
            <a:endCxn id="74" idx="0"/>
          </p:cNvCxnSpPr>
          <p:nvPr/>
        </p:nvCxnSpPr>
        <p:spPr>
          <a:xfrm>
            <a:off x="2479592" y="2722170"/>
            <a:ext cx="0" cy="293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4210439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4252217" y="124360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1271843" y="1101704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全員選択したか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4252217" y="199623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70" idx="0"/>
          </p:cNvCxnSpPr>
          <p:nvPr/>
        </p:nvCxnSpPr>
        <p:spPr>
          <a:xfrm>
            <a:off x="2479592" y="1913098"/>
            <a:ext cx="0" cy="293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>
            <a:off x="5592818" y="1758913"/>
            <a:ext cx="0" cy="237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>
            <a:off x="5573757" y="4602053"/>
            <a:ext cx="0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1138991" y="2206864"/>
            <a:ext cx="2681201" cy="515306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していない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1271843" y="3015782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2475933" y="3827176"/>
            <a:ext cx="3659" cy="250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687341" y="3421479"/>
            <a:ext cx="1886416" cy="6565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2475933" y="4602053"/>
            <a:ext cx="3659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4210439" y="4835163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現在選択されているキャラクターで設定する</a:t>
            </a:r>
            <a:endParaRPr kumimoji="1" lang="ja-JP" altLang="en-US" sz="1400" b="1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206782" y="5583579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</a:t>
            </a:r>
            <a:r>
              <a:rPr kumimoji="1" lang="en-US" altLang="ja-JP" sz="1400" b="1" dirty="0" smtClean="0"/>
              <a:t>OK!</a:t>
            </a:r>
            <a:r>
              <a:rPr kumimoji="1" lang="ja-JP" altLang="en-US" sz="1400" b="1" dirty="0" smtClean="0"/>
              <a:t>」等のテクスチャを表示する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3" idx="2"/>
            <a:endCxn id="35" idx="0"/>
          </p:cNvCxnSpPr>
          <p:nvPr/>
        </p:nvCxnSpPr>
        <p:spPr>
          <a:xfrm flipH="1">
            <a:off x="5570100" y="5350469"/>
            <a:ext cx="3657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4" idx="3"/>
            <a:endCxn id="63" idx="1"/>
          </p:cNvCxnSpPr>
          <p:nvPr/>
        </p:nvCxnSpPr>
        <p:spPr>
          <a:xfrm flipV="1">
            <a:off x="3687341" y="1501260"/>
            <a:ext cx="564876" cy="6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64" idx="1"/>
          </p:cNvCxnSpPr>
          <p:nvPr/>
        </p:nvCxnSpPr>
        <p:spPr>
          <a:xfrm rot="5400000" flipH="1">
            <a:off x="1125230" y="1654015"/>
            <a:ext cx="4591484" cy="4298257"/>
          </a:xfrm>
          <a:prstGeom prst="bentConnector4">
            <a:avLst>
              <a:gd name="adj1" fmla="val -4979"/>
              <a:gd name="adj2" fmla="val 123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54" idx="2"/>
            <a:endCxn id="74" idx="1"/>
          </p:cNvCxnSpPr>
          <p:nvPr/>
        </p:nvCxnSpPr>
        <p:spPr>
          <a:xfrm rot="5400000" flipH="1">
            <a:off x="911223" y="3782100"/>
            <a:ext cx="1928990" cy="1207749"/>
          </a:xfrm>
          <a:prstGeom prst="bentConnector4">
            <a:avLst>
              <a:gd name="adj1" fmla="val -11851"/>
              <a:gd name="adj2" fmla="val 15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73667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プレビュー画像に入れてもいい</a:t>
            </a:r>
            <a:r>
              <a:rPr lang="en-US" altLang="ja-JP" sz="2000" b="1" dirty="0" smtClean="0"/>
              <a:t>)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・ゲームの流れ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・タイトル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・チュートリアル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・ゲームルール選択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・キャラ選択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・ステージ選択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・リザルト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288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・操作方法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・スキルについて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・アイテムについて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・過去エリア・未来エリアについて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詳細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18" name="カギ線コネクタ 17"/>
          <p:cNvCxnSpPr>
            <a:stCxn id="10" idx="2"/>
            <a:endCxn id="5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7479"/>
              <a:gd name="adj2" fmla="val -847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6"/>
            <a:ext cx="10990610" cy="468098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9023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・プレイヤーの選択したキャラと、それぞれのカラーの柱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を表示する。キャラモデル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は、柱の上に乗っている状態にしておく。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・各プレイヤーが塗ったパネルの分だけ柱の高さ</a:t>
            </a:r>
            <a:r>
              <a:rPr lang="ja-JP" altLang="en-US" sz="2000" b="1" dirty="0"/>
              <a:t>を</a:t>
            </a:r>
            <a:r>
              <a:rPr lang="ja-JP" altLang="en-US" sz="2000" b="1" dirty="0" smtClean="0"/>
              <a:t>上昇させる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全プレイヤー分の上昇が終</a:t>
            </a:r>
            <a:r>
              <a:rPr lang="ja-JP" altLang="en-US" sz="2000" b="1" dirty="0" err="1" smtClean="0"/>
              <a:t>わ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err="1" smtClean="0"/>
              <a:t>るま</a:t>
            </a:r>
            <a:r>
              <a:rPr lang="ja-JP" altLang="en-US" sz="2000" b="1" dirty="0" smtClean="0"/>
              <a:t>で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」等の順位テクスチャを表示し、エフェクトやモーション等で演出。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・演出後、「ゲームルール選択」</a:t>
            </a:r>
            <a:r>
              <a:rPr lang="ja-JP" altLang="en-US" sz="2000" b="1" dirty="0"/>
              <a:t>と</a:t>
            </a:r>
            <a:r>
              <a:rPr lang="ja-JP" altLang="en-US" sz="2000" b="1" dirty="0" smtClean="0"/>
              <a:t>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テクスチャ等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・選択されたゲームモードに移行する。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490165" y="859921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1121940"/>
            <a:ext cx="550702" cy="3843759"/>
          </a:xfrm>
          <a:prstGeom prst="bentConnector3">
            <a:avLst>
              <a:gd name="adj1" fmla="val 595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490165" y="164597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851763" y="1383959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490165" y="24233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851763" y="2161284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485101" y="320062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846699" y="2938609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644014" y="3976224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846699" y="3715934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490165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851763" y="4807667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260954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059512" y="4391946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85101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846699" y="5591995"/>
            <a:ext cx="6784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256614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18212" y="5591995"/>
            <a:ext cx="6060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49646" y="1140798"/>
            <a:ext cx="38086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92067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1315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167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48578" y="3738178"/>
            <a:ext cx="400973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5284" y="3911535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988505" y="5082769"/>
            <a:ext cx="3833408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27882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  <p:cxnSp>
        <p:nvCxnSpPr>
          <p:cNvPr id="14" name="カギ線コネクタ 13"/>
          <p:cNvCxnSpPr>
            <a:stCxn id="6" idx="1"/>
          </p:cNvCxnSpPr>
          <p:nvPr/>
        </p:nvCxnSpPr>
        <p:spPr>
          <a:xfrm rot="10800000" flipV="1">
            <a:off x="7077813" y="1884776"/>
            <a:ext cx="496737" cy="151784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 rot="10800000">
            <a:off x="7656754" y="3402623"/>
            <a:ext cx="712896" cy="4135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23" idx="1"/>
          </p:cNvCxnSpPr>
          <p:nvPr/>
        </p:nvCxnSpPr>
        <p:spPr>
          <a:xfrm rot="10800000">
            <a:off x="7397581" y="3669126"/>
            <a:ext cx="590925" cy="2158327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3"/>
          </p:cNvCxnSpPr>
          <p:nvPr/>
        </p:nvCxnSpPr>
        <p:spPr>
          <a:xfrm flipV="1">
            <a:off x="4358310" y="4146757"/>
            <a:ext cx="1280031" cy="7379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3"/>
          </p:cNvCxnSpPr>
          <p:nvPr/>
        </p:nvCxnSpPr>
        <p:spPr>
          <a:xfrm>
            <a:off x="4358310" y="1885481"/>
            <a:ext cx="652347" cy="149813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4" idx="2"/>
          </p:cNvCxnSpPr>
          <p:nvPr/>
        </p:nvCxnSpPr>
        <p:spPr>
          <a:xfrm rot="10800000">
            <a:off x="1319105" y="2988008"/>
            <a:ext cx="3907620" cy="225115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016757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392482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25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3524828"/>
            <a:ext cx="0" cy="4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302634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4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24398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184610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789922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667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330335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14085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19714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5628" y="567901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398690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5629" y="483296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13313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7070145" y="503460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297919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285750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2" idx="0"/>
          </p:cNvCxnSpPr>
          <p:nvPr/>
        </p:nvCxnSpPr>
        <p:spPr>
          <a:xfrm flipH="1">
            <a:off x="1921118" y="3703560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2"/>
            <a:endCxn id="11" idx="0"/>
          </p:cNvCxnSpPr>
          <p:nvPr/>
        </p:nvCxnSpPr>
        <p:spPr>
          <a:xfrm flipH="1">
            <a:off x="1919548" y="5395668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 flipH="1">
            <a:off x="1919549" y="4549614"/>
            <a:ext cx="1569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41449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269584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34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3827584" y="418854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7070145" y="4188546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43" idx="0"/>
          </p:cNvCxnSpPr>
          <p:nvPr/>
        </p:nvCxnSpPr>
        <p:spPr>
          <a:xfrm>
            <a:off x="5291502" y="3865222"/>
            <a:ext cx="2" cy="323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8534065" y="4751254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6" idx="3"/>
            <a:endCxn id="51" idx="0"/>
          </p:cNvCxnSpPr>
          <p:nvPr/>
        </p:nvCxnSpPr>
        <p:spPr>
          <a:xfrm>
            <a:off x="6610348" y="3422206"/>
            <a:ext cx="1923717" cy="7663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3" idx="2"/>
            <a:endCxn id="10" idx="1"/>
          </p:cNvCxnSpPr>
          <p:nvPr/>
        </p:nvCxnSpPr>
        <p:spPr>
          <a:xfrm rot="5400000" flipH="1">
            <a:off x="1777722" y="1237472"/>
            <a:ext cx="2336764" cy="4690801"/>
          </a:xfrm>
          <a:prstGeom prst="bentConnector4">
            <a:avLst>
              <a:gd name="adj1" fmla="val -75629"/>
              <a:gd name="adj2" fmla="val 108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05192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470413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563611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0211" y="1178225"/>
            <a:ext cx="5131889" cy="547755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833" y="1401713"/>
            <a:ext cx="477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・タイトルロゴの動き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上下揺れ、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軸にゆらゆら揺れ</a:t>
            </a:r>
            <a:r>
              <a:rPr lang="ja-JP" altLang="en-US" sz="1600" b="1" dirty="0"/>
              <a:t>る</a:t>
            </a:r>
            <a:r>
              <a:rPr lang="ja-JP" altLang="en-US" sz="1600" b="1" dirty="0" smtClean="0"/>
              <a:t>感じ、伸び縮み等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/>
          </a:p>
          <a:p>
            <a:r>
              <a:rPr lang="ja-JP" altLang="en-US" sz="1600" b="1" dirty="0" smtClean="0"/>
              <a:t>・「チュートリアルへ」「ゲームルール</a:t>
            </a:r>
            <a:r>
              <a:rPr lang="ja-JP" altLang="en-US" sz="1600" b="1" dirty="0"/>
              <a:t>選択</a:t>
            </a:r>
            <a:r>
              <a:rPr lang="ja-JP" altLang="en-US" sz="1600" b="1" dirty="0" smtClean="0"/>
              <a:t>へ」「終了」の選択肢の表現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選択している項目を点滅させる、色を変える等。カーソルもいいかも</a:t>
            </a:r>
            <a:r>
              <a:rPr kumimoji="1" lang="en-US" altLang="ja-JP" sz="1600" b="1" dirty="0" smtClean="0"/>
              <a:t>)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・背景にモデルで建物等を配置し、カメラ移動で動きを付ける。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ja-JP" altLang="en-US" sz="1600" b="1" dirty="0" smtClean="0"/>
              <a:t>→注視点を複数モデルの中央辺りに設定して、それをグルグル回る感じのカメラ</a:t>
            </a:r>
            <a:r>
              <a:rPr lang="ja-JP" altLang="en-US" sz="1600" b="1" dirty="0" smtClean="0"/>
              <a:t>ワーク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伝われ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　→斜め上から見下ろすように。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・カーソルがある場合は、</a:t>
            </a:r>
            <a:r>
              <a:rPr lang="en-US" altLang="ja-JP" sz="1600" b="1" dirty="0" smtClean="0"/>
              <a:t>sin</a:t>
            </a:r>
            <a:r>
              <a:rPr lang="ja-JP" altLang="en-US" sz="1600" b="1" dirty="0" smtClean="0"/>
              <a:t>カーブ等で左右にゆったり動くような動きが欲しい。</a:t>
            </a: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507104" y="1178226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6845" y="1555601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・建物</a:t>
            </a:r>
            <a:r>
              <a:rPr lang="ja-JP" altLang="en-US" sz="1400" b="1" dirty="0"/>
              <a:t>等</a:t>
            </a:r>
            <a:r>
              <a:rPr lang="ja-JP" altLang="en-US" sz="1400" b="1" dirty="0" smtClean="0"/>
              <a:t>を配置して街並みを作り、カメラを地面すれすれから見上げる</a:t>
            </a:r>
            <a:endParaRPr lang="en-US" altLang="ja-JP" sz="1400" b="1" dirty="0"/>
          </a:p>
          <a:p>
            <a:r>
              <a:rPr lang="ja-JP" altLang="en-US" sz="1400" b="1" dirty="0" smtClean="0"/>
              <a:t>　アングルに固定する。</a:t>
            </a:r>
            <a:r>
              <a:rPr kumimoji="1" lang="ja-JP" altLang="en-US" sz="1400" b="1" dirty="0" smtClean="0"/>
              <a:t>電光掲示板の広告、通行人、車など、日常の一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</a:t>
            </a:r>
            <a:r>
              <a:rPr kumimoji="1" lang="ja-JP" altLang="en-US" sz="1400" b="1" dirty="0" smtClean="0"/>
              <a:t>部をライブ中継している</a:t>
            </a:r>
            <a:r>
              <a:rPr lang="ja-JP" altLang="en-US" sz="1400" b="1" dirty="0" smtClean="0"/>
              <a:t>風に見えるように動きを付ける。</a:t>
            </a:r>
            <a:endParaRPr lang="en-US" altLang="ja-JP" sz="14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0460" y="124782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 smtClean="0"/>
              <a:t>背景案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5507104" y="2887083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1387" y="29930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/>
              <a:t>タイトルロゴ</a:t>
            </a:r>
            <a:r>
              <a:rPr lang="ja-JP" altLang="en-US" sz="1400" b="1" dirty="0" smtClean="0"/>
              <a:t>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8246" y="3295830"/>
            <a:ext cx="6109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・タイトル名の形をパネル配置で再現し、プレイヤーモデルを大量に出現</a:t>
            </a:r>
            <a:endParaRPr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させて色を塗る。</a:t>
            </a:r>
            <a:r>
              <a:rPr lang="ja-JP" altLang="en-US" sz="1400" b="1" dirty="0" err="1" smtClean="0"/>
              <a:t>わちゃわちゃ</a:t>
            </a:r>
            <a:r>
              <a:rPr lang="ja-JP" altLang="en-US" sz="1400" b="1" dirty="0" smtClean="0"/>
              <a:t>塗って人がはけたらロゴになっている。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1.75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5×5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7×7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1-4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スキル案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アクティブ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・スピードアップ</a:t>
            </a:r>
            <a:endParaRPr lang="en-US" altLang="ja-JP" b="1" dirty="0" smtClean="0"/>
          </a:p>
          <a:p>
            <a:r>
              <a:rPr lang="ja-JP" altLang="en-US" b="1" dirty="0" smtClean="0"/>
              <a:t>・塗り範囲拡大</a:t>
            </a:r>
            <a:endParaRPr lang="en-US" altLang="ja-JP" b="1" dirty="0" smtClean="0"/>
          </a:p>
          <a:p>
            <a:r>
              <a:rPr lang="ja-JP" altLang="en-US" b="1" dirty="0" smtClean="0"/>
              <a:t>・ノックバック強化</a:t>
            </a:r>
            <a:endParaRPr lang="en-US" altLang="ja-JP" b="1" dirty="0" smtClean="0"/>
          </a:p>
          <a:p>
            <a:r>
              <a:rPr lang="ja-JP" altLang="en-US" b="1" dirty="0" smtClean="0"/>
              <a:t>・エリア召喚</a:t>
            </a:r>
            <a:endParaRPr lang="en-US" altLang="ja-JP" b="1" dirty="0" smtClean="0"/>
          </a:p>
          <a:p>
            <a:r>
              <a:rPr lang="ja-JP" altLang="en-US" b="1" dirty="0" smtClean="0"/>
              <a:t>・罠設置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パッシブ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・スピード小アップ</a:t>
            </a:r>
            <a:endParaRPr lang="en-US" altLang="ja-JP" b="1" dirty="0" smtClean="0"/>
          </a:p>
          <a:p>
            <a:r>
              <a:rPr lang="ja-JP" altLang="en-US" b="1" dirty="0" smtClean="0"/>
              <a:t>・開始時アイテム一つランダム所持</a:t>
            </a:r>
            <a:endParaRPr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30995" y="1190700"/>
            <a:ext cx="6723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スキルとキャラモデルの関連付け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試しに出してみた案</a:t>
            </a:r>
            <a:r>
              <a:rPr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・頭・胴・足の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もしくは頭・胴の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</a:t>
            </a:r>
            <a:endParaRPr lang="en-US" altLang="ja-JP" b="1" dirty="0" smtClean="0"/>
          </a:p>
          <a:p>
            <a:r>
              <a:rPr lang="ja-JP" altLang="en-US" b="1" dirty="0" smtClean="0"/>
              <a:t>　キャラクターを構成</a:t>
            </a:r>
            <a:endParaRPr lang="en-US" altLang="ja-JP" b="1" dirty="0" smtClean="0"/>
          </a:p>
          <a:p>
            <a:r>
              <a:rPr lang="ja-JP" altLang="en-US" b="1" dirty="0" smtClean="0"/>
              <a:t>・各部位に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パーツ、それぞれ違うスキルが付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いている。</a:t>
            </a:r>
            <a:endParaRPr lang="en-US" altLang="ja-JP" b="1" dirty="0" smtClean="0"/>
          </a:p>
          <a:p>
            <a:r>
              <a:rPr lang="ja-JP" altLang="en-US" b="1" dirty="0" smtClean="0"/>
              <a:t>・好きなスキルを選択するとキャラの見た目も変</a:t>
            </a:r>
            <a:endParaRPr lang="en-US" altLang="ja-JP" b="1" dirty="0" smtClean="0"/>
          </a:p>
          <a:p>
            <a:r>
              <a:rPr lang="ja-JP" altLang="en-US" b="1" dirty="0" smtClean="0"/>
              <a:t>　わる仕組み。</a:t>
            </a:r>
            <a:endParaRPr lang="en-US" altLang="ja-JP" b="1" dirty="0" smtClean="0"/>
          </a:p>
          <a:p>
            <a:r>
              <a:rPr lang="ja-JP" altLang="en-US" b="1" dirty="0" smtClean="0"/>
              <a:t>・↑の場合スキル二つ？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↑</a:t>
            </a:r>
            <a:r>
              <a:rPr lang="en-US" altLang="ja-JP" b="1" dirty="0" smtClean="0"/>
              <a:t>LR</a:t>
            </a:r>
            <a:r>
              <a:rPr lang="ja-JP" altLang="en-US" b="1" dirty="0" smtClean="0"/>
              <a:t>ボタン押下等で発動するスキルを選べるようにする。</a:t>
            </a:r>
            <a:endParaRPr lang="en-US" altLang="ja-JP" b="1" dirty="0" smtClean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913320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1-5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ノックバック強化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・相手を後方へ吹き飛ばす。</a:t>
            </a:r>
            <a:endParaRPr lang="en-US" altLang="ja-JP" b="1" dirty="0" smtClean="0"/>
          </a:p>
          <a:p>
            <a:r>
              <a:rPr lang="ja-JP" altLang="en-US" b="1" dirty="0" smtClean="0"/>
              <a:t>・レベルによって飛ばす距離が増える。</a:t>
            </a:r>
            <a:endParaRPr lang="en-US" altLang="ja-JP" b="1" dirty="0" smtClean="0"/>
          </a:p>
          <a:p>
            <a:r>
              <a:rPr lang="ja-JP" altLang="en-US" b="1" dirty="0" smtClean="0"/>
              <a:t>・吹っ飛ばした時に通るパネルを塗れる。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罠設置</a:t>
            </a:r>
            <a:endParaRPr lang="en-US" altLang="ja-JP" b="1" dirty="0" smtClean="0"/>
          </a:p>
          <a:p>
            <a:r>
              <a:rPr lang="ja-JP" altLang="en-US" b="1" dirty="0" smtClean="0"/>
              <a:t>・任意のパネルに罠を設置出来る。</a:t>
            </a:r>
            <a:endParaRPr lang="en-US" altLang="ja-JP" b="1" dirty="0" smtClean="0"/>
          </a:p>
          <a:p>
            <a:r>
              <a:rPr lang="ja-JP" altLang="en-US" b="1" dirty="0" smtClean="0"/>
              <a:t>・設置後数秒で透明になる。</a:t>
            </a:r>
            <a:endParaRPr lang="en-US" altLang="ja-JP" b="1" dirty="0" smtClean="0"/>
          </a:p>
          <a:p>
            <a:r>
              <a:rPr lang="ja-JP" altLang="en-US" b="1" dirty="0" smtClean="0"/>
              <a:t>・触れたプレイヤーは数秒間スタンし、周囲のパネルを設置したプレイヤーの色に塗る。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94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16096" y="1143828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118619" y="1331863"/>
            <a:ext cx="4642339" cy="28926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タイトル</a:t>
            </a:r>
            <a:r>
              <a:rPr lang="ja-JP" altLang="en-US" sz="4000" b="1" dirty="0"/>
              <a:t>ロゴ</a:t>
            </a:r>
            <a:endParaRPr kumimoji="1" lang="ja-JP" altLang="en-US" sz="4000" b="1" dirty="0"/>
          </a:p>
        </p:txBody>
      </p:sp>
      <p:sp>
        <p:nvSpPr>
          <p:cNvPr id="54" name="角丸四角形吹き出し 53"/>
          <p:cNvSpPr/>
          <p:nvPr/>
        </p:nvSpPr>
        <p:spPr>
          <a:xfrm>
            <a:off x="9099904" y="4510784"/>
            <a:ext cx="2590388" cy="1245140"/>
          </a:xfrm>
          <a:prstGeom prst="wedgeRoundRectCallout">
            <a:avLst>
              <a:gd name="adj1" fmla="val -41652"/>
              <a:gd name="adj2" fmla="val -97266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背景用ステージ等を配置してカメラをグルグル動かす等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031019" y="1646248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461842" y="164624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61841" y="250789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892665" y="164627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461842" y="207707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569318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138495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70474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704740" y="207448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704739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567562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135562" y="250434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566385" y="293340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143176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566384" y="336357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463223" y="293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12939" y="336851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2463223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00516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005160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005161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006542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006542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4438056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868879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597264" y="164009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323488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4440081" y="250755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4870904" y="250755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435930" y="335766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866753" y="335766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7686823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117646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8117645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548469" y="164012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8117646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8119027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8119027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7253068" y="164273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8979292" y="164273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87" name="右矢印 86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吹き出し 87"/>
          <p:cNvSpPr/>
          <p:nvPr/>
        </p:nvSpPr>
        <p:spPr>
          <a:xfrm>
            <a:off x="9235356" y="2717153"/>
            <a:ext cx="2590388" cy="1245140"/>
          </a:xfrm>
          <a:prstGeom prst="wedgeRoundRectCallout">
            <a:avLst>
              <a:gd name="adj1" fmla="val -80685"/>
              <a:gd name="adj2" fmla="val -8667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パネルを使ってタイトルの形にする。演出としてキャラに色を塗らせるのも面白いかも</a:t>
            </a:r>
            <a:r>
              <a:rPr lang="ja-JP" altLang="en-US" sz="1400" b="1" dirty="0">
                <a:solidFill>
                  <a:schemeClr val="tx1"/>
                </a:solidFill>
              </a:rPr>
              <a:t>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lang="ja-JP" altLang="en-US" sz="4400" b="1" dirty="0" smtClean="0"/>
              <a:t>レイアウト</a:t>
            </a:r>
            <a:r>
              <a:rPr lang="en-US" altLang="ja-JP" sz="4400" b="1" dirty="0" smtClean="0"/>
              <a:t>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718289" y="2273867"/>
            <a:ext cx="1367601" cy="1365861"/>
            <a:chOff x="1597264" y="1640095"/>
            <a:chExt cx="2157047" cy="2154303"/>
          </a:xfrm>
        </p:grpSpPr>
        <p:sp>
          <p:nvSpPr>
            <p:cNvPr id="3" name="正方形/長方形 2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2911199" y="2698620"/>
            <a:ext cx="567986" cy="946745"/>
            <a:chOff x="5704739" y="1640096"/>
            <a:chExt cx="1295402" cy="2159237"/>
          </a:xfrm>
        </p:grpSpPr>
        <p:sp>
          <p:nvSpPr>
            <p:cNvPr id="20" name="正方形/長方形 19"/>
            <p:cNvSpPr/>
            <p:nvPr/>
          </p:nvSpPr>
          <p:spPr>
            <a:xfrm>
              <a:off x="6569318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138495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70474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704740" y="207448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704739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567562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135562" y="250434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566385" y="293340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143176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566384" y="336357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712939" y="336851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3642715" y="2695050"/>
            <a:ext cx="953588" cy="952375"/>
            <a:chOff x="1597264" y="1640095"/>
            <a:chExt cx="2157047" cy="2154303"/>
          </a:xfrm>
        </p:grpSpPr>
        <p:sp>
          <p:nvSpPr>
            <p:cNvPr id="15" name="正方形/長方形 14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2169827" y="2701758"/>
            <a:ext cx="566071" cy="937970"/>
            <a:chOff x="4005160" y="1640096"/>
            <a:chExt cx="1296567" cy="2148389"/>
          </a:xfrm>
        </p:grpSpPr>
        <p:sp>
          <p:nvSpPr>
            <p:cNvPr id="33" name="正方形/長方形 32"/>
            <p:cNvSpPr/>
            <p:nvPr/>
          </p:nvSpPr>
          <p:spPr>
            <a:xfrm>
              <a:off x="400516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05160" y="250174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005161" y="2070919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006542" y="293127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006542" y="335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38056" y="164009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868879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440081" y="250755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870904" y="250755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35930" y="335766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866753" y="335766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1671877" y="3835818"/>
            <a:ext cx="1367601" cy="1365861"/>
            <a:chOff x="1597264" y="1640095"/>
            <a:chExt cx="2157047" cy="2154303"/>
          </a:xfrm>
        </p:grpSpPr>
        <p:sp>
          <p:nvSpPr>
            <p:cNvPr id="94" name="正方形/長方形 93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3864787" y="4260571"/>
            <a:ext cx="567986" cy="946745"/>
            <a:chOff x="5704739" y="1640096"/>
            <a:chExt cx="1295402" cy="2159237"/>
          </a:xfrm>
        </p:grpSpPr>
        <p:sp>
          <p:nvSpPr>
            <p:cNvPr id="104" name="正方形/長方形 103"/>
            <p:cNvSpPr/>
            <p:nvPr/>
          </p:nvSpPr>
          <p:spPr>
            <a:xfrm>
              <a:off x="6569318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6138495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570474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5704740" y="207448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5704739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6567562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6135562" y="250434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6566385" y="293340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6143176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6566384" y="336357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5712939" y="336851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4596303" y="4257001"/>
            <a:ext cx="953588" cy="952375"/>
            <a:chOff x="1597264" y="1640095"/>
            <a:chExt cx="2157047" cy="2154303"/>
          </a:xfrm>
        </p:grpSpPr>
        <p:sp>
          <p:nvSpPr>
            <p:cNvPr id="116" name="正方形/長方形 115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3123415" y="4263709"/>
            <a:ext cx="566071" cy="937970"/>
            <a:chOff x="4005160" y="1640096"/>
            <a:chExt cx="1296567" cy="2148389"/>
          </a:xfrm>
        </p:grpSpPr>
        <p:sp>
          <p:nvSpPr>
            <p:cNvPr id="126" name="正方形/長方形 125"/>
            <p:cNvSpPr/>
            <p:nvPr/>
          </p:nvSpPr>
          <p:spPr>
            <a:xfrm>
              <a:off x="400516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4005160" y="250174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4005161" y="2070919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4006542" y="293127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4006542" y="335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4438056" y="164009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4868879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4440081" y="250755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4870904" y="250755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4435930" y="335766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4866753" y="335766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7" name="テキスト ボックス 136"/>
          <p:cNvSpPr txBox="1"/>
          <p:nvPr/>
        </p:nvSpPr>
        <p:spPr>
          <a:xfrm>
            <a:off x="6565665" y="218075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6770850" y="36045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7796772" y="51075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40" name="右矢印 139"/>
          <p:cNvSpPr/>
          <p:nvPr/>
        </p:nvSpPr>
        <p:spPr>
          <a:xfrm>
            <a:off x="6030689" y="2123406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角丸四角形吹き出し 140"/>
          <p:cNvSpPr/>
          <p:nvPr/>
        </p:nvSpPr>
        <p:spPr>
          <a:xfrm>
            <a:off x="1474974" y="1254438"/>
            <a:ext cx="4329607" cy="793525"/>
          </a:xfrm>
          <a:prstGeom prst="wedgeRoundRectCallout">
            <a:avLst>
              <a:gd name="adj1" fmla="val -20276"/>
              <a:gd name="adj2" fmla="val 9734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2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段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(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もしくは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3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段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)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でタイトル名を表示する。頭文字を大きくして強調すると目立つかも。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9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2144824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296232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3773722"/>
            <a:ext cx="3659" cy="62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4914522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2668862"/>
            <a:ext cx="0" cy="2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3368025"/>
            <a:ext cx="1689256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3368024"/>
            <a:ext cx="1681939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31" idx="2"/>
            <a:endCxn id="25" idx="1"/>
          </p:cNvCxnSpPr>
          <p:nvPr/>
        </p:nvCxnSpPr>
        <p:spPr>
          <a:xfrm rot="5400000" flipH="1">
            <a:off x="-381260" y="2113628"/>
            <a:ext cx="2987483" cy="1363318"/>
          </a:xfrm>
          <a:prstGeom prst="bentConnector4">
            <a:avLst>
              <a:gd name="adj1" fmla="val -7652"/>
              <a:gd name="adj2" fmla="val 1167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6" idx="3"/>
            <a:endCxn id="14" idx="1"/>
          </p:cNvCxnSpPr>
          <p:nvPr/>
        </p:nvCxnSpPr>
        <p:spPr>
          <a:xfrm>
            <a:off x="3005549" y="2406843"/>
            <a:ext cx="3327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2520</Words>
  <Application>Microsoft Office PowerPoint</Application>
  <PresentationFormat>ワイド画面</PresentationFormat>
  <Paragraphs>698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264</cp:revision>
  <dcterms:created xsi:type="dcterms:W3CDTF">2023-04-17T00:15:36Z</dcterms:created>
  <dcterms:modified xsi:type="dcterms:W3CDTF">2023-05-31T02:31:43Z</dcterms:modified>
</cp:coreProperties>
</file>