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290" r:id="rId8"/>
    <p:sldId id="265" r:id="rId9"/>
    <p:sldId id="272" r:id="rId10"/>
    <p:sldId id="291" r:id="rId11"/>
    <p:sldId id="266" r:id="rId12"/>
    <p:sldId id="273" r:id="rId13"/>
    <p:sldId id="289" r:id="rId14"/>
    <p:sldId id="267" r:id="rId15"/>
    <p:sldId id="274" r:id="rId16"/>
    <p:sldId id="292" r:id="rId17"/>
    <p:sldId id="268" r:id="rId18"/>
    <p:sldId id="275" r:id="rId19"/>
    <p:sldId id="293" r:id="rId20"/>
    <p:sldId id="270" r:id="rId21"/>
    <p:sldId id="276" r:id="rId22"/>
    <p:sldId id="285" r:id="rId23"/>
    <p:sldId id="286" r:id="rId24"/>
    <p:sldId id="269" r:id="rId25"/>
    <p:sldId id="278" r:id="rId26"/>
    <p:sldId id="294" r:id="rId27"/>
    <p:sldId id="257" r:id="rId28"/>
    <p:sldId id="258" r:id="rId29"/>
    <p:sldId id="263" r:id="rId30"/>
    <p:sldId id="288" r:id="rId31"/>
    <p:sldId id="259" r:id="rId32"/>
    <p:sldId id="260" r:id="rId33"/>
    <p:sldId id="261" r:id="rId34"/>
    <p:sldId id="287" r:id="rId35"/>
    <p:sldId id="283" r:id="rId36"/>
    <p:sldId id="296" r:id="rId37"/>
    <p:sldId id="297" r:id="rId38"/>
    <p:sldId id="280" r:id="rId39"/>
    <p:sldId id="282" r:id="rId40"/>
    <p:sldId id="281" r:id="rId41"/>
    <p:sldId id="298" r:id="rId42"/>
    <p:sldId id="299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OK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・プレビューのモデルは、静止状態またはニュートラルモーションさせる。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2468</Words>
  <Application>Microsoft Office PowerPoint</Application>
  <PresentationFormat>ワイド画面</PresentationFormat>
  <Paragraphs>689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261</cp:revision>
  <dcterms:created xsi:type="dcterms:W3CDTF">2023-04-17T00:15:36Z</dcterms:created>
  <dcterms:modified xsi:type="dcterms:W3CDTF">2023-05-24T03:08:32Z</dcterms:modified>
</cp:coreProperties>
</file>