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290" r:id="rId7"/>
    <p:sldId id="265" r:id="rId8"/>
    <p:sldId id="272" r:id="rId9"/>
    <p:sldId id="291" r:id="rId10"/>
    <p:sldId id="266" r:id="rId11"/>
    <p:sldId id="273" r:id="rId12"/>
    <p:sldId id="289" r:id="rId13"/>
    <p:sldId id="267" r:id="rId14"/>
    <p:sldId id="274" r:id="rId15"/>
    <p:sldId id="292" r:id="rId16"/>
    <p:sldId id="268" r:id="rId17"/>
    <p:sldId id="275" r:id="rId18"/>
    <p:sldId id="293" r:id="rId19"/>
    <p:sldId id="270" r:id="rId20"/>
    <p:sldId id="276" r:id="rId21"/>
    <p:sldId id="285" r:id="rId22"/>
    <p:sldId id="277" r:id="rId23"/>
    <p:sldId id="286" r:id="rId24"/>
    <p:sldId id="269" r:id="rId25"/>
    <p:sldId id="278" r:id="rId26"/>
    <p:sldId id="294" r:id="rId27"/>
    <p:sldId id="257" r:id="rId28"/>
    <p:sldId id="258" r:id="rId29"/>
    <p:sldId id="263" r:id="rId30"/>
    <p:sldId id="288" r:id="rId31"/>
    <p:sldId id="259" r:id="rId32"/>
    <p:sldId id="260" r:id="rId33"/>
    <p:sldId id="261" r:id="rId34"/>
    <p:sldId id="287" r:id="rId35"/>
    <p:sldId id="283" r:id="rId36"/>
    <p:sldId id="296" r:id="rId37"/>
    <p:sldId id="280" r:id="rId38"/>
    <p:sldId id="282" r:id="rId39"/>
    <p:sldId id="281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90302"/>
            <a:ext cx="10990610" cy="44312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48959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・項目ごとに好きなルールを選択。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ja-JP" altLang="en-US" sz="2400" b="1" dirty="0" smtClean="0"/>
              <a:t>・カーソルや色で、どっちを選んでるか分かるように</a:t>
            </a:r>
            <a:r>
              <a:rPr lang="ja-JP" altLang="en-US" sz="2400" b="1" dirty="0"/>
              <a:t>する</a:t>
            </a:r>
            <a:r>
              <a:rPr lang="ja-JP" altLang="en-US" sz="2400" b="1" dirty="0" smtClean="0"/>
              <a:t>。</a:t>
            </a:r>
            <a:endParaRPr lang="en-US" altLang="ja-JP" sz="2400" b="1" dirty="0"/>
          </a:p>
          <a:p>
            <a:endParaRPr kumimoji="1" lang="en-US" altLang="ja-JP" sz="2400" b="1" dirty="0" smtClean="0"/>
          </a:p>
          <a:p>
            <a:r>
              <a:rPr lang="ja-JP" altLang="en-US" sz="2400" b="1" dirty="0"/>
              <a:t> </a:t>
            </a:r>
            <a:r>
              <a:rPr lang="en-US" altLang="ja-JP" sz="2400" b="1" dirty="0" smtClean="0"/>
              <a:t>&lt;</a:t>
            </a:r>
            <a:r>
              <a:rPr lang="ja-JP" altLang="en-US" sz="2400" b="1" dirty="0" smtClean="0"/>
              <a:t>項目</a:t>
            </a:r>
            <a:r>
              <a:rPr lang="en-US" altLang="ja-JP" sz="2400" b="1" dirty="0" smtClean="0"/>
              <a:t>&gt;</a:t>
            </a:r>
            <a:endParaRPr lang="en-US" altLang="ja-JP" sz="2400" b="1" dirty="0"/>
          </a:p>
          <a:p>
            <a:r>
              <a:rPr lang="ja-JP" altLang="en-US" sz="2400" b="1" dirty="0" smtClean="0"/>
              <a:t>　　対戦形式　　：</a:t>
            </a:r>
            <a:r>
              <a:rPr lang="en-US" altLang="ja-JP" sz="2400" b="1" dirty="0" smtClean="0"/>
              <a:t>【4</a:t>
            </a:r>
            <a:r>
              <a:rPr lang="ja-JP" altLang="en-US" sz="2400" b="1" dirty="0" smtClean="0"/>
              <a:t>人対戦</a:t>
            </a:r>
            <a:r>
              <a:rPr lang="en-US" altLang="ja-JP" sz="2400" b="1" dirty="0" smtClean="0"/>
              <a:t>】or【2 vs 2】</a:t>
            </a:r>
            <a:endParaRPr lang="en-US" altLang="ja-JP" sz="2400" b="1" dirty="0"/>
          </a:p>
          <a:p>
            <a:r>
              <a:rPr lang="ja-JP" altLang="en-US" sz="2400" b="1" dirty="0" smtClean="0"/>
              <a:t>　　制限時間　　：</a:t>
            </a:r>
            <a:r>
              <a:rPr lang="en-US" altLang="ja-JP" sz="2400" b="1" dirty="0" smtClean="0"/>
              <a:t>【30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】or【60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】or【120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 smtClean="0"/>
              <a:t>アイテム出現頻度：</a:t>
            </a:r>
            <a:r>
              <a:rPr lang="en-US" altLang="ja-JP" sz="2400" b="1" dirty="0" smtClean="0"/>
              <a:t>【</a:t>
            </a:r>
            <a:r>
              <a:rPr lang="ja-JP" altLang="en-US" sz="2400" b="1" dirty="0" smtClean="0"/>
              <a:t>低い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普通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高い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/>
              <a:t> </a:t>
            </a:r>
            <a:r>
              <a:rPr lang="ja-JP" altLang="en-US" sz="2400" b="1" dirty="0" smtClean="0"/>
              <a:t> エリア出現頻度  ：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低い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普通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高い</a:t>
            </a:r>
            <a:r>
              <a:rPr lang="en-US" altLang="ja-JP" sz="2400" b="1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6500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0261" y="5526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8100">
                  <a:solidFill>
                    <a:schemeClr val="tx1"/>
                  </a:solidFill>
                </a:ln>
              </a:rPr>
              <a:t>いいえ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0260" y="5526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いいえ</a:t>
            </a:r>
            <a:endParaRPr kumimoji="1" lang="en-US" altLang="ja-JP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76599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38100">
                  <a:solidFill>
                    <a:schemeClr val="tx1"/>
                  </a:solidFill>
                </a:ln>
              </a:rPr>
              <a:t>はい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6598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はい</a:t>
            </a:r>
            <a:endParaRPr kumimoji="1" lang="en-US" altLang="ja-JP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endParaRPr kumimoji="1" lang="ja-JP" altLang="en-US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上下</a:t>
            </a:r>
            <a:endParaRPr kumimoji="1" lang="ja-JP" altLang="en-US" b="1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586392" y="390633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上下</a:t>
            </a:r>
            <a:r>
              <a:rPr lang="en-US" altLang="ja-JP" sz="1600" b="1" dirty="0" smtClean="0"/>
              <a:t>or</a:t>
            </a:r>
            <a:r>
              <a:rPr kumimoji="1" lang="ja-JP" altLang="en-US" sz="1600" b="1" dirty="0" smtClean="0"/>
              <a:t>左右</a:t>
            </a:r>
            <a:endParaRPr kumimoji="1" lang="ja-JP" altLang="en-US" sz="16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794141" y="4717732"/>
            <a:ext cx="366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5575962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5575962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左右</a:t>
            </a:r>
            <a:endParaRPr kumimoji="1"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stCxn id="5" idx="3"/>
            <a:endCxn id="37" idx="0"/>
          </p:cNvCxnSpPr>
          <p:nvPr/>
        </p:nvCxnSpPr>
        <p:spPr>
          <a:xfrm>
            <a:off x="3001890" y="4312035"/>
            <a:ext cx="1638588" cy="7486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633339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6333391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57" idx="0"/>
          </p:cNvCxnSpPr>
          <p:nvPr/>
        </p:nvCxnSpPr>
        <p:spPr>
          <a:xfrm>
            <a:off x="7670334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7673992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10567339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9226738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9226738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64" idx="0"/>
          </p:cNvCxnSpPr>
          <p:nvPr/>
        </p:nvCxnSpPr>
        <p:spPr>
          <a:xfrm>
            <a:off x="8878083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3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" idx="2"/>
            <a:endCxn id="5" idx="0"/>
          </p:cNvCxnSpPr>
          <p:nvPr/>
        </p:nvCxnSpPr>
        <p:spPr>
          <a:xfrm>
            <a:off x="1794141" y="3554237"/>
            <a:ext cx="0" cy="35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等で決定したことを表示する。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・プレビューのモデルは、ニュートラルモーションさせる。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457199" y="395923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3" idx="2"/>
            <a:endCxn id="74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3528647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3555023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3684216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全員選択したか</a:t>
            </a:r>
            <a:endParaRPr kumimoji="1" lang="ja-JP" altLang="en-US" sz="1600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355502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63" idx="0"/>
          </p:cNvCxnSpPr>
          <p:nvPr/>
        </p:nvCxnSpPr>
        <p:spPr>
          <a:xfrm>
            <a:off x="4891965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 flipH="1">
            <a:off x="4895623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0" idx="2"/>
            <a:endCxn id="71" idx="0"/>
          </p:cNvCxnSpPr>
          <p:nvPr/>
        </p:nvCxnSpPr>
        <p:spPr>
          <a:xfrm>
            <a:off x="778897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64" idx="0"/>
          </p:cNvCxnSpPr>
          <p:nvPr/>
        </p:nvCxnSpPr>
        <p:spPr>
          <a:xfrm>
            <a:off x="4891965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4836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644836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72" name="カギ線コネクタ 71"/>
          <p:cNvCxnSpPr>
            <a:stCxn id="64" idx="3"/>
            <a:endCxn id="70" idx="0"/>
          </p:cNvCxnSpPr>
          <p:nvPr/>
        </p:nvCxnSpPr>
        <p:spPr>
          <a:xfrm>
            <a:off x="6099714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005549" y="2223183"/>
            <a:ext cx="1886416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1794141" y="3554237"/>
            <a:ext cx="3659" cy="404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5"/>
            <a:ext cx="10990610" cy="3121214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・十字キーの左右で選択し、決定ボタンで決定。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</a:t>
            </a:r>
            <a:r>
              <a:rPr kumimoji="1" lang="ja-JP" altLang="en-US" b="1" dirty="0" smtClean="0"/>
              <a:t>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lang="ja-JP" altLang="en-US" sz="1600" b="1" dirty="0" smtClean="0"/>
              <a:t>キャラ選択</a:t>
            </a:r>
            <a:r>
              <a:rPr lang="ja-JP" altLang="en-US" sz="1600" b="1" dirty="0" smtClean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</a:t>
            </a:r>
            <a:r>
              <a:rPr lang="ja-JP" altLang="en-US" sz="4400" b="1" dirty="0" smtClean="0"/>
              <a:t>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39901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ゲームの流れ </a:t>
            </a:r>
            <a:r>
              <a:rPr lang="en-US" altLang="ja-JP" sz="2000" b="1" dirty="0" smtClean="0"/>
              <a:t>… 3P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タイトル </a:t>
            </a:r>
            <a:r>
              <a:rPr lang="en-US" altLang="ja-JP" sz="2000" b="1" dirty="0" smtClean="0"/>
              <a:t>… 4P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6P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チュートリアル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7P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9P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ゲームルール選択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10P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12P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キャラ選択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13P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15P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16P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18P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19P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23P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リザルト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24P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26P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操作方法 </a:t>
            </a:r>
            <a:r>
              <a:rPr lang="en-US" altLang="ja-JP" sz="2000" b="1" dirty="0" smtClean="0"/>
              <a:t>… </a:t>
            </a:r>
            <a:r>
              <a:rPr lang="en-US" altLang="ja-JP" sz="2000" b="1" dirty="0" smtClean="0"/>
              <a:t>27</a:t>
            </a:r>
            <a:r>
              <a:rPr lang="en-US" altLang="ja-JP" sz="2000" b="1" dirty="0" smtClean="0"/>
              <a:t>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スキルについて </a:t>
            </a:r>
            <a:r>
              <a:rPr lang="en-US" altLang="ja-JP" sz="2000" b="1" dirty="0" smtClean="0"/>
              <a:t>… 28P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30P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アイテムについて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31P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34P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過去エリア・未来エリアについて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35P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本決定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36P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38P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183882" y="1475291"/>
            <a:ext cx="3666299" cy="4705699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6357030" y="1648183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7747"/>
          <a:stretch/>
        </p:blipFill>
        <p:spPr>
          <a:xfrm>
            <a:off x="4071257" y="2374491"/>
            <a:ext cx="2347695" cy="3743622"/>
          </a:xfrm>
          <a:prstGeom prst="rect">
            <a:avLst/>
          </a:prstGeom>
        </p:spPr>
      </p:pic>
      <p:sp>
        <p:nvSpPr>
          <p:cNvPr id="10" name="対角する 2 つの角を丸めた四角形 9"/>
          <p:cNvSpPr/>
          <p:nvPr/>
        </p:nvSpPr>
        <p:spPr>
          <a:xfrm>
            <a:off x="4188294" y="1479917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9212" y="1474459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39212" y="1474459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12" name="片側の 2 つの角を丸めた四角形 11"/>
          <p:cNvSpPr/>
          <p:nvPr/>
        </p:nvSpPr>
        <p:spPr>
          <a:xfrm rot="10800000">
            <a:off x="4180981" y="4786008"/>
            <a:ext cx="3669200" cy="1394980"/>
          </a:xfrm>
          <a:custGeom>
            <a:avLst/>
            <a:gdLst>
              <a:gd name="connsiteX0" fmla="*/ 338531 w 3666299"/>
              <a:gd name="connsiteY0" fmla="*/ 0 h 1330755"/>
              <a:gd name="connsiteX1" fmla="*/ 3327768 w 3666299"/>
              <a:gd name="connsiteY1" fmla="*/ 0 h 1330755"/>
              <a:gd name="connsiteX2" fmla="*/ 3666299 w 3666299"/>
              <a:gd name="connsiteY2" fmla="*/ 338531 h 1330755"/>
              <a:gd name="connsiteX3" fmla="*/ 3666299 w 3666299"/>
              <a:gd name="connsiteY3" fmla="*/ 1330755 h 1330755"/>
              <a:gd name="connsiteX4" fmla="*/ 3666299 w 3666299"/>
              <a:gd name="connsiteY4" fmla="*/ 1330755 h 1330755"/>
              <a:gd name="connsiteX5" fmla="*/ 0 w 3666299"/>
              <a:gd name="connsiteY5" fmla="*/ 1330755 h 1330755"/>
              <a:gd name="connsiteX6" fmla="*/ 0 w 3666299"/>
              <a:gd name="connsiteY6" fmla="*/ 1330755 h 1330755"/>
              <a:gd name="connsiteX7" fmla="*/ 0 w 3666299"/>
              <a:gd name="connsiteY7" fmla="*/ 338531 h 1330755"/>
              <a:gd name="connsiteX8" fmla="*/ 338531 w 3666299"/>
              <a:gd name="connsiteY8" fmla="*/ 0 h 1330755"/>
              <a:gd name="connsiteX0" fmla="*/ 339560 w 3667328"/>
              <a:gd name="connsiteY0" fmla="*/ 0 h 2060329"/>
              <a:gd name="connsiteX1" fmla="*/ 3328797 w 3667328"/>
              <a:gd name="connsiteY1" fmla="*/ 0 h 2060329"/>
              <a:gd name="connsiteX2" fmla="*/ 3667328 w 3667328"/>
              <a:gd name="connsiteY2" fmla="*/ 338531 h 2060329"/>
              <a:gd name="connsiteX3" fmla="*/ 3667328 w 3667328"/>
              <a:gd name="connsiteY3" fmla="*/ 1330755 h 2060329"/>
              <a:gd name="connsiteX4" fmla="*/ 0 w 3667328"/>
              <a:gd name="connsiteY4" fmla="*/ 2060329 h 2060329"/>
              <a:gd name="connsiteX5" fmla="*/ 1029 w 3667328"/>
              <a:gd name="connsiteY5" fmla="*/ 1330755 h 2060329"/>
              <a:gd name="connsiteX6" fmla="*/ 1029 w 3667328"/>
              <a:gd name="connsiteY6" fmla="*/ 1330755 h 2060329"/>
              <a:gd name="connsiteX7" fmla="*/ 1029 w 3667328"/>
              <a:gd name="connsiteY7" fmla="*/ 338531 h 2060329"/>
              <a:gd name="connsiteX8" fmla="*/ 339560 w 3667328"/>
              <a:gd name="connsiteY8" fmla="*/ 0 h 206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7328" h="2060329">
                <a:moveTo>
                  <a:pt x="339560" y="0"/>
                </a:moveTo>
                <a:lnTo>
                  <a:pt x="3328797" y="0"/>
                </a:lnTo>
                <a:cubicBezTo>
                  <a:pt x="3515763" y="0"/>
                  <a:pt x="3667328" y="151565"/>
                  <a:pt x="3667328" y="338531"/>
                </a:cubicBezTo>
                <a:lnTo>
                  <a:pt x="3667328" y="1330755"/>
                </a:lnTo>
                <a:lnTo>
                  <a:pt x="0" y="2060329"/>
                </a:lnTo>
                <a:lnTo>
                  <a:pt x="1029" y="1330755"/>
                </a:lnTo>
                <a:lnTo>
                  <a:pt x="1029" y="1330755"/>
                </a:lnTo>
                <a:lnTo>
                  <a:pt x="1029" y="338531"/>
                </a:lnTo>
                <a:cubicBezTo>
                  <a:pt x="1029" y="151565"/>
                  <a:pt x="152594" y="0"/>
                  <a:pt x="339560" y="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5476671" y="5157550"/>
            <a:ext cx="0" cy="102451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640747" y="4953312"/>
            <a:ext cx="0" cy="122767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 つの角を丸めた四角形 18"/>
          <p:cNvSpPr/>
          <p:nvPr/>
        </p:nvSpPr>
        <p:spPr>
          <a:xfrm rot="10800000">
            <a:off x="4188294" y="5157550"/>
            <a:ext cx="909000" cy="1023723"/>
          </a:xfrm>
          <a:custGeom>
            <a:avLst/>
            <a:gdLst>
              <a:gd name="connsiteX0" fmla="*/ 0 w 899272"/>
              <a:gd name="connsiteY0" fmla="*/ 0 h 1317445"/>
              <a:gd name="connsiteX1" fmla="*/ 564563 w 899272"/>
              <a:gd name="connsiteY1" fmla="*/ 0 h 1317445"/>
              <a:gd name="connsiteX2" fmla="*/ 899272 w 899272"/>
              <a:gd name="connsiteY2" fmla="*/ 334709 h 1317445"/>
              <a:gd name="connsiteX3" fmla="*/ 899272 w 899272"/>
              <a:gd name="connsiteY3" fmla="*/ 1317445 h 1317445"/>
              <a:gd name="connsiteX4" fmla="*/ 0 w 899272"/>
              <a:gd name="connsiteY4" fmla="*/ 1317445 h 1317445"/>
              <a:gd name="connsiteX5" fmla="*/ 0 w 899272"/>
              <a:gd name="connsiteY5" fmla="*/ 0 h 1317445"/>
              <a:gd name="connsiteX0" fmla="*/ 9728 w 909000"/>
              <a:gd name="connsiteY0" fmla="*/ 0 h 1511998"/>
              <a:gd name="connsiteX1" fmla="*/ 574291 w 909000"/>
              <a:gd name="connsiteY1" fmla="*/ 0 h 1511998"/>
              <a:gd name="connsiteX2" fmla="*/ 909000 w 909000"/>
              <a:gd name="connsiteY2" fmla="*/ 334709 h 1511998"/>
              <a:gd name="connsiteX3" fmla="*/ 909000 w 909000"/>
              <a:gd name="connsiteY3" fmla="*/ 1317445 h 1511998"/>
              <a:gd name="connsiteX4" fmla="*/ 0 w 909000"/>
              <a:gd name="connsiteY4" fmla="*/ 1511998 h 1511998"/>
              <a:gd name="connsiteX5" fmla="*/ 9728 w 909000"/>
              <a:gd name="connsiteY5" fmla="*/ 0 h 151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00" h="1511998">
                <a:moveTo>
                  <a:pt x="9728" y="0"/>
                </a:moveTo>
                <a:lnTo>
                  <a:pt x="574291" y="0"/>
                </a:lnTo>
                <a:cubicBezTo>
                  <a:pt x="759146" y="0"/>
                  <a:pt x="909000" y="149854"/>
                  <a:pt x="909000" y="334709"/>
                </a:cubicBezTo>
                <a:lnTo>
                  <a:pt x="909000" y="1317445"/>
                </a:lnTo>
                <a:lnTo>
                  <a:pt x="0" y="1511998"/>
                </a:lnTo>
                <a:cubicBezTo>
                  <a:pt x="3243" y="1007999"/>
                  <a:pt x="6485" y="503999"/>
                  <a:pt x="9728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75874"/>
              <a:gd name="adj2" fmla="val 19533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25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1765090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楕円 52"/>
          <p:cNvSpPr/>
          <p:nvPr/>
        </p:nvSpPr>
        <p:spPr>
          <a:xfrm>
            <a:off x="6150421" y="3243976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83508" y="3475556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80735" y="3475556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8385491" y="4424272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4019"/>
              <a:gd name="adj2" fmla="val 4572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8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310634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313188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045030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218178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932405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1049442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0360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0360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372988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413972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43" y="1545283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3011569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44656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1883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258688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3302379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360814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591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・プレイヤーの選択したキャラが、それぞれのカラーの柱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に乗っており、塗った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パネルの分だけ柱の高さが上昇して視覚的に順位を提示する。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・上記の演出後、「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」等の画像を表示する。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・「ゲームルール選択」か「タイトルへ」の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項目を表示し、プレイヤーに選択させ、選択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された</a:t>
            </a:r>
            <a:r>
              <a:rPr lang="ja-JP" altLang="en-US" sz="2000" b="1" dirty="0"/>
              <a:t>方に遷移</a:t>
            </a:r>
            <a:r>
              <a:rPr lang="ja-JP" altLang="en-US" sz="2000" b="1" dirty="0" smtClean="0"/>
              <a:t>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</a:t>
            </a:r>
            <a:r>
              <a:rPr lang="ja-JP" altLang="en-US" sz="4400" b="1" dirty="0" smtClean="0"/>
              <a:t>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882764" y="1580878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521166" y="105684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</a:t>
            </a:r>
            <a:r>
              <a:rPr lang="ja-JP" altLang="en-US" sz="1200" b="1" dirty="0" smtClean="0"/>
              <a:t>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880755" y="2375096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521166" y="18597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477629" y="378279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673006" y="2651779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879035" y="3483222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477629" y="280650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839227" y="3330547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516432" y="3762152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518441" y="4549114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879035" y="4270223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521167" y="2117444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629469" y="4523601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837218" y="4298101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3088504" y="3067501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837218" y="5355044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474615" y="5580544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58036" y="1140798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205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00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1216" y="3754858"/>
            <a:ext cx="449816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339" y="3885679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666930" y="5082769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38685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537334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77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4045405"/>
            <a:ext cx="0" cy="77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220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36010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906048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278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52771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235833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7199" y="437376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521982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7198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51999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3826796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336605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324436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1" idx="0"/>
          </p:cNvCxnSpPr>
          <p:nvPr/>
        </p:nvCxnSpPr>
        <p:spPr>
          <a:xfrm flipH="1">
            <a:off x="1921119" y="4090420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2"/>
            <a:endCxn id="12" idx="0"/>
          </p:cNvCxnSpPr>
          <p:nvPr/>
        </p:nvCxnSpPr>
        <p:spPr>
          <a:xfrm flipH="1">
            <a:off x="1921118" y="4936474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>
            <a:off x="1921118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80135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308270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73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7197965" y="3527712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44" name="直線矢印コネクタ 43"/>
          <p:cNvCxnSpPr>
            <a:stCxn id="16" idx="3"/>
            <a:endCxn id="43" idx="1"/>
          </p:cNvCxnSpPr>
          <p:nvPr/>
        </p:nvCxnSpPr>
        <p:spPr>
          <a:xfrm>
            <a:off x="6610348" y="3809066"/>
            <a:ext cx="58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処理 50"/>
          <p:cNvSpPr/>
          <p:nvPr/>
        </p:nvSpPr>
        <p:spPr>
          <a:xfrm>
            <a:off x="3826796" y="5219820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51" idx="0"/>
          </p:cNvCxnSpPr>
          <p:nvPr/>
        </p:nvCxnSpPr>
        <p:spPr>
          <a:xfrm flipH="1">
            <a:off x="5290716" y="4252082"/>
            <a:ext cx="786" cy="967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5290716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3" idx="2"/>
            <a:endCxn id="67" idx="0"/>
          </p:cNvCxnSpPr>
          <p:nvPr/>
        </p:nvCxnSpPr>
        <p:spPr>
          <a:xfrm flipH="1">
            <a:off x="8660314" y="4090420"/>
            <a:ext cx="1571" cy="1975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7196394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そのまま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280499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389524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</a:t>
            </a:r>
            <a:r>
              <a:rPr lang="ja-JP" altLang="en-US" sz="1400" b="1" dirty="0" smtClean="0"/>
              <a:t>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544268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※1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635864" y="1178226"/>
            <a:ext cx="10990610" cy="347290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226" y="1401713"/>
            <a:ext cx="10296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・タイトルロゴの動き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上下揺れ、</a:t>
            </a:r>
            <a:r>
              <a:rPr lang="en-US" altLang="ja-JP" b="1" dirty="0" smtClean="0"/>
              <a:t>Z</a:t>
            </a:r>
            <a:r>
              <a:rPr lang="ja-JP" altLang="en-US" b="1" dirty="0" smtClean="0"/>
              <a:t>軸にゆらゆら揺れ</a:t>
            </a:r>
            <a:r>
              <a:rPr lang="ja-JP" altLang="en-US" b="1" dirty="0"/>
              <a:t>る</a:t>
            </a:r>
            <a:r>
              <a:rPr lang="ja-JP" altLang="en-US" b="1" dirty="0" smtClean="0"/>
              <a:t>感じ、伸び縮み等</a:t>
            </a:r>
            <a:r>
              <a:rPr lang="en-US" altLang="ja-JP" b="1" dirty="0" smtClean="0"/>
              <a:t>)</a:t>
            </a:r>
          </a:p>
          <a:p>
            <a:endParaRPr kumimoji="1" lang="en-US" altLang="ja-JP" b="1" dirty="0"/>
          </a:p>
          <a:p>
            <a:r>
              <a:rPr lang="ja-JP" altLang="en-US" b="1" dirty="0" smtClean="0"/>
              <a:t>・「チュートリアルへ」「ゲームルール</a:t>
            </a:r>
            <a:r>
              <a:rPr lang="ja-JP" altLang="en-US" b="1" dirty="0"/>
              <a:t>選択</a:t>
            </a:r>
            <a:r>
              <a:rPr lang="ja-JP" altLang="en-US" b="1" dirty="0" smtClean="0"/>
              <a:t>へ」「終了」の選択肢の表現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選択している項目を点滅させる、色を変える等。カーソルもいいかも</a:t>
            </a:r>
            <a:r>
              <a:rPr kumimoji="1"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・背景にモデルで建物等を配置し、カメラ移動で動きを付ける。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→注視点を複数モデルの中央辺りに設定して、それをグルグル回る感じのカメラ</a:t>
            </a:r>
            <a:r>
              <a:rPr lang="ja-JP" altLang="en-US" b="1" dirty="0" smtClean="0"/>
              <a:t>ワーク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伝われ</a:t>
            </a:r>
            <a:r>
              <a:rPr lang="en-US" altLang="ja-JP" b="1" dirty="0" smtClean="0"/>
              <a:t>)</a:t>
            </a:r>
          </a:p>
          <a:p>
            <a:r>
              <a:rPr lang="ja-JP" altLang="en-US" b="1" dirty="0" smtClean="0"/>
              <a:t>　→斜め上から見下ろすように。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・カーソルがある場合は、</a:t>
            </a:r>
            <a:r>
              <a:rPr lang="en-US" altLang="ja-JP" b="1" dirty="0" smtClean="0"/>
              <a:t>sin</a:t>
            </a:r>
            <a:r>
              <a:rPr lang="ja-JP" altLang="en-US" b="1" dirty="0" smtClean="0"/>
              <a:t>カーブ等で左右にゆったり動くような動きが欲しい。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3"/>
            <a:endCxn id="14" idx="0"/>
          </p:cNvCxnSpPr>
          <p:nvPr/>
        </p:nvCxnSpPr>
        <p:spPr>
          <a:xfrm>
            <a:off x="3005549" y="2406843"/>
            <a:ext cx="4691159" cy="623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4298495"/>
            <a:ext cx="1681939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87017"/>
            <a:ext cx="10990610" cy="5204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75336"/>
            <a:ext cx="895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</a:t>
            </a:r>
            <a:r>
              <a:rPr lang="ja-JP" altLang="en-US" b="1" dirty="0"/>
              <a:t>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</a:t>
            </a:r>
            <a:r>
              <a:rPr lang="ja-JP" altLang="en-US" sz="1600" b="1" dirty="0" smtClean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2095</Words>
  <Application>Microsoft Office PowerPoint</Application>
  <PresentationFormat>ワイド画面</PresentationFormat>
  <Paragraphs>593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174</cp:revision>
  <dcterms:created xsi:type="dcterms:W3CDTF">2023-04-17T00:15:36Z</dcterms:created>
  <dcterms:modified xsi:type="dcterms:W3CDTF">2023-05-15T02:48:29Z</dcterms:modified>
</cp:coreProperties>
</file>