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290" r:id="rId7"/>
    <p:sldId id="265" r:id="rId8"/>
    <p:sldId id="272" r:id="rId9"/>
    <p:sldId id="291" r:id="rId10"/>
    <p:sldId id="266" r:id="rId11"/>
    <p:sldId id="273" r:id="rId12"/>
    <p:sldId id="289" r:id="rId13"/>
    <p:sldId id="267" r:id="rId14"/>
    <p:sldId id="274" r:id="rId15"/>
    <p:sldId id="292" r:id="rId16"/>
    <p:sldId id="268" r:id="rId17"/>
    <p:sldId id="275" r:id="rId18"/>
    <p:sldId id="293" r:id="rId19"/>
    <p:sldId id="270" r:id="rId20"/>
    <p:sldId id="276" r:id="rId21"/>
    <p:sldId id="285" r:id="rId22"/>
    <p:sldId id="286" r:id="rId23"/>
    <p:sldId id="269" r:id="rId24"/>
    <p:sldId id="278" r:id="rId25"/>
    <p:sldId id="294" r:id="rId26"/>
    <p:sldId id="257" r:id="rId27"/>
    <p:sldId id="258" r:id="rId28"/>
    <p:sldId id="263" r:id="rId29"/>
    <p:sldId id="288" r:id="rId30"/>
    <p:sldId id="259" r:id="rId31"/>
    <p:sldId id="260" r:id="rId32"/>
    <p:sldId id="261" r:id="rId33"/>
    <p:sldId id="287" r:id="rId34"/>
    <p:sldId id="283" r:id="rId35"/>
    <p:sldId id="296" r:id="rId36"/>
    <p:sldId id="297" r:id="rId37"/>
    <p:sldId id="280" r:id="rId38"/>
    <p:sldId id="282" r:id="rId39"/>
    <p:sldId id="281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90302"/>
            <a:ext cx="10990610" cy="47741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48959"/>
            <a:ext cx="84946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・項目ごとに好きなルールを選択。</a:t>
            </a:r>
            <a:endParaRPr lang="en-US" altLang="ja-JP" sz="2400" b="1" dirty="0" smtClean="0"/>
          </a:p>
          <a:p>
            <a:endParaRPr kumimoji="1" lang="en-US" altLang="ja-JP" sz="2400" b="1" dirty="0"/>
          </a:p>
          <a:p>
            <a:r>
              <a:rPr lang="ja-JP" altLang="en-US" sz="2400" b="1" dirty="0" smtClean="0"/>
              <a:t>・カーソルや色で、どっちを選んでるか分かるように</a:t>
            </a:r>
            <a:r>
              <a:rPr lang="ja-JP" altLang="en-US" sz="2400" b="1" dirty="0"/>
              <a:t>する</a:t>
            </a:r>
            <a:r>
              <a:rPr lang="ja-JP" altLang="en-US" sz="2400" b="1" dirty="0" smtClean="0"/>
              <a:t>。</a:t>
            </a:r>
            <a:endParaRPr lang="en-US" altLang="ja-JP" sz="2400" b="1" dirty="0"/>
          </a:p>
          <a:p>
            <a:endParaRPr kumimoji="1" lang="en-US" altLang="ja-JP" sz="2400" b="1" dirty="0" smtClean="0"/>
          </a:p>
          <a:p>
            <a:r>
              <a:rPr lang="ja-JP" altLang="en-US" sz="2400" b="1" dirty="0"/>
              <a:t> </a:t>
            </a:r>
            <a:r>
              <a:rPr lang="en-US" altLang="ja-JP" sz="2400" b="1" dirty="0" smtClean="0"/>
              <a:t>&lt;</a:t>
            </a:r>
            <a:r>
              <a:rPr lang="ja-JP" altLang="en-US" sz="2400" b="1" dirty="0" smtClean="0"/>
              <a:t>項目</a:t>
            </a:r>
            <a:r>
              <a:rPr lang="en-US" altLang="ja-JP" sz="2400" b="1" dirty="0" smtClean="0"/>
              <a:t>&gt;</a:t>
            </a:r>
            <a:endParaRPr lang="en-US" altLang="ja-JP" sz="2400" b="1" dirty="0"/>
          </a:p>
          <a:p>
            <a:r>
              <a:rPr lang="ja-JP" altLang="en-US" sz="2400" b="1" dirty="0" smtClean="0"/>
              <a:t>　　対戦形式　　：</a:t>
            </a:r>
            <a:r>
              <a:rPr lang="en-US" altLang="ja-JP" sz="2400" b="1" dirty="0" smtClean="0"/>
              <a:t>【4</a:t>
            </a:r>
            <a:r>
              <a:rPr lang="ja-JP" altLang="en-US" sz="2400" b="1" dirty="0" smtClean="0"/>
              <a:t>人対戦</a:t>
            </a:r>
            <a:r>
              <a:rPr lang="en-US" altLang="ja-JP" sz="2400" b="1" dirty="0" smtClean="0"/>
              <a:t>】or【2 vs 2】</a:t>
            </a:r>
            <a:endParaRPr lang="en-US" altLang="ja-JP" sz="2400" b="1" dirty="0"/>
          </a:p>
          <a:p>
            <a:r>
              <a:rPr lang="ja-JP" altLang="en-US" sz="2400" b="1" dirty="0" smtClean="0"/>
              <a:t>　　制限時間　　：</a:t>
            </a:r>
            <a:r>
              <a:rPr lang="en-US" altLang="ja-JP" sz="2400" b="1" dirty="0" smtClean="0"/>
              <a:t>【30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】or【60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】or【120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 smtClean="0"/>
              <a:t>アイテム出現頻度：</a:t>
            </a:r>
            <a:r>
              <a:rPr lang="en-US" altLang="ja-JP" sz="2400" b="1" dirty="0" smtClean="0"/>
              <a:t>【</a:t>
            </a:r>
            <a:r>
              <a:rPr lang="ja-JP" altLang="en-US" sz="2400" b="1" dirty="0" smtClean="0"/>
              <a:t>低い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普通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高い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/>
              <a:t> </a:t>
            </a:r>
            <a:r>
              <a:rPr lang="ja-JP" altLang="en-US" sz="2400" b="1" dirty="0" smtClean="0"/>
              <a:t> エリア出現頻度  ：</a:t>
            </a:r>
            <a:r>
              <a:rPr lang="en-US" altLang="ja-JP" sz="2400" b="1" dirty="0"/>
              <a:t>【</a:t>
            </a:r>
            <a:r>
              <a:rPr lang="ja-JP" altLang="en-US" sz="2400" b="1" dirty="0"/>
              <a:t>低い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普通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高い</a:t>
            </a:r>
            <a:r>
              <a:rPr lang="en-US" altLang="ja-JP" sz="2400" b="1" dirty="0" smtClean="0"/>
              <a:t>】</a:t>
            </a:r>
          </a:p>
          <a:p>
            <a:endParaRPr lang="en-US" altLang="ja-JP" sz="2400" b="1" dirty="0"/>
          </a:p>
          <a:p>
            <a:r>
              <a:rPr lang="ja-JP" altLang="en-US" sz="2400" b="1" dirty="0" smtClean="0"/>
              <a:t>・背景は画像スクロール等で動きを付ける。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76500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90261" y="55265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8100">
                  <a:solidFill>
                    <a:schemeClr val="tx1"/>
                  </a:solidFill>
                </a:ln>
              </a:rPr>
              <a:t>いいえ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90260" y="5526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いいえ</a:t>
            </a:r>
            <a:endParaRPr kumimoji="1" lang="en-US" altLang="ja-JP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76599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n w="38100">
                  <a:solidFill>
                    <a:schemeClr val="tx1"/>
                  </a:solidFill>
                </a:ln>
              </a:rPr>
              <a:t>はい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6598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</a:rPr>
              <a:t>はい</a:t>
            </a:r>
            <a:endParaRPr kumimoji="1" lang="en-US" altLang="ja-JP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endParaRPr kumimoji="1" lang="ja-JP" altLang="en-US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上下</a:t>
            </a:r>
            <a:endParaRPr kumimoji="1" lang="ja-JP" altLang="en-US" b="1" dirty="0"/>
          </a:p>
        </p:txBody>
      </p:sp>
      <p:sp>
        <p:nvSpPr>
          <p:cNvPr id="5" name="フローチャート: 判断 4"/>
          <p:cNvSpPr/>
          <p:nvPr/>
        </p:nvSpPr>
        <p:spPr>
          <a:xfrm>
            <a:off x="586392" y="390633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上下</a:t>
            </a:r>
            <a:r>
              <a:rPr lang="en-US" altLang="ja-JP" sz="1600" b="1" dirty="0" smtClean="0"/>
              <a:t>or</a:t>
            </a:r>
            <a:r>
              <a:rPr kumimoji="1" lang="ja-JP" altLang="en-US" sz="1600" b="1" dirty="0" smtClean="0"/>
              <a:t>左右</a:t>
            </a:r>
            <a:endParaRPr kumimoji="1" lang="ja-JP" altLang="en-US" sz="16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794141" y="4717732"/>
            <a:ext cx="366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5575962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5575962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左右</a:t>
            </a:r>
            <a:endParaRPr kumimoji="1"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stCxn id="5" idx="3"/>
            <a:endCxn id="37" idx="0"/>
          </p:cNvCxnSpPr>
          <p:nvPr/>
        </p:nvCxnSpPr>
        <p:spPr>
          <a:xfrm>
            <a:off x="3001890" y="4312035"/>
            <a:ext cx="1638588" cy="7486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633339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6333391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57" idx="0"/>
          </p:cNvCxnSpPr>
          <p:nvPr/>
        </p:nvCxnSpPr>
        <p:spPr>
          <a:xfrm>
            <a:off x="7670334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7673992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10567339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9226738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9226738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64" idx="0"/>
          </p:cNvCxnSpPr>
          <p:nvPr/>
        </p:nvCxnSpPr>
        <p:spPr>
          <a:xfrm>
            <a:off x="8878083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3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" idx="2"/>
            <a:endCxn id="5" idx="0"/>
          </p:cNvCxnSpPr>
          <p:nvPr/>
        </p:nvCxnSpPr>
        <p:spPr>
          <a:xfrm>
            <a:off x="1794141" y="3554237"/>
            <a:ext cx="0" cy="35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等で決定したことを表示する。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・プレビューのモデルは、ニュートラルモーションさせる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457199" y="395923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3" idx="2"/>
            <a:endCxn id="74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3528647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3555023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3684216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全員選択したか</a:t>
            </a:r>
            <a:endParaRPr kumimoji="1" lang="ja-JP" altLang="en-US" sz="1600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355502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63" idx="0"/>
          </p:cNvCxnSpPr>
          <p:nvPr/>
        </p:nvCxnSpPr>
        <p:spPr>
          <a:xfrm>
            <a:off x="4891965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 flipH="1">
            <a:off x="4895623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70" idx="2"/>
            <a:endCxn id="71" idx="0"/>
          </p:cNvCxnSpPr>
          <p:nvPr/>
        </p:nvCxnSpPr>
        <p:spPr>
          <a:xfrm>
            <a:off x="778897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64" idx="0"/>
          </p:cNvCxnSpPr>
          <p:nvPr/>
        </p:nvCxnSpPr>
        <p:spPr>
          <a:xfrm>
            <a:off x="4891965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4836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71" name="フローチャート: 処理 70"/>
          <p:cNvSpPr/>
          <p:nvPr/>
        </p:nvSpPr>
        <p:spPr>
          <a:xfrm>
            <a:off x="644836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72" name="カギ線コネクタ 71"/>
          <p:cNvCxnSpPr>
            <a:stCxn id="64" idx="3"/>
            <a:endCxn id="70" idx="0"/>
          </p:cNvCxnSpPr>
          <p:nvPr/>
        </p:nvCxnSpPr>
        <p:spPr>
          <a:xfrm>
            <a:off x="6099714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処理 72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005549" y="2223183"/>
            <a:ext cx="1886416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1794141" y="3554237"/>
            <a:ext cx="3659" cy="404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501809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・各ステージの名前のテクスチャを、プレビュー画像の上部か下部に重ねて表示する。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・十字キーの左右で選択し、決定ボタンで決定。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39901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ゲームの流れ </a:t>
            </a:r>
            <a:r>
              <a:rPr lang="en-US" altLang="ja-JP" sz="2000" b="1" dirty="0" smtClean="0"/>
              <a:t>… 3P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タイトル </a:t>
            </a:r>
            <a:r>
              <a:rPr lang="en-US" altLang="ja-JP" sz="2000" b="1" dirty="0" smtClean="0"/>
              <a:t>… 4P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6P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チュートリアル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7P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9P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ゲームルール選択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10P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12P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キャラ選択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13P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15P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16P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18P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19P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23P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リザルト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24P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26P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0318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操作方法 </a:t>
            </a:r>
            <a:r>
              <a:rPr lang="en-US" altLang="ja-JP" sz="2000" b="1" dirty="0" smtClean="0"/>
              <a:t>… 27P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スキルについて </a:t>
            </a:r>
            <a:r>
              <a:rPr lang="en-US" altLang="ja-JP" sz="2000" b="1" dirty="0" smtClean="0"/>
              <a:t>… 28P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30P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アイテムについて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31P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34P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過去エリア・未来エリアについて</a:t>
            </a:r>
            <a:endParaRPr lang="en-US" altLang="ja-JP" sz="2000" b="1" dirty="0" smtClean="0"/>
          </a:p>
          <a:p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35P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36P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本決定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37P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39P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360814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5913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・プレイヤーの選択したキャラが、それぞれのカラーの柱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に乗っており、塗った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パネルの分だけ柱の高さが上昇して視覚的に順位を提示する。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・上記の演出後、「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」等の画像を表示する。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・「ゲームルール選択」か「タイトルへ」の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項目を表示し、プレイヤーに選択させ、選択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された</a:t>
            </a:r>
            <a:r>
              <a:rPr lang="ja-JP" altLang="en-US" sz="2000" b="1" dirty="0"/>
              <a:t>方に遷移</a:t>
            </a:r>
            <a:r>
              <a:rPr lang="ja-JP" altLang="en-US" sz="2000" b="1" dirty="0" smtClean="0"/>
              <a:t>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569294" y="306006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568025"/>
            <a:ext cx="629831" cy="43976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569294" y="109206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930892" y="830044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569294" y="186938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930892" y="1607369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564230" y="264671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925828" y="2384694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723143" y="3422309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925828" y="3162019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569294" y="4514042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930892" y="4253752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340083" y="4514042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138641" y="3838031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564230" y="5599685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925828" y="5038080"/>
            <a:ext cx="6784" cy="561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335743" y="5599685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97341" y="5038080"/>
            <a:ext cx="6060" cy="561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58036" y="1140798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5205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000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1216" y="3754858"/>
            <a:ext cx="449816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339" y="3885679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666930" y="5082769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38685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537334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77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4045405"/>
            <a:ext cx="0" cy="77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2200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36010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906048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278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/>
          <p:nvPr/>
        </p:nvCxnSpPr>
        <p:spPr>
          <a:xfrm rot="10800000">
            <a:off x="512595" y="2991604"/>
            <a:ext cx="4714130" cy="2247559"/>
          </a:xfrm>
          <a:prstGeom prst="bentConnector3">
            <a:avLst>
              <a:gd name="adj1" fmla="val 999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52771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235833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7199" y="437376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521982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7198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51999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3826796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336605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324436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1" idx="0"/>
          </p:cNvCxnSpPr>
          <p:nvPr/>
        </p:nvCxnSpPr>
        <p:spPr>
          <a:xfrm flipH="1">
            <a:off x="1921119" y="4090420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1" idx="2"/>
            <a:endCxn id="12" idx="0"/>
          </p:cNvCxnSpPr>
          <p:nvPr/>
        </p:nvCxnSpPr>
        <p:spPr>
          <a:xfrm flipH="1">
            <a:off x="1921118" y="4936474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>
            <a:off x="1921118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80135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308270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73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7197965" y="3527712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44" name="直線矢印コネクタ 43"/>
          <p:cNvCxnSpPr>
            <a:stCxn id="16" idx="3"/>
            <a:endCxn id="43" idx="1"/>
          </p:cNvCxnSpPr>
          <p:nvPr/>
        </p:nvCxnSpPr>
        <p:spPr>
          <a:xfrm>
            <a:off x="6610348" y="3809066"/>
            <a:ext cx="587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処理 50"/>
          <p:cNvSpPr/>
          <p:nvPr/>
        </p:nvSpPr>
        <p:spPr>
          <a:xfrm>
            <a:off x="3826796" y="5219820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51" idx="0"/>
          </p:cNvCxnSpPr>
          <p:nvPr/>
        </p:nvCxnSpPr>
        <p:spPr>
          <a:xfrm flipH="1">
            <a:off x="5290716" y="4252082"/>
            <a:ext cx="786" cy="967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5290716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3" idx="2"/>
            <a:endCxn id="67" idx="0"/>
          </p:cNvCxnSpPr>
          <p:nvPr/>
        </p:nvCxnSpPr>
        <p:spPr>
          <a:xfrm flipH="1">
            <a:off x="8660314" y="4090420"/>
            <a:ext cx="1571" cy="1975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7196394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そのまま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280499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389524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/>
              <a:t>3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635864" y="1178226"/>
            <a:ext cx="10990610" cy="347290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226" y="1401713"/>
            <a:ext cx="10296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・タイトルロゴの動き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上下揺れ、</a:t>
            </a:r>
            <a:r>
              <a:rPr lang="en-US" altLang="ja-JP" b="1" dirty="0" smtClean="0"/>
              <a:t>Z</a:t>
            </a:r>
            <a:r>
              <a:rPr lang="ja-JP" altLang="en-US" b="1" dirty="0" smtClean="0"/>
              <a:t>軸にゆらゆら揺れ</a:t>
            </a:r>
            <a:r>
              <a:rPr lang="ja-JP" altLang="en-US" b="1" dirty="0"/>
              <a:t>る</a:t>
            </a:r>
            <a:r>
              <a:rPr lang="ja-JP" altLang="en-US" b="1" dirty="0" smtClean="0"/>
              <a:t>感じ、伸び縮み等</a:t>
            </a:r>
            <a:r>
              <a:rPr lang="en-US" altLang="ja-JP" b="1" dirty="0" smtClean="0"/>
              <a:t>)</a:t>
            </a:r>
          </a:p>
          <a:p>
            <a:endParaRPr kumimoji="1" lang="en-US" altLang="ja-JP" b="1" dirty="0"/>
          </a:p>
          <a:p>
            <a:r>
              <a:rPr lang="ja-JP" altLang="en-US" b="1" dirty="0" smtClean="0"/>
              <a:t>・「チュートリアルへ」「ゲームルール</a:t>
            </a:r>
            <a:r>
              <a:rPr lang="ja-JP" altLang="en-US" b="1" dirty="0"/>
              <a:t>選択</a:t>
            </a:r>
            <a:r>
              <a:rPr lang="ja-JP" altLang="en-US" b="1" dirty="0" smtClean="0"/>
              <a:t>へ」「終了」の選択肢の表現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選択している項目を点滅させる、色を変える等。カーソルもいいかも</a:t>
            </a:r>
            <a:r>
              <a:rPr kumimoji="1"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・背景にモデルで建物等を配置し、カメラ移動で動きを付ける。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→注視点を複数モデルの中央辺りに設定して、それをグルグル回る感じのカメラ</a:t>
            </a:r>
            <a:r>
              <a:rPr lang="ja-JP" altLang="en-US" b="1" dirty="0" smtClean="0"/>
              <a:t>ワーク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伝われ</a:t>
            </a:r>
            <a:r>
              <a:rPr lang="en-US" altLang="ja-JP" b="1" dirty="0" smtClean="0"/>
              <a:t>)</a:t>
            </a:r>
          </a:p>
          <a:p>
            <a:r>
              <a:rPr lang="ja-JP" altLang="en-US" b="1" dirty="0" smtClean="0"/>
              <a:t>　→斜め上から見下ろすように。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・カーソルがある場合は、</a:t>
            </a:r>
            <a:r>
              <a:rPr lang="en-US" altLang="ja-JP" b="1" dirty="0" smtClean="0"/>
              <a:t>sin</a:t>
            </a:r>
            <a:r>
              <a:rPr lang="ja-JP" altLang="en-US" b="1" dirty="0" smtClean="0"/>
              <a:t>カーブ等で左右にゆったり動くような動きが欲しい。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179798" y="1374657"/>
            <a:ext cx="4315170" cy="2472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タイトルロゴ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623295" y="501162"/>
            <a:ext cx="3024554" cy="1477107"/>
          </a:xfrm>
          <a:prstGeom prst="wedgeRoundRectCallout">
            <a:avLst>
              <a:gd name="adj1" fmla="val -46705"/>
              <a:gd name="adj2" fmla="val 76190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・背景スクロール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・カメラを使ってステージを移す。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ja-JP" altLang="en-US" b="1" dirty="0" smtClean="0">
                <a:solidFill>
                  <a:schemeClr val="tx1"/>
                </a:solidFill>
              </a:rPr>
              <a:t>周りながらとか</a:t>
            </a:r>
            <a:r>
              <a:rPr lang="en-US" altLang="ja-JP" b="1" dirty="0" smtClean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6" idx="3"/>
            <a:endCxn id="14" idx="0"/>
          </p:cNvCxnSpPr>
          <p:nvPr/>
        </p:nvCxnSpPr>
        <p:spPr>
          <a:xfrm>
            <a:off x="3005549" y="2406843"/>
            <a:ext cx="4691159" cy="6233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4298495"/>
            <a:ext cx="1681939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ja-JP" altLang="en-US" b="1" dirty="0" smtClean="0"/>
              <a:t>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</a:t>
            </a:r>
            <a:r>
              <a:rPr lang="ja-JP" altLang="en-US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2295</Words>
  <Application>Microsoft Office PowerPoint</Application>
  <PresentationFormat>ワイド画面</PresentationFormat>
  <Paragraphs>632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197</cp:revision>
  <dcterms:created xsi:type="dcterms:W3CDTF">2023-04-17T00:15:36Z</dcterms:created>
  <dcterms:modified xsi:type="dcterms:W3CDTF">2023-05-17T02:19:00Z</dcterms:modified>
</cp:coreProperties>
</file>