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86" r:id="rId23"/>
    <p:sldId id="269" r:id="rId24"/>
    <p:sldId id="278" r:id="rId25"/>
    <p:sldId id="294" r:id="rId26"/>
    <p:sldId id="257" r:id="rId27"/>
    <p:sldId id="258" r:id="rId28"/>
    <p:sldId id="263" r:id="rId29"/>
    <p:sldId id="288" r:id="rId30"/>
    <p:sldId id="259" r:id="rId31"/>
    <p:sldId id="260" r:id="rId32"/>
    <p:sldId id="261" r:id="rId33"/>
    <p:sldId id="287" r:id="rId34"/>
    <p:sldId id="283" r:id="rId35"/>
    <p:sldId id="296" r:id="rId36"/>
    <p:sldId id="297" r:id="rId37"/>
    <p:sldId id="280" r:id="rId38"/>
    <p:sldId id="282" r:id="rId39"/>
    <p:sldId id="281" r:id="rId40"/>
    <p:sldId id="298" r:id="rId41"/>
    <p:sldId id="299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</a:t>
            </a:r>
            <a:r>
              <a:rPr lang="ja-JP" altLang="en-US" sz="2000" b="1" dirty="0" smtClean="0"/>
              <a:t>の名称テクスチャとそれぞれの選択肢を表示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 smtClean="0"/>
              <a:t>カーソル表示や色変えで、</a:t>
            </a:r>
            <a:r>
              <a:rPr lang="ja-JP" altLang="en-US" sz="2000" b="1" dirty="0" smtClean="0"/>
              <a:t>どの選択肢</a:t>
            </a:r>
            <a:r>
              <a:rPr lang="ja-JP" altLang="en-US" sz="2000" b="1" dirty="0" smtClean="0"/>
              <a:t>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</a:t>
            </a:r>
            <a:r>
              <a:rPr lang="ja-JP" altLang="en-US" sz="2000" b="1" dirty="0" smtClean="0"/>
              <a:t>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</a:t>
            </a:r>
            <a:r>
              <a:rPr lang="en-US" altLang="ja-JP" sz="2000" b="1" dirty="0" smtClean="0"/>
              <a:t>or【2vs2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 smtClean="0"/>
              <a:t>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</a:t>
            </a:r>
            <a:r>
              <a:rPr lang="ja-JP" altLang="en-US" sz="2000" b="1" dirty="0" smtClean="0"/>
              <a:t>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</a:t>
            </a:r>
            <a:r>
              <a:rPr lang="ja-JP" altLang="en-US" sz="2000" b="1" dirty="0" smtClean="0"/>
              <a:t>したら</a:t>
            </a:r>
            <a:r>
              <a:rPr lang="ja-JP" altLang="en-US" sz="2000" b="1" dirty="0" smtClean="0"/>
              <a:t>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OK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で</a:t>
            </a:r>
            <a:r>
              <a:rPr lang="ja-JP" altLang="en-US" sz="2000" b="1" dirty="0" smtClean="0"/>
              <a:t>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</a:t>
            </a:r>
            <a:r>
              <a:rPr lang="ja-JP" altLang="en-US" sz="2000" b="1" dirty="0" smtClean="0"/>
              <a:t>、静止状態またはニュートラルモーション</a:t>
            </a:r>
            <a:r>
              <a:rPr lang="ja-JP" altLang="en-US" sz="2000" b="1" dirty="0" smtClean="0"/>
              <a:t>させる。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50180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 smtClean="0"/>
              <a:t>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</a:t>
            </a:r>
            <a:r>
              <a:rPr lang="ja-JP" altLang="en-US" sz="2000" b="1" dirty="0" smtClean="0"/>
              <a:t>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3698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</a:t>
            </a:r>
            <a:r>
              <a:rPr lang="ja-JP" altLang="en-US" sz="2000" b="1" dirty="0" smtClean="0"/>
              <a:t>流れ </a:t>
            </a:r>
            <a:r>
              <a:rPr lang="en-US" altLang="ja-JP" sz="2000" b="1" dirty="0" smtClean="0"/>
              <a:t>… 3P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4P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ゲームルール選択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27P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28P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37P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</a:t>
            </a:r>
            <a:r>
              <a:rPr lang="ja-JP" altLang="en-US" sz="2000" b="1" dirty="0" smtClean="0"/>
              <a:t>キャラと、</a:t>
            </a:r>
            <a:r>
              <a:rPr lang="ja-JP" altLang="en-US" sz="2000" b="1" dirty="0" smtClean="0"/>
              <a:t>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 smtClean="0"/>
              <a:t>各プレイヤーが</a:t>
            </a:r>
            <a:r>
              <a:rPr lang="ja-JP" altLang="en-US" sz="2000" b="1" dirty="0" smtClean="0"/>
              <a:t>塗ったパネル</a:t>
            </a:r>
            <a:r>
              <a:rPr lang="ja-JP" altLang="en-US" sz="2000" b="1" dirty="0" smtClean="0"/>
              <a:t>の分だけ柱の</a:t>
            </a:r>
            <a:r>
              <a:rPr lang="ja-JP" altLang="en-US" sz="2000" b="1" dirty="0" smtClean="0"/>
              <a:t>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</a:t>
            </a:r>
            <a:r>
              <a:rPr lang="ja-JP" altLang="en-US" sz="2000" b="1" dirty="0" smtClean="0"/>
              <a:t>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</a:t>
            </a:r>
            <a:r>
              <a:rPr lang="ja-JP" altLang="en-US" sz="2000" b="1" dirty="0" smtClean="0"/>
              <a:t>ゲームルール選択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</a:t>
            </a:r>
            <a:r>
              <a:rPr lang="ja-JP" altLang="en-US" sz="2000" b="1" dirty="0" smtClean="0"/>
              <a:t>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</a:t>
            </a:r>
            <a:r>
              <a:rPr lang="ja-JP" altLang="en-US" b="1" dirty="0" smtClean="0"/>
              <a:t>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2507</Words>
  <Application>Microsoft Office PowerPoint</Application>
  <PresentationFormat>ワイド画面</PresentationFormat>
  <Paragraphs>685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252</cp:revision>
  <dcterms:created xsi:type="dcterms:W3CDTF">2023-04-17T00:15:36Z</dcterms:created>
  <dcterms:modified xsi:type="dcterms:W3CDTF">2023-05-22T04:32:49Z</dcterms:modified>
</cp:coreProperties>
</file>