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301" r:id="rId8"/>
    <p:sldId id="302" r:id="rId9"/>
    <p:sldId id="290" r:id="rId10"/>
    <p:sldId id="265" r:id="rId11"/>
    <p:sldId id="272" r:id="rId12"/>
    <p:sldId id="303" r:id="rId13"/>
    <p:sldId id="304" r:id="rId14"/>
    <p:sldId id="305" r:id="rId15"/>
    <p:sldId id="306" r:id="rId16"/>
    <p:sldId id="291" r:id="rId17"/>
    <p:sldId id="266" r:id="rId18"/>
    <p:sldId id="273" r:id="rId19"/>
    <p:sldId id="289" r:id="rId20"/>
    <p:sldId id="267" r:id="rId21"/>
    <p:sldId id="274" r:id="rId22"/>
    <p:sldId id="292" r:id="rId23"/>
    <p:sldId id="268" r:id="rId24"/>
    <p:sldId id="275" r:id="rId25"/>
    <p:sldId id="293" r:id="rId26"/>
    <p:sldId id="270" r:id="rId27"/>
    <p:sldId id="276" r:id="rId28"/>
    <p:sldId id="285" r:id="rId29"/>
    <p:sldId id="286" r:id="rId30"/>
    <p:sldId id="269" r:id="rId31"/>
    <p:sldId id="278" r:id="rId32"/>
    <p:sldId id="294" r:id="rId33"/>
    <p:sldId id="257" r:id="rId34"/>
    <p:sldId id="258" r:id="rId35"/>
    <p:sldId id="263" r:id="rId36"/>
    <p:sldId id="288" r:id="rId37"/>
    <p:sldId id="259" r:id="rId38"/>
    <p:sldId id="260" r:id="rId39"/>
    <p:sldId id="261" r:id="rId40"/>
    <p:sldId id="287" r:id="rId41"/>
    <p:sldId id="283" r:id="rId42"/>
    <p:sldId id="296" r:id="rId43"/>
    <p:sldId id="297" r:id="rId44"/>
    <p:sldId id="280" r:id="rId45"/>
    <p:sldId id="282" r:id="rId46"/>
    <p:sldId id="281" r:id="rId47"/>
    <p:sldId id="298" r:id="rId48"/>
    <p:sldId id="299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</a:t>
            </a:r>
            <a:r>
              <a:rPr lang="ja-JP" altLang="en-US" sz="4400" b="1" dirty="0" smtClean="0"/>
              <a:t>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548362" y="2347546"/>
            <a:ext cx="2548854" cy="3128214"/>
            <a:chOff x="1715416" y="1529861"/>
            <a:chExt cx="2548854" cy="3128214"/>
          </a:xfrm>
        </p:grpSpPr>
        <p:sp>
          <p:nvSpPr>
            <p:cNvPr id="5" name="平行四辺形 4"/>
            <p:cNvSpPr/>
            <p:nvPr/>
          </p:nvSpPr>
          <p:spPr>
            <a:xfrm>
              <a:off x="1756996" y="4130537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/>
            <p:cNvSpPr/>
            <p:nvPr/>
          </p:nvSpPr>
          <p:spPr>
            <a:xfrm>
              <a:off x="2112718" y="3485226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平行四辺形 6"/>
            <p:cNvSpPr/>
            <p:nvPr/>
          </p:nvSpPr>
          <p:spPr>
            <a:xfrm>
              <a:off x="2441331" y="2820483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平行四辺形 7"/>
            <p:cNvSpPr/>
            <p:nvPr/>
          </p:nvSpPr>
          <p:spPr>
            <a:xfrm>
              <a:off x="3130062" y="1529861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/>
            <p:cNvSpPr/>
            <p:nvPr/>
          </p:nvSpPr>
          <p:spPr>
            <a:xfrm>
              <a:off x="2782033" y="2175172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右矢印 9"/>
            <p:cNvSpPr/>
            <p:nvPr/>
          </p:nvSpPr>
          <p:spPr>
            <a:xfrm rot="17829258">
              <a:off x="1235561" y="2687358"/>
              <a:ext cx="1452079" cy="492369"/>
            </a:xfrm>
            <a:prstGeom prst="rightArrow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1716" y="1891070"/>
              <a:ext cx="1695450" cy="1695450"/>
            </a:xfrm>
            <a:prstGeom prst="rect">
              <a:avLst/>
            </a:prstGeom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846323" y="146806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パネルをたくさん塗って</a:t>
            </a:r>
            <a:r>
              <a:rPr kumimoji="1" lang="en-US" altLang="ja-JP" sz="28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…</a:t>
            </a:r>
            <a:endParaRPr kumimoji="1" lang="ja-JP" altLang="en-US" sz="2800" dirty="0">
              <a:ln w="5715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6323" y="146806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パネルをたくさん塗って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…</a:t>
            </a:r>
            <a:endParaRPr kumimoji="1" lang="ja-JP" altLang="en-US" sz="2800" dirty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72407" y="5449384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1</a:t>
            </a:r>
            <a:r>
              <a:rPr kumimoji="1" lang="ja-JP" altLang="en-US" sz="40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位をめざそう！</a:t>
            </a:r>
            <a:endParaRPr kumimoji="1" lang="ja-JP" altLang="en-US" sz="4000" dirty="0">
              <a:ln w="5715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72407" y="5449384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1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位をめざそう！</a:t>
            </a:r>
            <a:endParaRPr kumimoji="1" lang="ja-JP" altLang="en-US" sz="4000" dirty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723648" y="2644690"/>
            <a:ext cx="2555631" cy="2555631"/>
            <a:chOff x="6296027" y="2879640"/>
            <a:chExt cx="2555631" cy="255563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027" y="2879640"/>
              <a:ext cx="2555631" cy="2555631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397" y="2891903"/>
              <a:ext cx="481547" cy="414089"/>
            </a:xfrm>
            <a:prstGeom prst="rect">
              <a:avLst/>
            </a:prstGeom>
          </p:spPr>
        </p:pic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85" y="3792632"/>
            <a:ext cx="1735537" cy="173553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11" y="3865527"/>
            <a:ext cx="1577965" cy="157796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143" y="3756131"/>
            <a:ext cx="1735537" cy="1735537"/>
          </a:xfrm>
          <a:prstGeom prst="rect">
            <a:avLst/>
          </a:prstGeom>
        </p:spPr>
      </p:pic>
      <p:sp>
        <p:nvSpPr>
          <p:cNvPr id="22" name="角丸四角形吹き出し 21"/>
          <p:cNvSpPr/>
          <p:nvPr/>
        </p:nvSpPr>
        <p:spPr>
          <a:xfrm>
            <a:off x="680478" y="5673229"/>
            <a:ext cx="4329607" cy="793525"/>
          </a:xfrm>
          <a:prstGeom prst="wedgeRoundRectCallout">
            <a:avLst>
              <a:gd name="adj1" fmla="val 1250"/>
              <a:gd name="adj2" fmla="val -12536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プレイヤーがパネルを塗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っているのが分かる図が欲しい。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5676234" y="1602620"/>
            <a:ext cx="4329607" cy="793525"/>
          </a:xfrm>
          <a:prstGeom prst="wedgeRoundRectCallout">
            <a:avLst>
              <a:gd name="adj1" fmla="val 3078"/>
              <a:gd name="adj2" fmla="val 16936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喜んでいるキャラと落ち込んでるキャラ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</a:t>
            </a:r>
            <a:r>
              <a:rPr lang="ja-JP" altLang="en-US" sz="4400" b="1" dirty="0" smtClean="0"/>
              <a:t>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9649" y="1457787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様々なアイテム</a:t>
            </a:r>
            <a:r>
              <a:rPr lang="ja-JP" altLang="en-US" sz="28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を駆使してゲームを有利に進めよう</a:t>
            </a:r>
            <a:r>
              <a:rPr lang="ja-JP" altLang="en-US" sz="28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8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9649" y="1457787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様々なアイテム</a:t>
            </a:r>
            <a:r>
              <a:rPr lang="ja-JP" altLang="en-US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を駆使してゲームを有利に進めよう</a:t>
            </a:r>
            <a:r>
              <a:rPr lang="ja-JP" altLang="en-US" sz="28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8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1301262" y="227720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4819" y="385450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スピード</a:t>
            </a:r>
            <a:r>
              <a:rPr lang="en-US" altLang="ja-JP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UP</a:t>
            </a:r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4819" y="385450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スピード</a:t>
            </a:r>
            <a:r>
              <a:rPr lang="en-US" altLang="ja-JP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UP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4610099" y="227720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0" name="楕円 9"/>
          <p:cNvSpPr/>
          <p:nvPr/>
        </p:nvSpPr>
        <p:spPr>
          <a:xfrm>
            <a:off x="7918936" y="226062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8888" y="385430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塗り範囲拡大！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78888" y="38545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塗り範囲拡大！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31323" y="38543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ノックバック強化！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31323" y="385430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ノックバック強化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2933220" y="4359927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6" name="楕円 15"/>
          <p:cNvSpPr/>
          <p:nvPr/>
        </p:nvSpPr>
        <p:spPr>
          <a:xfrm>
            <a:off x="6067720" y="4422531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8142" y="59324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過去</a:t>
            </a:r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エリア召喚！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48142" y="59372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過去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エリア召喚！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37173" y="59652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スキルゲージ上昇！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37173" y="59724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スキルゲージ上昇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9098220" y="5266657"/>
            <a:ext cx="2330669" cy="793525"/>
          </a:xfrm>
          <a:prstGeom prst="wedgeRoundRectCallout">
            <a:avLst>
              <a:gd name="adj1" fmla="val -62503"/>
              <a:gd name="adj2" fmla="val -16193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各アイコンと効果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レイアウトや文言は仮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8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</a:t>
            </a:r>
            <a:r>
              <a:rPr lang="ja-JP" altLang="en-US" sz="4400" b="1" dirty="0" smtClean="0"/>
              <a:t>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30440" y="3472345"/>
            <a:ext cx="3204785" cy="483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532995" y="3472345"/>
            <a:ext cx="744213" cy="483575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592794" y="3483241"/>
            <a:ext cx="0" cy="4726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633778" y="3472345"/>
            <a:ext cx="0" cy="48357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1701161" y="3057503"/>
            <a:ext cx="698203" cy="355956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9465" y="168571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パネルを塗るとスキルゲージ上昇！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溜めてスキル発動だ！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9465" y="168570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パネルを塗るとスキルゲージ上昇！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溜めてスキル発動だ！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30440" y="5214330"/>
            <a:ext cx="3204785" cy="483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532994" y="5214330"/>
            <a:ext cx="1447597" cy="483575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2592794" y="5225226"/>
            <a:ext cx="0" cy="4726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633778" y="5214330"/>
            <a:ext cx="0" cy="48357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発 1 18"/>
          <p:cNvSpPr/>
          <p:nvPr/>
        </p:nvSpPr>
        <p:spPr>
          <a:xfrm>
            <a:off x="2303308" y="4300420"/>
            <a:ext cx="1722470" cy="9360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発動！</a:t>
            </a:r>
            <a:endParaRPr kumimoji="1" lang="ja-JP" altLang="en-US" sz="2000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75" y="2022361"/>
            <a:ext cx="1669057" cy="166905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80" y="2262818"/>
            <a:ext cx="1329126" cy="132912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59455" y="22628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!?</a:t>
            </a:r>
            <a:endParaRPr kumimoji="1" lang="ja-JP" altLang="en-US" sz="2000" b="1" dirty="0"/>
          </a:p>
        </p:txBody>
      </p:sp>
      <p:sp>
        <p:nvSpPr>
          <p:cNvPr id="26" name="右矢印 25"/>
          <p:cNvSpPr/>
          <p:nvPr/>
        </p:nvSpPr>
        <p:spPr>
          <a:xfrm rot="10800000">
            <a:off x="7264214" y="2404492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0800000">
            <a:off x="7340549" y="2689818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0800000">
            <a:off x="7405371" y="3020902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55160" y="3486114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超スピードアップ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55160" y="3494255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超スピードアップ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5024711" y="5635386"/>
            <a:ext cx="2330669" cy="793525"/>
          </a:xfrm>
          <a:prstGeom prst="wedgeRoundRectCallout">
            <a:avLst>
              <a:gd name="adj1" fmla="val -62503"/>
              <a:gd name="adj2" fmla="val -1364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ゲージが溜まる様子と発動時の状態を出したい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吹き出し 31"/>
          <p:cNvSpPr/>
          <p:nvPr/>
        </p:nvSpPr>
        <p:spPr>
          <a:xfrm>
            <a:off x="8483609" y="4523129"/>
            <a:ext cx="2330669" cy="793525"/>
          </a:xfrm>
          <a:prstGeom prst="wedgeRoundRectCallout">
            <a:avLst>
              <a:gd name="adj1" fmla="val -57221"/>
              <a:gd name="adj2" fmla="val -10542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スキル発動中の様子を出したい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スキル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種類ほど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176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</a:t>
            </a:r>
            <a:r>
              <a:rPr lang="ja-JP" altLang="en-US" sz="4400" b="1" dirty="0" smtClean="0"/>
              <a:t>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6" y="2480155"/>
            <a:ext cx="3791210" cy="2724164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7490081" y="2364696"/>
            <a:ext cx="1689090" cy="844495"/>
          </a:xfrm>
          <a:prstGeom prst="wedgeRoundRectCallout">
            <a:avLst>
              <a:gd name="adj1" fmla="val -97141"/>
              <a:gd name="adj2" fmla="val 55779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各ボタンの説明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6857" y="14834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～操作説明～</a:t>
            </a:r>
            <a:endParaRPr lang="en-US" altLang="ja-JP" sz="32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6857" y="148348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～操作説明～</a:t>
            </a:r>
            <a:endParaRPr lang="en-US" altLang="ja-JP" sz="32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87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2287" y="1054759"/>
            <a:ext cx="5993537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764" y="1313790"/>
            <a:ext cx="5904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・キャラクターのプレビューとして、モデルを表示。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・十字</a:t>
            </a:r>
            <a:r>
              <a:rPr lang="ja-JP" altLang="en-US" sz="1600" b="1" dirty="0"/>
              <a:t>ボタン</a:t>
            </a:r>
            <a:r>
              <a:rPr lang="ja-JP" altLang="en-US" sz="1600" b="1" dirty="0" smtClean="0"/>
              <a:t>の左右で選択し、決定ボタンで決定する。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・左右を押したときに、プレビューのモデルと名前のテクスチャを変える。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・決定したらテクスチャ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OK</a:t>
            </a:r>
            <a:r>
              <a:rPr lang="en-US" altLang="ja-JP" sz="1600" b="1" dirty="0"/>
              <a:t>!</a:t>
            </a:r>
            <a:r>
              <a:rPr lang="ja-JP" altLang="en-US" sz="1600" b="1" dirty="0" smtClean="0"/>
              <a:t>」等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で決定したことを表示する。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・プレイヤー全員が選択したら「ステージ選択」に移行する。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・プレビューのモデルは、静止状態またはニュートラルモーションさせる。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・背景は画像スクロール等で動きを付ける。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97516" y="1054759"/>
            <a:ext cx="5530361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8519" y="122378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《</a:t>
            </a:r>
            <a:r>
              <a:rPr lang="ja-JP" altLang="en-US" sz="2000" b="1" dirty="0" smtClean="0"/>
              <a:t>キャラモデルとスキルについて</a:t>
            </a:r>
            <a:r>
              <a:rPr lang="en-US" altLang="ja-JP" sz="2000" b="1" dirty="0" smtClean="0"/>
              <a:t>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1532" y="1719345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・スキルを変更するとパーツが変わる。</a:t>
            </a:r>
            <a:endParaRPr lang="en-US" altLang="ja-JP" sz="1600" b="1" dirty="0"/>
          </a:p>
          <a:p>
            <a:r>
              <a:rPr lang="ja-JP" altLang="en-US" sz="1600" b="1" dirty="0"/>
              <a:t>　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例</a:t>
            </a:r>
            <a:r>
              <a:rPr lang="en-US" altLang="ja-JP" sz="1600" b="1" dirty="0"/>
              <a:t>)『</a:t>
            </a:r>
            <a:r>
              <a:rPr lang="ja-JP" altLang="en-US" sz="1600" b="1" dirty="0"/>
              <a:t>スピードアップ</a:t>
            </a:r>
            <a:r>
              <a:rPr lang="en-US" altLang="ja-JP" sz="1600" b="1" dirty="0"/>
              <a:t>』</a:t>
            </a:r>
            <a:r>
              <a:rPr lang="ja-JP" altLang="en-US" sz="1600" b="1" dirty="0"/>
              <a:t>のスキルにすると、</a:t>
            </a:r>
            <a:r>
              <a:rPr lang="ja-JP" altLang="en-US" sz="1600" b="1" dirty="0" smtClean="0"/>
              <a:t>キャラ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モデル</a:t>
            </a:r>
            <a:r>
              <a:rPr lang="ja-JP" altLang="en-US" sz="1600" b="1" dirty="0"/>
              <a:t>の足パーツが変わる。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15798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64579" y="2762927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046561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2"/>
            <a:ext cx="6411652" cy="2986179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・頭文字を大きくして強調する。斜体もいいかも。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18289" y="2273867"/>
            <a:ext cx="1367601" cy="1365861"/>
            <a:chOff x="1597264" y="1640095"/>
            <a:chExt cx="2157047" cy="2154303"/>
          </a:xfrm>
        </p:grpSpPr>
        <p:sp>
          <p:nvSpPr>
            <p:cNvPr id="3" name="正方形/長方形 2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911199" y="2698620"/>
            <a:ext cx="567986" cy="946745"/>
            <a:chOff x="5704739" y="1640096"/>
            <a:chExt cx="1295402" cy="2159237"/>
          </a:xfrm>
        </p:grpSpPr>
        <p:sp>
          <p:nvSpPr>
            <p:cNvPr id="20" name="正方形/長方形 19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42715" y="2695050"/>
            <a:ext cx="953588" cy="952375"/>
            <a:chOff x="1597264" y="1640095"/>
            <a:chExt cx="2157047" cy="2154303"/>
          </a:xfrm>
        </p:grpSpPr>
        <p:sp>
          <p:nvSpPr>
            <p:cNvPr id="15" name="正方形/長方形 14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169827" y="2701758"/>
            <a:ext cx="566071" cy="937970"/>
            <a:chOff x="4005160" y="1640096"/>
            <a:chExt cx="1296567" cy="2148389"/>
          </a:xfrm>
        </p:grpSpPr>
        <p:sp>
          <p:nvSpPr>
            <p:cNvPr id="33" name="正方形/長方形 32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671877" y="3835818"/>
            <a:ext cx="1367601" cy="1365861"/>
            <a:chOff x="1597264" y="1640095"/>
            <a:chExt cx="2157047" cy="2154303"/>
          </a:xfrm>
        </p:grpSpPr>
        <p:sp>
          <p:nvSpPr>
            <p:cNvPr id="94" name="正方形/長方形 93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3864787" y="4260571"/>
            <a:ext cx="567986" cy="946745"/>
            <a:chOff x="5704739" y="1640096"/>
            <a:chExt cx="1295402" cy="2159237"/>
          </a:xfrm>
        </p:grpSpPr>
        <p:sp>
          <p:nvSpPr>
            <p:cNvPr id="104" name="正方形/長方形 103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4596303" y="4257001"/>
            <a:ext cx="953588" cy="952375"/>
            <a:chOff x="1597264" y="1640095"/>
            <a:chExt cx="2157047" cy="2154303"/>
          </a:xfrm>
        </p:grpSpPr>
        <p:sp>
          <p:nvSpPr>
            <p:cNvPr id="116" name="正方形/長方形 115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3123415" y="4263709"/>
            <a:ext cx="566071" cy="937970"/>
            <a:chOff x="4005160" y="1640096"/>
            <a:chExt cx="1296567" cy="2148389"/>
          </a:xfrm>
        </p:grpSpPr>
        <p:sp>
          <p:nvSpPr>
            <p:cNvPr id="126" name="正方形/長方形 125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40" name="右矢印 139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吹き出し 140"/>
          <p:cNvSpPr/>
          <p:nvPr/>
        </p:nvSpPr>
        <p:spPr>
          <a:xfrm>
            <a:off x="1474974" y="1254438"/>
            <a:ext cx="4329607" cy="793525"/>
          </a:xfrm>
          <a:prstGeom prst="wedgeRoundRectCallout">
            <a:avLst>
              <a:gd name="adj1" fmla="val -20276"/>
              <a:gd name="adj2" fmla="val 9734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もしくは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3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でタイトル名を表示する。頭文字を大きくして強調すると目立つかも。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7" name="右矢印 6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0132" y="1834509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10494" y="3258311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68677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2737</Words>
  <Application>Microsoft Office PowerPoint</Application>
  <PresentationFormat>ワイド画面</PresentationFormat>
  <Paragraphs>748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07にくまるフォント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278</cp:revision>
  <dcterms:created xsi:type="dcterms:W3CDTF">2023-04-17T00:15:36Z</dcterms:created>
  <dcterms:modified xsi:type="dcterms:W3CDTF">2023-06-02T02:18:52Z</dcterms:modified>
</cp:coreProperties>
</file>