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D5C-EBAB-4437-80F5-5CDD4EB382E6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FA96-564E-49FE-A9C7-835DA3F3F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89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D5C-EBAB-4437-80F5-5CDD4EB382E6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FA96-564E-49FE-A9C7-835DA3F3F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12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D5C-EBAB-4437-80F5-5CDD4EB382E6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FA96-564E-49FE-A9C7-835DA3F3F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47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D5C-EBAB-4437-80F5-5CDD4EB382E6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FA96-564E-49FE-A9C7-835DA3F3F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41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D5C-EBAB-4437-80F5-5CDD4EB382E6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FA96-564E-49FE-A9C7-835DA3F3F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81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D5C-EBAB-4437-80F5-5CDD4EB382E6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FA96-564E-49FE-A9C7-835DA3F3F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44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D5C-EBAB-4437-80F5-5CDD4EB382E6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FA96-564E-49FE-A9C7-835DA3F3F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62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D5C-EBAB-4437-80F5-5CDD4EB382E6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FA96-564E-49FE-A9C7-835DA3F3F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24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D5C-EBAB-4437-80F5-5CDD4EB382E6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FA96-564E-49FE-A9C7-835DA3F3F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78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D5C-EBAB-4437-80F5-5CDD4EB382E6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FA96-564E-49FE-A9C7-835DA3F3F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14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CD5C-EBAB-4437-80F5-5CDD4EB382E6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FA96-564E-49FE-A9C7-835DA3F3F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07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CD5C-EBAB-4437-80F5-5CDD4EB382E6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FA96-564E-49FE-A9C7-835DA3F3FB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74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19262" y="228600"/>
            <a:ext cx="6594797" cy="3358661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8089" y="338269"/>
            <a:ext cx="641714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《</a:t>
            </a:r>
            <a:r>
              <a:rPr kumimoji="1" lang="ja-JP" altLang="en-US" b="1" dirty="0" smtClean="0"/>
              <a:t>世界観イメージ</a:t>
            </a:r>
            <a:r>
              <a:rPr kumimoji="1" lang="en-US" altLang="ja-JP" b="1" dirty="0" smtClean="0"/>
              <a:t>》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・近未来。科学技術の発達によって、無機物であれば過去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や未来へ</a:t>
            </a:r>
            <a:r>
              <a:rPr lang="ja-JP" altLang="en-US" b="1" dirty="0" smtClean="0">
                <a:solidFill>
                  <a:srgbClr val="FF0000"/>
                </a:solidFill>
              </a:rPr>
              <a:t>タイムスリップ</a:t>
            </a:r>
            <a:r>
              <a:rPr lang="ja-JP" altLang="en-US" b="1" dirty="0" smtClean="0"/>
              <a:t>させることが可能となった世界。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・人々の間で、タイムスリップ技術を応用した</a:t>
            </a:r>
            <a:r>
              <a:rPr lang="ja-JP" altLang="en-US" b="1" dirty="0" smtClean="0">
                <a:solidFill>
                  <a:srgbClr val="FF0000"/>
                </a:solidFill>
              </a:rPr>
              <a:t>新感覚陣取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　</a:t>
            </a:r>
            <a:r>
              <a:rPr lang="ja-JP" altLang="en-US" b="1" dirty="0" err="1" smtClean="0">
                <a:solidFill>
                  <a:srgbClr val="FF0000"/>
                </a:solidFill>
              </a:rPr>
              <a:t>り</a:t>
            </a:r>
            <a:r>
              <a:rPr lang="ja-JP" altLang="en-US" b="1" dirty="0" smtClean="0">
                <a:solidFill>
                  <a:srgbClr val="FF0000"/>
                </a:solidFill>
              </a:rPr>
              <a:t>ゲーム</a:t>
            </a:r>
            <a:r>
              <a:rPr lang="ja-JP" altLang="en-US" b="1" dirty="0" smtClean="0"/>
              <a:t>が流行っており、頻繁に大会も開かれるほど人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気の</a:t>
            </a:r>
            <a:r>
              <a:rPr lang="en-US" altLang="ja-JP" b="1" dirty="0" smtClean="0">
                <a:solidFill>
                  <a:srgbClr val="FF0000"/>
                </a:solidFill>
              </a:rPr>
              <a:t>4</a:t>
            </a:r>
            <a:r>
              <a:rPr lang="ja-JP" altLang="en-US" b="1" dirty="0" smtClean="0">
                <a:solidFill>
                  <a:srgbClr val="FF0000"/>
                </a:solidFill>
              </a:rPr>
              <a:t>人対戦型ゲーム</a:t>
            </a:r>
            <a:r>
              <a:rPr lang="ja-JP" altLang="en-US" b="1" dirty="0" smtClean="0"/>
              <a:t>。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・プレイヤーは</a:t>
            </a:r>
            <a:r>
              <a:rPr lang="ja-JP" altLang="en-US" b="1" dirty="0" smtClean="0">
                <a:solidFill>
                  <a:srgbClr val="FF0000"/>
                </a:solidFill>
              </a:rPr>
              <a:t>小型のアンドロイド</a:t>
            </a:r>
            <a:r>
              <a:rPr lang="ja-JP" altLang="en-US" b="1" dirty="0" smtClean="0"/>
              <a:t>を操作し、より多くの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パネルを塗って陣地を拡大し、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位を目指す。</a:t>
            </a:r>
            <a:endParaRPr lang="en-US" altLang="ja-JP" b="1" dirty="0" smtClean="0"/>
          </a:p>
        </p:txBody>
      </p:sp>
      <p:pic>
        <p:nvPicPr>
          <p:cNvPr id="1026" name="Picture 2" descr="https://www.tv-tokyo.co.jp/anime/lbxw/images/lbx_0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74" r="4531"/>
          <a:stretch/>
        </p:blipFill>
        <p:spPr bwMode="auto">
          <a:xfrm>
            <a:off x="10193491" y="601606"/>
            <a:ext cx="846136" cy="119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tv-tokyo.co.jp/anime/lbxw/images/lbx_0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31" r="4219"/>
          <a:stretch/>
        </p:blipFill>
        <p:spPr bwMode="auto">
          <a:xfrm flipH="1">
            <a:off x="8195120" y="601606"/>
            <a:ext cx="846136" cy="120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tv-tokyo.co.jp/anime/lbxw/images/lbx_0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48" r="7187"/>
          <a:stretch/>
        </p:blipFill>
        <p:spPr bwMode="auto">
          <a:xfrm flipH="1">
            <a:off x="8195120" y="2399197"/>
            <a:ext cx="846136" cy="144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nicepng.com/png/full/123-1239178_lbx-gladiator-carto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185" y="2554398"/>
            <a:ext cx="1003636" cy="113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9076424" y="1828928"/>
            <a:ext cx="1059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i="1" dirty="0" smtClean="0">
                <a:ln w="76200">
                  <a:solidFill>
                    <a:schemeClr val="tx1"/>
                  </a:solidFill>
                </a:ln>
              </a:rPr>
              <a:t>VS!</a:t>
            </a:r>
            <a:endParaRPr kumimoji="1" lang="ja-JP" altLang="en-US" sz="4000" b="1" i="1" dirty="0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071767" y="1827523"/>
            <a:ext cx="1059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i="1" dirty="0" smtClean="0">
                <a:solidFill>
                  <a:schemeClr val="bg1"/>
                </a:solidFill>
              </a:rPr>
              <a:t>VS!</a:t>
            </a:r>
            <a:endParaRPr kumimoji="1" lang="ja-JP" altLang="en-US" sz="4000" b="1" i="1" dirty="0">
              <a:solidFill>
                <a:schemeClr val="bg1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76072" y="228600"/>
            <a:ext cx="1715790" cy="171579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689" y="228600"/>
            <a:ext cx="1715790" cy="171579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762" y="2297595"/>
            <a:ext cx="1715790" cy="171579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64003" y="2182871"/>
            <a:ext cx="1715790" cy="171579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89" y="4956398"/>
            <a:ext cx="1085393" cy="956059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048" y="4486723"/>
            <a:ext cx="1420358" cy="1420358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61758">
            <a:off x="1204655" y="4336812"/>
            <a:ext cx="1731643" cy="1731643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118" y="4849750"/>
            <a:ext cx="1050588" cy="1050588"/>
          </a:xfrm>
          <a:prstGeom prst="rect">
            <a:avLst/>
          </a:prstGeom>
        </p:spPr>
      </p:pic>
      <p:sp>
        <p:nvSpPr>
          <p:cNvPr id="19" name="右矢印 18"/>
          <p:cNvSpPr/>
          <p:nvPr/>
        </p:nvSpPr>
        <p:spPr>
          <a:xfrm>
            <a:off x="3252754" y="4670300"/>
            <a:ext cx="490973" cy="86576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501197"/>
              </p:ext>
            </p:extLst>
          </p:nvPr>
        </p:nvGraphicFramePr>
        <p:xfrm>
          <a:off x="7381511" y="4513756"/>
          <a:ext cx="2000770" cy="19980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077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200077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200077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200077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200077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200077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200077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200077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200077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200077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20007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200077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200077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193792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200077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200077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20007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20007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20007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200077"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44953" marR="44953" marT="22477" marB="22477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27" name="テキスト ボックス 26"/>
          <p:cNvSpPr txBox="1"/>
          <p:nvPr/>
        </p:nvSpPr>
        <p:spPr>
          <a:xfrm>
            <a:off x="8385447" y="130649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ln w="76200">
                  <a:solidFill>
                    <a:schemeClr val="tx1"/>
                  </a:solidFill>
                </a:ln>
              </a:rPr>
              <a:t>1P</a:t>
            </a:r>
            <a:endParaRPr kumimoji="1" lang="ja-JP" altLang="en-US" sz="2800" b="1" dirty="0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85447" y="130649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42851" y="1989395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76200">
                  <a:solidFill>
                    <a:schemeClr val="tx1"/>
                  </a:solidFill>
                </a:ln>
              </a:rPr>
              <a:t>3</a:t>
            </a:r>
            <a:r>
              <a:rPr kumimoji="1" lang="en-US" altLang="ja-JP" sz="2800" b="1" dirty="0" smtClean="0">
                <a:ln w="76200">
                  <a:solidFill>
                    <a:schemeClr val="tx1"/>
                  </a:solidFill>
                </a:ln>
              </a:rPr>
              <a:t>P</a:t>
            </a:r>
            <a:endParaRPr kumimoji="1" lang="ja-JP" altLang="en-US" sz="2800" b="1" dirty="0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336806" y="198871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FFFF00"/>
                </a:solidFill>
              </a:rPr>
              <a:t>3</a:t>
            </a:r>
            <a:r>
              <a:rPr lang="en-US" altLang="ja-JP" sz="2800" b="1" dirty="0" smtClean="0">
                <a:solidFill>
                  <a:srgbClr val="FFFF00"/>
                </a:solidFill>
              </a:rPr>
              <a:t>P</a:t>
            </a:r>
            <a:endParaRPr kumimoji="1" lang="ja-JP" altLang="en-US" sz="2800" b="1" dirty="0">
              <a:solidFill>
                <a:srgbClr val="FFFF0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320378" y="2078692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76200">
                  <a:solidFill>
                    <a:schemeClr val="tx1"/>
                  </a:solidFill>
                </a:ln>
              </a:rPr>
              <a:t>4</a:t>
            </a:r>
            <a:r>
              <a:rPr kumimoji="1" lang="en-US" altLang="ja-JP" sz="2800" b="1" dirty="0" smtClean="0">
                <a:ln w="76200">
                  <a:solidFill>
                    <a:schemeClr val="tx1"/>
                  </a:solidFill>
                </a:ln>
              </a:rPr>
              <a:t>P</a:t>
            </a:r>
            <a:endParaRPr kumimoji="1" lang="ja-JP" altLang="en-US" sz="2800" b="1" dirty="0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314333" y="2071475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00B050"/>
                </a:solidFill>
              </a:rPr>
              <a:t>4</a:t>
            </a:r>
            <a:r>
              <a:rPr lang="en-US" altLang="ja-JP" sz="2800" b="1" dirty="0" smtClean="0">
                <a:solidFill>
                  <a:srgbClr val="00B050"/>
                </a:solidFill>
              </a:rPr>
              <a:t>P</a:t>
            </a:r>
            <a:endParaRPr kumimoji="1" lang="ja-JP" altLang="en-US" sz="2800" b="1" dirty="0">
              <a:solidFill>
                <a:srgbClr val="00B05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197453" y="112496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76200">
                  <a:solidFill>
                    <a:schemeClr val="tx1"/>
                  </a:solidFill>
                </a:ln>
              </a:rPr>
              <a:t>2</a:t>
            </a:r>
            <a:r>
              <a:rPr kumimoji="1" lang="en-US" altLang="ja-JP" sz="2800" b="1" dirty="0" smtClean="0">
                <a:ln w="76200">
                  <a:solidFill>
                    <a:schemeClr val="tx1"/>
                  </a:solidFill>
                </a:ln>
              </a:rPr>
              <a:t>P</a:t>
            </a:r>
            <a:endParaRPr kumimoji="1" lang="ja-JP" altLang="en-US" sz="2800" b="1" dirty="0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193491" y="101515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00B0F0"/>
                </a:solidFill>
              </a:rPr>
              <a:t>2</a:t>
            </a:r>
            <a:r>
              <a:rPr lang="en-US" altLang="ja-JP" sz="2800" b="1" dirty="0" smtClean="0">
                <a:solidFill>
                  <a:srgbClr val="00B0F0"/>
                </a:solidFill>
              </a:rPr>
              <a:t>P</a:t>
            </a:r>
            <a:endParaRPr kumimoji="1" lang="ja-JP" altLang="en-US" sz="2800" b="1" dirty="0">
              <a:solidFill>
                <a:srgbClr val="00B0F0"/>
              </a:solidFill>
            </a:endParaRPr>
          </a:p>
        </p:txBody>
      </p:sp>
      <p:pic>
        <p:nvPicPr>
          <p:cNvPr id="39" name="Picture 4" descr="https://www.tv-tokyo.co.jp/anime/lbxw/images/lbx_0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31" r="4219"/>
          <a:stretch/>
        </p:blipFill>
        <p:spPr bwMode="auto">
          <a:xfrm flipH="1">
            <a:off x="9817257" y="5472117"/>
            <a:ext cx="846136" cy="120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/>
          <p:cNvSpPr txBox="1"/>
          <p:nvPr/>
        </p:nvSpPr>
        <p:spPr>
          <a:xfrm>
            <a:off x="9933885" y="5008126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ln w="76200">
                  <a:solidFill>
                    <a:schemeClr val="tx1"/>
                  </a:solidFill>
                </a:ln>
              </a:rPr>
              <a:t>1P</a:t>
            </a:r>
            <a:endParaRPr kumimoji="1" lang="ja-JP" altLang="en-US" sz="2800" b="1" dirty="0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933885" y="5008126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333" y="4997411"/>
            <a:ext cx="1805854" cy="1805854"/>
          </a:xfrm>
          <a:prstGeom prst="rect">
            <a:avLst/>
          </a:prstGeom>
        </p:spPr>
      </p:pic>
      <p:sp>
        <p:nvSpPr>
          <p:cNvPr id="43" name="テキスト ボックス 42"/>
          <p:cNvSpPr txBox="1"/>
          <p:nvPr/>
        </p:nvSpPr>
        <p:spPr>
          <a:xfrm>
            <a:off x="10126856" y="4384299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i="1" dirty="0" smtClean="0">
                <a:ln w="76200">
                  <a:solidFill>
                    <a:schemeClr val="tx1"/>
                  </a:solidFill>
                </a:ln>
              </a:rPr>
              <a:t>WIN!</a:t>
            </a:r>
            <a:endParaRPr kumimoji="1" lang="ja-JP" altLang="en-US" sz="3600" b="1" i="1" dirty="0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126856" y="4385587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i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WIN!</a:t>
            </a:r>
            <a:endParaRPr kumimoji="1" lang="ja-JP" altLang="en-US" sz="3600" b="1" i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2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humb.ac-illust.com/f1/f19b05ab3578cbb0a49e99837469fd04_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74" y="1406845"/>
            <a:ext cx="5586041" cy="371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0" y="24155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smtClean="0"/>
              <a:t>《</a:t>
            </a:r>
            <a:r>
              <a:rPr kumimoji="1" lang="ja-JP" altLang="en-US" sz="3200" b="1" dirty="0" smtClean="0"/>
              <a:t>イメージ画像</a:t>
            </a:r>
            <a:r>
              <a:rPr kumimoji="1" lang="en-US" altLang="ja-JP" sz="3200" b="1" dirty="0" smtClean="0"/>
              <a:t>》</a:t>
            </a:r>
          </a:p>
        </p:txBody>
      </p:sp>
      <p:pic>
        <p:nvPicPr>
          <p:cNvPr id="2052" name="Picture 4" descr="https://www.d-elf.com/wp-content/uploads/2022/12/th-Rehabilitation-Facility-Cool-mi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64" y="241554"/>
            <a:ext cx="5340307" cy="300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thumb.ac-illust.com/e7/e789174245c7249f7f91cd244586805b_t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787" y="3609006"/>
            <a:ext cx="4276460" cy="302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84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24155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smtClean="0"/>
              <a:t>《</a:t>
            </a:r>
            <a:r>
              <a:rPr kumimoji="1" lang="ja-JP" altLang="en-US" sz="3200" b="1" dirty="0" smtClean="0"/>
              <a:t>イメージ詳細</a:t>
            </a:r>
            <a:r>
              <a:rPr kumimoji="1" lang="en-US" altLang="ja-JP" sz="3200" b="1" dirty="0" smtClean="0"/>
              <a:t>》</a:t>
            </a:r>
          </a:p>
        </p:txBody>
      </p:sp>
      <p:sp>
        <p:nvSpPr>
          <p:cNvPr id="3" name="角丸四角形 2"/>
          <p:cNvSpPr/>
          <p:nvPr/>
        </p:nvSpPr>
        <p:spPr>
          <a:xfrm>
            <a:off x="170217" y="1011116"/>
            <a:ext cx="6781685" cy="3358661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9044" y="1120785"/>
            <a:ext cx="66928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色</a:t>
            </a:r>
            <a:r>
              <a:rPr lang="en-US" altLang="ja-JP" b="1" dirty="0" smtClean="0"/>
              <a:t>…</a:t>
            </a:r>
            <a:r>
              <a:rPr lang="ja-JP" altLang="en-US" b="1" dirty="0" smtClean="0"/>
              <a:t>白、カラフル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建物</a:t>
            </a:r>
            <a:r>
              <a:rPr lang="en-US" altLang="ja-JP" b="1" dirty="0" smtClean="0"/>
              <a:t>…</a:t>
            </a:r>
            <a:r>
              <a:rPr lang="ja-JP" altLang="en-US" b="1" dirty="0" smtClean="0"/>
              <a:t>現代のビル群＋近未来チックな変わった形の</a:t>
            </a:r>
            <a:r>
              <a:rPr lang="ja-JP" altLang="en-US" b="1" dirty="0" smtClean="0"/>
              <a:t>ビル</a:t>
            </a:r>
            <a:endParaRPr lang="en-US" altLang="ja-JP" b="1" dirty="0" smtClean="0"/>
          </a:p>
          <a:p>
            <a:r>
              <a:rPr lang="ja-JP" altLang="en-US" b="1" dirty="0"/>
              <a:t>乗り物</a:t>
            </a:r>
            <a:r>
              <a:rPr lang="en-US" altLang="ja-JP" b="1" dirty="0" smtClean="0"/>
              <a:t>…</a:t>
            </a:r>
            <a:r>
              <a:rPr lang="ja-JP" altLang="en-US" b="1" dirty="0" smtClean="0"/>
              <a:t>空飛ぶ車とか新型バイクとか</a:t>
            </a:r>
            <a:endParaRPr lang="en-US" altLang="ja-JP" b="1" dirty="0" smtClean="0"/>
          </a:p>
          <a:p>
            <a:r>
              <a:rPr lang="ja-JP" altLang="en-US" b="1" dirty="0" smtClean="0"/>
              <a:t>人</a:t>
            </a:r>
            <a:r>
              <a:rPr lang="en-US" altLang="ja-JP" b="1" dirty="0" smtClean="0"/>
              <a:t>…</a:t>
            </a:r>
            <a:r>
              <a:rPr lang="ja-JP" altLang="en-US" b="1" dirty="0" smtClean="0"/>
              <a:t>服装とかは現代とあんまり変わってない</a:t>
            </a:r>
            <a:endParaRPr lang="en-US" altLang="ja-JP" b="1" dirty="0" smtClean="0"/>
          </a:p>
          <a:p>
            <a:r>
              <a:rPr lang="ja-JP" altLang="en-US" b="1" dirty="0" smtClean="0"/>
              <a:t>施設</a:t>
            </a:r>
            <a:r>
              <a:rPr lang="en-US" altLang="ja-JP" b="1" dirty="0" smtClean="0"/>
              <a:t>…AI</a:t>
            </a:r>
            <a:r>
              <a:rPr lang="ja-JP" altLang="en-US" b="1" dirty="0"/>
              <a:t>に</a:t>
            </a:r>
            <a:r>
              <a:rPr lang="ja-JP" altLang="en-US" b="1" dirty="0" smtClean="0"/>
              <a:t>よる案内ロボットとかいる</a:t>
            </a:r>
            <a:endParaRPr lang="en-US" altLang="ja-JP" b="1" dirty="0" smtClean="0"/>
          </a:p>
          <a:p>
            <a:r>
              <a:rPr lang="ja-JP" altLang="en-US" b="1" dirty="0" smtClean="0"/>
              <a:t>街</a:t>
            </a:r>
            <a:r>
              <a:rPr lang="en-US" altLang="ja-JP" b="1" dirty="0" smtClean="0"/>
              <a:t>…AR</a:t>
            </a:r>
            <a:r>
              <a:rPr lang="ja-JP" altLang="en-US" b="1" dirty="0" smtClean="0"/>
              <a:t>搭載型巨大ビジョンがある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映像が飛び出て見えるやつ</a:t>
            </a:r>
            <a:r>
              <a:rPr lang="en-US" altLang="ja-JP" b="1" dirty="0" smtClean="0"/>
              <a:t>)</a:t>
            </a:r>
            <a:endParaRPr lang="en-US" altLang="ja-JP" b="1" dirty="0"/>
          </a:p>
          <a:p>
            <a:endParaRPr lang="en-US" altLang="ja-JP" b="1" dirty="0" smtClean="0"/>
          </a:p>
        </p:txBody>
      </p:sp>
      <p:pic>
        <p:nvPicPr>
          <p:cNvPr id="1026" name="Picture 2" descr="https://i3.gamebiz.jp/images/original/219497001575f795e93ece00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189" y="363562"/>
            <a:ext cx="3991237" cy="299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cgworld.jp/article/assets_c/2022/10/71e517c6c7491b7819d027a1700059c738081bcf-thumb-1656x932-2820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286" y="3712379"/>
            <a:ext cx="4569140" cy="257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realsound.jp/wp-content/uploads/2021/08/20210805-devils9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271" y="4554564"/>
            <a:ext cx="3106293" cy="190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618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24155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smtClean="0"/>
              <a:t>《</a:t>
            </a:r>
            <a:r>
              <a:rPr kumimoji="1" lang="ja-JP" altLang="en-US" sz="3200" b="1" dirty="0" smtClean="0"/>
              <a:t>イメージ詳細</a:t>
            </a:r>
            <a:r>
              <a:rPr kumimoji="1" lang="en-US" altLang="ja-JP" sz="3200" b="1" dirty="0" smtClean="0"/>
              <a:t>》</a:t>
            </a:r>
          </a:p>
        </p:txBody>
      </p:sp>
      <p:sp>
        <p:nvSpPr>
          <p:cNvPr id="3" name="角丸四角形 2"/>
          <p:cNvSpPr/>
          <p:nvPr/>
        </p:nvSpPr>
        <p:spPr>
          <a:xfrm>
            <a:off x="170217" y="1011116"/>
            <a:ext cx="6781685" cy="3358661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9044" y="1120785"/>
            <a:ext cx="5955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ja-JP" altLang="en-US" b="1" dirty="0"/>
              <a:t>ゲーム</a:t>
            </a:r>
            <a:r>
              <a:rPr lang="ja-JP" altLang="en-US" b="1" dirty="0" smtClean="0"/>
              <a:t>はステージさえあれば自宅やショップで出来る</a:t>
            </a:r>
            <a:endParaRPr lang="en-US" altLang="ja-JP" b="1" dirty="0" smtClean="0"/>
          </a:p>
          <a:p>
            <a:r>
              <a:rPr lang="ja-JP" altLang="en-US" b="1" dirty="0" smtClean="0"/>
              <a:t>・アンドロイドはパーツをカスタマイズ出来る</a:t>
            </a:r>
            <a:endParaRPr lang="en-US" altLang="ja-JP" b="1" dirty="0" smtClean="0"/>
          </a:p>
          <a:p>
            <a:r>
              <a:rPr lang="ja-JP" altLang="en-US" b="1" dirty="0" smtClean="0"/>
              <a:t>・ドーム等で大きな大会が開催されることもある</a:t>
            </a:r>
            <a:endParaRPr lang="en-US" altLang="ja-JP" b="1" dirty="0" smtClean="0"/>
          </a:p>
          <a:p>
            <a:r>
              <a:rPr lang="ja-JP" altLang="en-US" b="1" dirty="0"/>
              <a:t>・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3706845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140</Words>
  <Application>Microsoft Office PowerPoint</Application>
  <PresentationFormat>ワイド画面</PresentationFormat>
  <Paragraphs>39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26</cp:revision>
  <dcterms:created xsi:type="dcterms:W3CDTF">2023-04-17T00:30:51Z</dcterms:created>
  <dcterms:modified xsi:type="dcterms:W3CDTF">2023-06-12T04:35:44Z</dcterms:modified>
</cp:coreProperties>
</file>