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EAF463A-BC7C-46EE-9F1E-7F377CCA489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V2019/final-project-/blob/main/README.md" TargetMode="External"/><Relationship Id="rId2" Type="http://schemas.openxmlformats.org/officeDocument/2006/relationships/hyperlink" Target="https://github.com/ARIV2019/final-project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IV2019/final-project-/blob/main/IVoznenko_car_insurance.csv" TargetMode="External"/><Relationship Id="rId5" Type="http://schemas.openxmlformats.org/officeDocument/2006/relationships/hyperlink" Target="https://github.com/ARIV2019/final-project-/blob/main/finalProject.ipynb" TargetMode="External"/><Relationship Id="rId4" Type="http://schemas.openxmlformats.org/officeDocument/2006/relationships/hyperlink" Target="https://github.com/ARIV2019/final-project-/blob/main/%D0%90%D0%BD%D0%B0%D0%BB%D0%B8%D0%B7%20%D1%85%D0%BE%D0%BB%D0%BE%D0%B4%D0%BD%D1%8B%D1%85%20%D0%B7%D0%B2%D0%BE%D0%BD%D0%BA%D0%BE%D0%B2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V2019/final-project-/blob/main/finalProject.ipynb" TargetMode="External"/><Relationship Id="rId2" Type="http://schemas.openxmlformats.org/officeDocument/2006/relationships/hyperlink" Target="https://github.com/ARIV2019/final-project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2286000"/>
            <a:ext cx="7772400" cy="1143000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Анализ холодных звонков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772400" cy="26670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Предсказание действий клиента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(покупка автомобильной страховки)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Возненко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Игорь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cdban7@yandex.ru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ПРИМЕНЕНИЕ    МОДЕЛИ   И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АНАЛИЗ  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РЕЗУЛЬТАТОВ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>
            <a:normAutofit fontScale="925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построенном предсказании   '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CarInsurance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' = 1  - осталось 527 строк. Вывод :  Анализируя данные 1 000 клиентов банка, по которым были сделаны холодные звонки, приходим к выводу что только 527 клиентов из этого списка купят автомобильную страховку. Данные основаны на построенной нами модели с использованием GradientBoostingClassifier с вероятностью 80,23%.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РАЗМЕЩЕНЕ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github.com/ARIV2019/final-project-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/data 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исходные данные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tooltip="README.md"/>
              </a:rPr>
              <a:t>README.md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описание проекта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4" tooltip="Анализ холодных звонков.pptx"/>
              </a:rPr>
              <a:t>Анализ холодных звонков.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4" tooltip="Анализ холодных звонков.pptx"/>
              </a:rPr>
              <a:t>pptx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презентация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5" tooltip="finalProject.ipynb"/>
              </a:rPr>
              <a:t>finalProject.ipynb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анализ данных и         построение модели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IVoznenko_car_insurance.csv"/>
              </a:rPr>
              <a:t>IVoznenko_car_insurance.csv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предсказание(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клиентов, готовых купить страховку)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БАЗЫ ДАННЫХ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набор данных из одного банка в Соединенных Штатах. Помимо обычных услуг, этот банк также предоставляет услуги по страхованию автомобилей. Банк регулярно проводит акции по привлечению новых клиентов. У банка есть данные потенциальных клиентов, и сотрудники банка звонят им для рекламы доступных вариантов автострахования. Нам предоставляется общая информация о клиентах (возраст, работа и т.д.), а также более конкретная информация о текущей кампании продажи страховки (коммуникация, последний день контакта) и предыдущих кампаниях (такие атрибуты, как предыдущие попытки, результат). Есть данные о 4000 клиентах, с которыми связывались во время последней кампании и для которых известны результаты кампании (покупал ли клиент страховку или нет).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ОПИСАНИЕ ДАННЫХ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Feature                          Description                                                       Example </a:t>
            </a: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Id                                   Уникальный идентификационный номер.                          “1” … “5000”</a:t>
            </a: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Age                               Возраст клиента </a:t>
            </a: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job                                 Работа клиента</a:t>
            </a: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Marita                           Семейное положение клиента                      "разведен", "женат", "холост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Education                     Уровень образования клиента                       "первичный", "вторичный“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Default                         Есть ли просроченный кредит ?                                               да -1, нет -0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balance                         Среднегодовой баланс, в долларах США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HHInsurance                Есть ли страховка?                                                                      да -1, нет -0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CarLoan                       Имеет ли клиент автокредит                                                       да -1, нет -0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Communication           Тип контактной связи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                         "сотовая связь", "телефон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LastContactMonth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     Месяц последнего контакта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LastContactDay           День последнего контакта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CallStart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                      Время начала последнего вызова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(ЧЧ:ММ:СС)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CallEnd                         Время окончания последнего вызова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(ЧЧ:ММ:СС)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NoOfContacts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           Количество контактов, выполненных в ходе данной кампании для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данного клиента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DaysPassed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                Количество дней, прошедших после того, как с клиентом в последний                                                                 раз связывались из предыдущей кампании                                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  (числовое значение; -1 означает, что с клиентом ранее не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связывались)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PrevAttempts                 Количество контактов, выполненных до этой кампании и для данного клиента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Outcome                        Результаты предыдущих маркетинговых кампаний                                      "неудача", "другое", "успех",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Carinsurance                  Застрахует  ли клиент автомобиль?                                                                      да -1, нет -0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ЧТО ХОТИМ ПОЛУЧИТЬ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Задача состоит в том, чтобы построить модель (на выборке 4 000 клиентов), которая бы предсказывала с приемлемой долей вероятности наступит нужное нам событие или нет (покупка страховки). В наличии есть данные по 1000 клиентам, по которым сотрудники сделали холодные звонки. Нам нужно на основании данных определить перспективных клиентов и делать уже горячие звонки, с конкретными предложениями.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ДЛЯ КОГО ДЕЛАЕМ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Банки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Страховые группы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ДЕНЬГИ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Имея прогноз покупки страховки клиентом мы можем сконцентрироваться только на тех клиентах, которые по нашей модели готовы купить страховку.   Экономия денег компании и времени сотрудников.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АНАЛИЗ  И  ПРЕОБРАЗОВАНИЕ  ДАННЫХ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2066667" cy="30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505200"/>
            <a:ext cx="2162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505200" y="1295400"/>
            <a:ext cx="5334000" cy="2057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Исходные данные</a:t>
            </a:r>
            <a:r>
              <a:rPr kumimoji="0" lang="en-US" sz="2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lvl="0">
              <a:spcBef>
                <a:spcPct val="0"/>
              </a:spcBef>
            </a:pPr>
            <a:r>
              <a:rPr lang="ru-RU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-Очень </a:t>
            </a:r>
            <a:r>
              <a:rPr lang="ru-RU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много текстовых </a:t>
            </a:r>
            <a:r>
              <a:rPr lang="ru-RU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данных.      Будем </a:t>
            </a:r>
            <a:r>
              <a:rPr lang="ru-RU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их </a:t>
            </a:r>
            <a:r>
              <a:rPr lang="ru-RU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преобразовывать</a:t>
            </a: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  <a:p>
            <a:pPr lvl="0">
              <a:spcBef>
                <a:spcPct val="0"/>
              </a:spcBef>
            </a:pPr>
            <a:r>
              <a:rPr kumimoji="0" lang="ru-RU" sz="28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-Будем добавляем</a:t>
            </a:r>
            <a:r>
              <a:rPr kumimoji="0" lang="ru-RU" sz="2800" b="0" i="0" u="none" strike="noStrike" kern="1200" cap="none" spc="-100" normalizeH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в модель дополнительные признаки</a:t>
            </a:r>
            <a:endParaRPr kumimoji="0" lang="ru-RU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066800" y="4648200"/>
            <a:ext cx="5029200" cy="1447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 столбце Outcom много пропусков</a:t>
            </a: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lang="ru-RU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- </a:t>
            </a:r>
            <a:r>
              <a:rPr lang="en-US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800" spc="-1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удалим его сразу.</a:t>
            </a:r>
            <a:endParaRPr kumimoji="0" lang="ru-RU" sz="28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ГРАФИК ЗАВИСИМОСТИ ПРИЗНАКОВ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5400" y="1143000"/>
            <a:ext cx="68541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914400" y="5410200"/>
            <a:ext cx="7772400" cy="9453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Будем анализировать зависимость различных показателей и в модели оставим только значимые показатели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ПОСТРОЕНИЕ МОДЕЛИ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Сроим модель предсказания  на основании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GradientBoostingClassifier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 подготовленными нами признаками.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test_size = 0.25, random_state =100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Ссылка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github.com/ARIV2019/final-project-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 tooltip="finalProject.ipynb"/>
              </a:rPr>
              <a:t>Файл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tooltip="finalProject.ipynb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3" tooltip="finalProject.ipynb"/>
              </a:rPr>
              <a:t>finalProject.ipynb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Анализ полученных данных показывает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результат                 предсказания  80,23%.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64</TotalTime>
  <Words>631</Words>
  <PresentationFormat>Экран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Метро</vt:lpstr>
      <vt:lpstr>Анализ холодных звонков</vt:lpstr>
      <vt:lpstr>БАЗЫ ДАННЫХ </vt:lpstr>
      <vt:lpstr>ОПИСАНИЕ ДАННЫХ</vt:lpstr>
      <vt:lpstr>ЧТО ХОТИМ ПОЛУЧИТЬ</vt:lpstr>
      <vt:lpstr>ДЛЯ КОГО ДЕЛАЕМ</vt:lpstr>
      <vt:lpstr>ДЕНЬГИ</vt:lpstr>
      <vt:lpstr>АНАЛИЗ  И  ПРЕОБРАЗОВАНИЕ  ДАННЫХ</vt:lpstr>
      <vt:lpstr>ГРАФИК ЗАВИСИМОСТИ ПРИЗНАКОВ</vt:lpstr>
      <vt:lpstr>ПОСТРОЕНИЕ МОДЕЛИ</vt:lpstr>
      <vt:lpstr>ПРИМЕНЕНИЕ    МОДЕЛИ   И   АНАЛИЗ   РЕЗУЛЬТАТОВ</vt:lpstr>
      <vt:lpstr>РАЗМЕЩЕНЕ  ПРОЕКТА  НА  GIT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холодных звонков</dc:title>
  <dc:creator>игорь Возненко</dc:creator>
  <cp:lastModifiedBy>игорь Возненко</cp:lastModifiedBy>
  <cp:revision>16</cp:revision>
  <dcterms:created xsi:type="dcterms:W3CDTF">2021-03-08T15:59:24Z</dcterms:created>
  <dcterms:modified xsi:type="dcterms:W3CDTF">2021-03-09T08:24:27Z</dcterms:modified>
</cp:coreProperties>
</file>