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3" r:id="rId8"/>
    <p:sldId id="257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9E12E-4ABE-4E45-A9BF-7094DFD62E22}" v="44" dt="2022-11-12T09:09:23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ddu mishra" userId="31d5c7313b1686e2" providerId="LiveId" clId="{8D09E12E-4ABE-4E45-A9BF-7094DFD62E22}"/>
    <pc:docChg chg="custSel addSld modSld">
      <pc:chgData name="daddu mishra" userId="31d5c7313b1686e2" providerId="LiveId" clId="{8D09E12E-4ABE-4E45-A9BF-7094DFD62E22}" dt="2022-11-12T09:19:57.042" v="869" actId="1076"/>
      <pc:docMkLst>
        <pc:docMk/>
      </pc:docMkLst>
      <pc:sldChg chg="modSp mod">
        <pc:chgData name="daddu mishra" userId="31d5c7313b1686e2" providerId="LiveId" clId="{8D09E12E-4ABE-4E45-A9BF-7094DFD62E22}" dt="2022-11-12T08:45:52.952" v="177" actId="2711"/>
        <pc:sldMkLst>
          <pc:docMk/>
          <pc:sldMk cId="351289918" sldId="258"/>
        </pc:sldMkLst>
        <pc:spChg chg="mod">
          <ac:chgData name="daddu mishra" userId="31d5c7313b1686e2" providerId="LiveId" clId="{8D09E12E-4ABE-4E45-A9BF-7094DFD62E22}" dt="2022-11-12T08:45:52.952" v="177" actId="2711"/>
          <ac:spMkLst>
            <pc:docMk/>
            <pc:sldMk cId="351289918" sldId="258"/>
            <ac:spMk id="2" creationId="{3E8C4AB1-4C60-5B1E-EFE6-0E967037EBA9}"/>
          </ac:spMkLst>
        </pc:spChg>
      </pc:sldChg>
      <pc:sldChg chg="modSp mod">
        <pc:chgData name="daddu mishra" userId="31d5c7313b1686e2" providerId="LiveId" clId="{8D09E12E-4ABE-4E45-A9BF-7094DFD62E22}" dt="2022-11-12T08:45:41.292" v="176" actId="2711"/>
        <pc:sldMkLst>
          <pc:docMk/>
          <pc:sldMk cId="1931096444" sldId="259"/>
        </pc:sldMkLst>
        <pc:spChg chg="mod">
          <ac:chgData name="daddu mishra" userId="31d5c7313b1686e2" providerId="LiveId" clId="{8D09E12E-4ABE-4E45-A9BF-7094DFD62E22}" dt="2022-11-12T08:45:41.292" v="176" actId="2711"/>
          <ac:spMkLst>
            <pc:docMk/>
            <pc:sldMk cId="1931096444" sldId="259"/>
            <ac:spMk id="3" creationId="{22DBB862-64BF-90C6-9033-1DC10068B9B3}"/>
          </ac:spMkLst>
        </pc:spChg>
      </pc:sldChg>
      <pc:sldChg chg="addSp delSp modSp new mod setBg">
        <pc:chgData name="daddu mishra" userId="31d5c7313b1686e2" providerId="LiveId" clId="{8D09E12E-4ABE-4E45-A9BF-7094DFD62E22}" dt="2022-11-12T08:57:01.133" v="487" actId="255"/>
        <pc:sldMkLst>
          <pc:docMk/>
          <pc:sldMk cId="2316433817" sldId="260"/>
        </pc:sldMkLst>
        <pc:spChg chg="mod">
          <ac:chgData name="daddu mishra" userId="31d5c7313b1686e2" providerId="LiveId" clId="{8D09E12E-4ABE-4E45-A9BF-7094DFD62E22}" dt="2022-11-12T08:49:45.533" v="204" actId="2711"/>
          <ac:spMkLst>
            <pc:docMk/>
            <pc:sldMk cId="2316433817" sldId="260"/>
            <ac:spMk id="2" creationId="{6F83FF60-81C5-A7E0-80B3-4664F54450D3}"/>
          </ac:spMkLst>
        </pc:spChg>
        <pc:spChg chg="add del mod">
          <ac:chgData name="daddu mishra" userId="31d5c7313b1686e2" providerId="LiveId" clId="{8D09E12E-4ABE-4E45-A9BF-7094DFD62E22}" dt="2022-11-12T08:57:01.133" v="487" actId="255"/>
          <ac:spMkLst>
            <pc:docMk/>
            <pc:sldMk cId="2316433817" sldId="260"/>
            <ac:spMk id="3" creationId="{E6040AE6-27D3-F2D3-2992-931E5E073FD4}"/>
          </ac:spMkLst>
        </pc:spChg>
        <pc:spChg chg="add del mod">
          <ac:chgData name="daddu mishra" userId="31d5c7313b1686e2" providerId="LiveId" clId="{8D09E12E-4ABE-4E45-A9BF-7094DFD62E22}" dt="2022-11-12T08:52:05.582" v="211"/>
          <ac:spMkLst>
            <pc:docMk/>
            <pc:sldMk cId="2316433817" sldId="260"/>
            <ac:spMk id="4" creationId="{A244CF21-8E4F-CE46-BCAC-EC03B0761BCD}"/>
          </ac:spMkLst>
        </pc:spChg>
      </pc:sldChg>
      <pc:sldChg chg="modSp new mod">
        <pc:chgData name="daddu mishra" userId="31d5c7313b1686e2" providerId="LiveId" clId="{8D09E12E-4ABE-4E45-A9BF-7094DFD62E22}" dt="2022-11-12T09:00:43.772" v="515" actId="255"/>
        <pc:sldMkLst>
          <pc:docMk/>
          <pc:sldMk cId="2002575097" sldId="261"/>
        </pc:sldMkLst>
        <pc:spChg chg="mod">
          <ac:chgData name="daddu mishra" userId="31d5c7313b1686e2" providerId="LiveId" clId="{8D09E12E-4ABE-4E45-A9BF-7094DFD62E22}" dt="2022-11-12T09:00:43.772" v="515" actId="255"/>
          <ac:spMkLst>
            <pc:docMk/>
            <pc:sldMk cId="2002575097" sldId="261"/>
            <ac:spMk id="2" creationId="{31A8D013-9069-8370-72CA-4CCC42B01C45}"/>
          </ac:spMkLst>
        </pc:spChg>
        <pc:spChg chg="mod">
          <ac:chgData name="daddu mishra" userId="31d5c7313b1686e2" providerId="LiveId" clId="{8D09E12E-4ABE-4E45-A9BF-7094DFD62E22}" dt="2022-11-12T09:00:15.352" v="512" actId="255"/>
          <ac:spMkLst>
            <pc:docMk/>
            <pc:sldMk cId="2002575097" sldId="261"/>
            <ac:spMk id="3" creationId="{9CBFE982-EA8F-09F8-259B-011872B173CC}"/>
          </ac:spMkLst>
        </pc:spChg>
      </pc:sldChg>
      <pc:sldChg chg="modSp new mod">
        <pc:chgData name="daddu mishra" userId="31d5c7313b1686e2" providerId="LiveId" clId="{8D09E12E-4ABE-4E45-A9BF-7094DFD62E22}" dt="2022-11-12T09:04:54.919" v="634" actId="255"/>
        <pc:sldMkLst>
          <pc:docMk/>
          <pc:sldMk cId="626014884" sldId="262"/>
        </pc:sldMkLst>
        <pc:spChg chg="mod">
          <ac:chgData name="daddu mishra" userId="31d5c7313b1686e2" providerId="LiveId" clId="{8D09E12E-4ABE-4E45-A9BF-7094DFD62E22}" dt="2022-11-12T09:02:34.022" v="576" actId="20577"/>
          <ac:spMkLst>
            <pc:docMk/>
            <pc:sldMk cId="626014884" sldId="262"/>
            <ac:spMk id="2" creationId="{D2BD0FFF-802C-0F26-90C6-3E3EB93F05B3}"/>
          </ac:spMkLst>
        </pc:spChg>
        <pc:spChg chg="mod">
          <ac:chgData name="daddu mishra" userId="31d5c7313b1686e2" providerId="LiveId" clId="{8D09E12E-4ABE-4E45-A9BF-7094DFD62E22}" dt="2022-11-12T09:04:54.919" v="634" actId="255"/>
          <ac:spMkLst>
            <pc:docMk/>
            <pc:sldMk cId="626014884" sldId="262"/>
            <ac:spMk id="3" creationId="{A05C1731-314F-C105-990D-872633FF86B6}"/>
          </ac:spMkLst>
        </pc:spChg>
      </pc:sldChg>
      <pc:sldChg chg="addSp delSp modSp new">
        <pc:chgData name="daddu mishra" userId="31d5c7313b1686e2" providerId="LiveId" clId="{8D09E12E-4ABE-4E45-A9BF-7094DFD62E22}" dt="2022-11-12T09:09:23.983" v="676" actId="1076"/>
        <pc:sldMkLst>
          <pc:docMk/>
          <pc:sldMk cId="3710684364" sldId="263"/>
        </pc:sldMkLst>
        <pc:picChg chg="add del mod">
          <ac:chgData name="daddu mishra" userId="31d5c7313b1686e2" providerId="LiveId" clId="{8D09E12E-4ABE-4E45-A9BF-7094DFD62E22}" dt="2022-11-12T09:08:53.434" v="670" actId="21"/>
          <ac:picMkLst>
            <pc:docMk/>
            <pc:sldMk cId="3710684364" sldId="263"/>
            <ac:picMk id="2050" creationId="{98CA70ED-8444-CE75-978C-56AD6E016FB2}"/>
          </ac:picMkLst>
        </pc:picChg>
        <pc:picChg chg="add mod">
          <ac:chgData name="daddu mishra" userId="31d5c7313b1686e2" providerId="LiveId" clId="{8D09E12E-4ABE-4E45-A9BF-7094DFD62E22}" dt="2022-11-12T09:09:23.983" v="676" actId="1076"/>
          <ac:picMkLst>
            <pc:docMk/>
            <pc:sldMk cId="3710684364" sldId="263"/>
            <ac:picMk id="2052" creationId="{DED8073D-46E1-2A6B-2156-DDBEF2677ACD}"/>
          </ac:picMkLst>
        </pc:picChg>
        <pc:picChg chg="add mod">
          <ac:chgData name="daddu mishra" userId="31d5c7313b1686e2" providerId="LiveId" clId="{8D09E12E-4ABE-4E45-A9BF-7094DFD62E22}" dt="2022-11-12T09:09:21.282" v="675" actId="1076"/>
          <ac:picMkLst>
            <pc:docMk/>
            <pc:sldMk cId="3710684364" sldId="263"/>
            <ac:picMk id="2054" creationId="{C1B1681B-FD6F-630A-ED85-FC3DE2F9C796}"/>
          </ac:picMkLst>
        </pc:picChg>
        <pc:picChg chg="add mod">
          <ac:chgData name="daddu mishra" userId="31d5c7313b1686e2" providerId="LiveId" clId="{8D09E12E-4ABE-4E45-A9BF-7094DFD62E22}" dt="2022-11-12T09:09:08.562" v="674" actId="14100"/>
          <ac:picMkLst>
            <pc:docMk/>
            <pc:sldMk cId="3710684364" sldId="263"/>
            <ac:picMk id="2056" creationId="{194CE84D-3211-4D5F-F09F-262929D79B66}"/>
          </ac:picMkLst>
        </pc:picChg>
      </pc:sldChg>
      <pc:sldChg chg="modSp new mod">
        <pc:chgData name="daddu mishra" userId="31d5c7313b1686e2" providerId="LiveId" clId="{8D09E12E-4ABE-4E45-A9BF-7094DFD62E22}" dt="2022-11-12T09:12:45.872" v="702" actId="255"/>
        <pc:sldMkLst>
          <pc:docMk/>
          <pc:sldMk cId="547237048" sldId="264"/>
        </pc:sldMkLst>
        <pc:spChg chg="mod">
          <ac:chgData name="daddu mishra" userId="31d5c7313b1686e2" providerId="LiveId" clId="{8D09E12E-4ABE-4E45-A9BF-7094DFD62E22}" dt="2022-11-12T09:10:34.827" v="694" actId="27636"/>
          <ac:spMkLst>
            <pc:docMk/>
            <pc:sldMk cId="547237048" sldId="264"/>
            <ac:spMk id="2" creationId="{CD2E4F35-94BB-9E96-8E72-02D6BEFFFE49}"/>
          </ac:spMkLst>
        </pc:spChg>
        <pc:spChg chg="mod">
          <ac:chgData name="daddu mishra" userId="31d5c7313b1686e2" providerId="LiveId" clId="{8D09E12E-4ABE-4E45-A9BF-7094DFD62E22}" dt="2022-11-12T09:12:45.872" v="702" actId="255"/>
          <ac:spMkLst>
            <pc:docMk/>
            <pc:sldMk cId="547237048" sldId="264"/>
            <ac:spMk id="3" creationId="{72683967-3009-2D5C-FF8D-571F2902DF3E}"/>
          </ac:spMkLst>
        </pc:spChg>
      </pc:sldChg>
      <pc:sldChg chg="modSp new mod">
        <pc:chgData name="daddu mishra" userId="31d5c7313b1686e2" providerId="LiveId" clId="{8D09E12E-4ABE-4E45-A9BF-7094DFD62E22}" dt="2022-11-12T09:17:04.002" v="737" actId="2711"/>
        <pc:sldMkLst>
          <pc:docMk/>
          <pc:sldMk cId="2225138322" sldId="265"/>
        </pc:sldMkLst>
        <pc:spChg chg="mod">
          <ac:chgData name="daddu mishra" userId="31d5c7313b1686e2" providerId="LiveId" clId="{8D09E12E-4ABE-4E45-A9BF-7094DFD62E22}" dt="2022-11-12T09:13:52.802" v="717" actId="14100"/>
          <ac:spMkLst>
            <pc:docMk/>
            <pc:sldMk cId="2225138322" sldId="265"/>
            <ac:spMk id="2" creationId="{2C9D41F9-D31B-A233-C257-9B9432FC97DF}"/>
          </ac:spMkLst>
        </pc:spChg>
        <pc:spChg chg="mod">
          <ac:chgData name="daddu mishra" userId="31d5c7313b1686e2" providerId="LiveId" clId="{8D09E12E-4ABE-4E45-A9BF-7094DFD62E22}" dt="2022-11-12T09:17:04.002" v="737" actId="2711"/>
          <ac:spMkLst>
            <pc:docMk/>
            <pc:sldMk cId="2225138322" sldId="265"/>
            <ac:spMk id="3" creationId="{31985DB9-D76F-E3F9-A275-45A8DB7874CF}"/>
          </ac:spMkLst>
        </pc:spChg>
      </pc:sldChg>
      <pc:sldChg chg="addSp modSp new mod modClrScheme chgLayout">
        <pc:chgData name="daddu mishra" userId="31d5c7313b1686e2" providerId="LiveId" clId="{8D09E12E-4ABE-4E45-A9BF-7094DFD62E22}" dt="2022-11-12T09:19:57.042" v="869" actId="1076"/>
        <pc:sldMkLst>
          <pc:docMk/>
          <pc:sldMk cId="3406654573" sldId="266"/>
        </pc:sldMkLst>
        <pc:spChg chg="mod ord">
          <ac:chgData name="daddu mishra" userId="31d5c7313b1686e2" providerId="LiveId" clId="{8D09E12E-4ABE-4E45-A9BF-7094DFD62E22}" dt="2022-11-12T09:19:57.042" v="869" actId="1076"/>
          <ac:spMkLst>
            <pc:docMk/>
            <pc:sldMk cId="3406654573" sldId="266"/>
            <ac:spMk id="2" creationId="{03320FC5-A312-A0D9-B5F3-9A324D739DFA}"/>
          </ac:spMkLst>
        </pc:spChg>
        <pc:spChg chg="add mod ord">
          <ac:chgData name="daddu mishra" userId="31d5c7313b1686e2" providerId="LiveId" clId="{8D09E12E-4ABE-4E45-A9BF-7094DFD62E22}" dt="2022-11-12T09:19:50.113" v="868" actId="27636"/>
          <ac:spMkLst>
            <pc:docMk/>
            <pc:sldMk cId="3406654573" sldId="266"/>
            <ac:spMk id="3" creationId="{694D423C-1037-2918-04AE-9961D32BFF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3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0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6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5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51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152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6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8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5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3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1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AFDE65-0A3C-457E-94DD-98DEFBEE426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01C41A-BBF2-4736-9592-23B8D11FA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79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tanagar" TargetMode="External"/><Relationship Id="rId3" Type="http://schemas.openxmlformats.org/officeDocument/2006/relationships/hyperlink" Target="https://en.wikipedia.org/wiki/Northeastern_India" TargetMode="External"/><Relationship Id="rId7" Type="http://schemas.openxmlformats.org/officeDocument/2006/relationships/hyperlink" Target="https://en.wikipedia.org/wiki/Myanmar" TargetMode="External"/><Relationship Id="rId2" Type="http://schemas.openxmlformats.org/officeDocument/2006/relationships/hyperlink" Target="https://en.wikipedia.org/wiki/States_and_union_territories_of_India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en.wikipedia.org/wiki/Bhutan" TargetMode="External"/><Relationship Id="rId5" Type="http://schemas.openxmlformats.org/officeDocument/2006/relationships/hyperlink" Target="https://en.wikipedia.org/wiki/Nagaland" TargetMode="External"/><Relationship Id="rId10" Type="http://schemas.openxmlformats.org/officeDocument/2006/relationships/hyperlink" Target="https://en.wikipedia.org/wiki/Tibet_Autonomous_Region" TargetMode="External"/><Relationship Id="rId4" Type="http://schemas.openxmlformats.org/officeDocument/2006/relationships/hyperlink" Target="https://en.wikipedia.org/wiki/Assam" TargetMode="External"/><Relationship Id="rId9" Type="http://schemas.openxmlformats.org/officeDocument/2006/relationships/hyperlink" Target="https://en.wikipedia.org/wiki/Chin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eanic_climate" TargetMode="External"/><Relationship Id="rId2" Type="http://schemas.openxmlformats.org/officeDocument/2006/relationships/hyperlink" Target="https://en.wikipedia.org/wiki/Humid_subtropical_climate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ct_magistrate" TargetMode="External"/><Relationship Id="rId2" Type="http://schemas.openxmlformats.org/officeDocument/2006/relationships/hyperlink" Target="https://en.wikipedia.org/wiki/Divisional_commissioner_(India)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28A6-3B32-7A76-FB45-3D997BED3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 </a:t>
            </a:r>
            <a:br>
              <a:rPr lang="en-IN" sz="7200" dirty="0"/>
            </a:br>
            <a:r>
              <a:rPr lang="en-IN" sz="7200" dirty="0">
                <a:latin typeface="Bahnschrift Condensed" panose="020B0502040204020203" pitchFamily="34" charset="0"/>
              </a:rPr>
              <a:t>Arunachal Pradesh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BA89-DF57-4FD5-9979-6A975C6DA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22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B3B6-846A-9CBC-9778-6368A513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01" y="497541"/>
            <a:ext cx="10058400" cy="1420906"/>
          </a:xfrm>
        </p:spPr>
        <p:txBody>
          <a:bodyPr>
            <a:no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how </a:t>
            </a:r>
            <a:r>
              <a:rPr lang="en-IN" dirty="0" err="1">
                <a:latin typeface="Bahnschrift SemiBold" panose="020B0502040204020203" pitchFamily="34" charset="0"/>
              </a:rPr>
              <a:t>scientificlly</a:t>
            </a:r>
            <a:r>
              <a:rPr lang="en-IN" dirty="0">
                <a:latin typeface="Bahnschrift SemiBold" panose="020B0502040204020203" pitchFamily="34" charset="0"/>
              </a:rPr>
              <a:t> the architecture of </a:t>
            </a:r>
            <a:r>
              <a:rPr lang="en-IN" dirty="0" err="1">
                <a:latin typeface="Bahnschrift SemiBold" panose="020B0502040204020203" pitchFamily="34" charset="0"/>
              </a:rPr>
              <a:t>arunachal</a:t>
            </a:r>
            <a:r>
              <a:rPr lang="en-IN" dirty="0">
                <a:latin typeface="Bahnschrift SemiBold" panose="020B0502040204020203" pitchFamily="34" charset="0"/>
              </a:rPr>
              <a:t> Pradesh was built during the ancient period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BB862-64BF-90C6-9033-1DC10068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470" y="2017058"/>
            <a:ext cx="11161059" cy="229496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Their villages are often situated near rivers and the site with a considerable height on the spur of the hills. The houses are made of wood , bamboo.</a:t>
            </a:r>
          </a:p>
        </p:txBody>
      </p:sp>
    </p:spTree>
    <p:extLst>
      <p:ext uri="{BB962C8B-B14F-4D97-AF65-F5344CB8AC3E}">
        <p14:creationId xmlns:p14="http://schemas.microsoft.com/office/powerpoint/2010/main" val="193109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0FC5-A312-A0D9-B5F3-9A324D73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271" y="766481"/>
            <a:ext cx="8001000" cy="2971801"/>
          </a:xfrm>
        </p:spPr>
        <p:txBody>
          <a:bodyPr>
            <a:normAutofit/>
          </a:bodyPr>
          <a:lstStyle/>
          <a:p>
            <a:r>
              <a:rPr lang="en-IN" sz="7200" dirty="0"/>
              <a:t>                                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D423C-1037-2918-04AE-9961D32BF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100" dirty="0"/>
              <a:t>A presentation by Group 5 </a:t>
            </a:r>
          </a:p>
        </p:txBody>
      </p:sp>
    </p:spTree>
    <p:extLst>
      <p:ext uri="{BB962C8B-B14F-4D97-AF65-F5344CB8AC3E}">
        <p14:creationId xmlns:p14="http://schemas.microsoft.com/office/powerpoint/2010/main" val="340665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FF60-81C5-A7E0-80B3-4664F544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00953"/>
          </a:xfrm>
        </p:spPr>
        <p:txBody>
          <a:bodyPr/>
          <a:lstStyle/>
          <a:p>
            <a:r>
              <a:rPr lang="en-IN" dirty="0" err="1">
                <a:latin typeface="Bahnschrift SemiBold" panose="020B0502040204020203" pitchFamily="34" charset="0"/>
              </a:rPr>
              <a:t>arunachal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pradesh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0AE6-27D3-F2D3-2992-931E5E073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757082"/>
            <a:ext cx="10916117" cy="3361765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Arunachal Pradesh is a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2" tooltip="States and union territories of India"/>
              </a:rPr>
              <a:t>state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 in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3" tooltip="Northeastern India"/>
              </a:rPr>
              <a:t>Northeastern India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. It became a state on 20 February 1987. It borders the states of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4" tooltip="Assam"/>
              </a:rPr>
              <a:t>Assam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 and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5" tooltip="Nagaland"/>
              </a:rPr>
              <a:t>Nagaland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 to the south. It shares international borders with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6" tooltip="Bhutan"/>
              </a:rPr>
              <a:t>Bhutan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 in the west,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7" tooltip="Myanmar"/>
              </a:rPr>
              <a:t>Myanmar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 in the east,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8" tooltip="Itanagar"/>
              </a:rPr>
              <a:t>Itanagar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 is the state capital of Arunachal Pradesh. Arunachal Pradesh shares a 1,129 km border with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9" tooltip="China"/>
              </a:rPr>
              <a:t>China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's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10" tooltip="Tibet Autonomous Region"/>
              </a:rPr>
              <a:t>Tibet Autonomous Region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.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3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D013-9069-8370-72CA-4CCC42B0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30" y="685801"/>
            <a:ext cx="10058400" cy="81130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600" dirty="0">
                <a:latin typeface="Bahnschrift SemiBold" panose="020B0502040204020203" pitchFamily="34" charset="0"/>
              </a:rPr>
              <a:t>Location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E982-EA8F-09F8-259B-011872B1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497107"/>
            <a:ext cx="10727859" cy="4497294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Arunachal Pradesh is located between 26.28° N and 29.30° N latitude and 91.20° E and 97.30° E longitude and has an area of 83,743 km</a:t>
            </a:r>
            <a:r>
              <a:rPr lang="en-US" sz="3200" b="0" i="0" baseline="3000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2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 (32,333 sq mi).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7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0FFF-802C-0F26-90C6-3E3EB93F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54741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climate of </a:t>
            </a:r>
            <a:r>
              <a:rPr lang="en-IN" dirty="0" err="1">
                <a:latin typeface="Bahnschrift SemiBold" panose="020B0502040204020203" pitchFamily="34" charset="0"/>
              </a:rPr>
              <a:t>arunachal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pradesh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1731-314F-C105-990D-872633FF8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640541"/>
            <a:ext cx="10996800" cy="5020235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The climate of Arunachal Pradesh varies with elevation. The low-altitude areas have a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2" tooltip="Humid subtropical climate"/>
              </a:rPr>
              <a:t>humid  climate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. High-altitude areas (3500–5500 m) have a 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3" tooltip="Oceanic climate"/>
              </a:rPr>
              <a:t> highland climate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 . Arunachal Pradesh receives 2,000 to 5,000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millimetres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 (79 to 197 in) of rainfall annually, 70%–80% obtained between May and October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2601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4F35-94BB-9E96-8E72-02D6BEFF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Districts</a:t>
            </a:r>
            <a:br>
              <a:rPr lang="en-IN" dirty="0">
                <a:latin typeface="Bahnschrift SemiBold" panose="020B0502040204020203" pitchFamily="34" charset="0"/>
              </a:rPr>
            </a:br>
            <a:br>
              <a:rPr lang="en-IN" dirty="0">
                <a:latin typeface="Bahnschrift SemiBold" panose="020B0502040204020203" pitchFamily="34" charset="0"/>
              </a:rPr>
            </a:b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3967-3009-2D5C-FF8D-571F2902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494" y="1891553"/>
            <a:ext cx="10862329" cy="4353859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Arunachal Pradesh comprises two divisions, namely, East and West, each headed by a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2" tooltip="Divisional commissioner (India)"/>
              </a:rPr>
              <a:t>divisional commissioner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 and twenty-five districts, each administered by a </a:t>
            </a:r>
            <a:r>
              <a:rPr lang="en-US" sz="3200" b="0" i="0" u="none" strike="noStrike" dirty="0">
                <a:solidFill>
                  <a:srgbClr val="0645AD"/>
                </a:solidFill>
                <a:effectLst/>
                <a:latin typeface="Bahnschrift SemiBold" panose="020B0502040204020203" pitchFamily="34" charset="0"/>
                <a:hlinkClick r:id="rId3" tooltip="District magistrate"/>
              </a:rPr>
              <a:t>deputy commissioner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. Arunachal Pradesh has a total of 25 districts, West Siang being the largest district in terms of area and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Tawang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 being the smallest district.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Papum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 is the largest district in terms of population and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Diwang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Bahnschrift SemiBold" panose="020B0502040204020203" pitchFamily="34" charset="0"/>
              </a:rPr>
              <a:t> Valley is the smallest district.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3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41F9-D31B-A233-C257-9B9432FC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93376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Population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5DB9-D76F-E3F9-A275-45A8DB78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550894"/>
            <a:ext cx="10763717" cy="4443506"/>
          </a:xfrm>
        </p:spPr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Arunachal Pradesh population in 2022 is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Bahnschrift SemiBold" panose="020B0502040204020203" pitchFamily="34" charset="0"/>
              </a:rPr>
              <a:t> (1.53 Millions)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3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runachal Tourism | Official Website Of Arunachal Tourism">
            <a:extLst>
              <a:ext uri="{FF2B5EF4-FFF2-40B4-BE49-F238E27FC236}">
                <a16:creationId xmlns:a16="http://schemas.microsoft.com/office/drawing/2014/main" id="{DED8073D-46E1-2A6B-2156-DDBEF267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16" y="3517804"/>
            <a:ext cx="4524655" cy="315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unachal Pradesh all set to get new airport in Hollongi; here's why this  unexplored haven should be on your travel bucket list | Lifestyle News,The  Indian Express">
            <a:extLst>
              <a:ext uri="{FF2B5EF4-FFF2-40B4-BE49-F238E27FC236}">
                <a16:creationId xmlns:a16="http://schemas.microsoft.com/office/drawing/2014/main" id="{C1B1681B-FD6F-630A-ED85-FC3DE2F9C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6" y="3517804"/>
            <a:ext cx="4009745" cy="315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unachal Pradesh Statehood Day: 20 February">
            <a:extLst>
              <a:ext uri="{FF2B5EF4-FFF2-40B4-BE49-F238E27FC236}">
                <a16:creationId xmlns:a16="http://schemas.microsoft.com/office/drawing/2014/main" id="{194CE84D-3211-4D5F-F09F-262929D79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6" y="188258"/>
            <a:ext cx="10847295" cy="30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ABE-016D-19B5-0832-0E9F7D06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577" y="242046"/>
            <a:ext cx="9144000" cy="1156448"/>
          </a:xfrm>
        </p:spPr>
        <p:txBody>
          <a:bodyPr>
            <a:normAutofit fontScale="90000"/>
          </a:bodyPr>
          <a:lstStyle/>
          <a:p>
            <a:br>
              <a:rPr lang="en-IN" sz="4400" dirty="0">
                <a:latin typeface="Bahnschrift SemiBold" panose="020B0502040204020203" pitchFamily="34" charset="0"/>
              </a:rPr>
            </a:br>
            <a:br>
              <a:rPr lang="en-IN" sz="4400" dirty="0">
                <a:latin typeface="Bahnschrift SemiBold" panose="020B0502040204020203" pitchFamily="34" charset="0"/>
              </a:rPr>
            </a:br>
            <a:br>
              <a:rPr lang="en-IN" sz="4400" dirty="0">
                <a:latin typeface="Bahnschrift SemiBold" panose="020B0502040204020203" pitchFamily="34" charset="0"/>
              </a:rPr>
            </a:br>
            <a:br>
              <a:rPr lang="en-IN" sz="4400" dirty="0">
                <a:latin typeface="Bahnschrift SemiBold" panose="020B0502040204020203" pitchFamily="34" charset="0"/>
              </a:rPr>
            </a:br>
            <a:br>
              <a:rPr lang="en-IN" sz="4400" dirty="0">
                <a:latin typeface="Bahnschrift SemiBold" panose="020B0502040204020203" pitchFamily="34" charset="0"/>
              </a:rPr>
            </a:br>
            <a:br>
              <a:rPr lang="en-IN" sz="4400" dirty="0">
                <a:latin typeface="Bahnschrift SemiBold" panose="020B0502040204020203" pitchFamily="34" charset="0"/>
              </a:rPr>
            </a:br>
            <a:br>
              <a:rPr lang="en-IN" sz="4400" dirty="0">
                <a:latin typeface="Bahnschrift SemiBold" panose="020B0502040204020203" pitchFamily="34" charset="0"/>
              </a:rPr>
            </a:br>
            <a:br>
              <a:rPr lang="en-IN" sz="4400" dirty="0">
                <a:latin typeface="Bahnschrift SemiBold" panose="020B0502040204020203" pitchFamily="34" charset="0"/>
              </a:rPr>
            </a:br>
            <a:r>
              <a:rPr lang="en-IN" sz="4400" dirty="0">
                <a:latin typeface="Bahnschrift SemiBold" panose="020B0502040204020203" pitchFamily="34" charset="0"/>
              </a:rPr>
              <a:t>Architecture of Arunachal Pradesh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773C-5546-8621-2464-885066A7A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059" y="1219200"/>
            <a:ext cx="11698941" cy="4840942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sz="3600" dirty="0">
                <a:latin typeface="Bahnschrift SemiBold" panose="020B0502040204020203" pitchFamily="34" charset="0"/>
              </a:rPr>
              <a:t>Architecture of Arunachal Pradesh . People make houses out of Bamboo , wood and etc. These type of houses are mostly rectangular in shape with mostly three or more rooms. The plans and sizes vary as per requirement with linear planning , rooms opening into one another. Typical layout of house consists of a Sora </a:t>
            </a:r>
            <a:r>
              <a:rPr lang="en-IN" sz="3600" dirty="0" err="1">
                <a:latin typeface="Bahnschrift SemiBold" panose="020B0502040204020203" pitchFamily="34" charset="0"/>
              </a:rPr>
              <a:t>Ghar</a:t>
            </a:r>
            <a:r>
              <a:rPr lang="en-IN" sz="3600" dirty="0">
                <a:latin typeface="Bahnschrift SemiBold" panose="020B0502040204020203" pitchFamily="34" charset="0"/>
              </a:rPr>
              <a:t> , </a:t>
            </a:r>
            <a:r>
              <a:rPr lang="en-IN" sz="3600" dirty="0" err="1">
                <a:latin typeface="Bahnschrift SemiBold" panose="020B0502040204020203" pitchFamily="34" charset="0"/>
              </a:rPr>
              <a:t>Huwa</a:t>
            </a:r>
            <a:r>
              <a:rPr lang="en-IN" sz="3600" dirty="0">
                <a:latin typeface="Bahnschrift SemiBold" panose="020B0502040204020203" pitchFamily="34" charset="0"/>
              </a:rPr>
              <a:t>  </a:t>
            </a:r>
            <a:r>
              <a:rPr lang="en-IN" sz="3600" dirty="0" err="1">
                <a:latin typeface="Bahnschrift SemiBold" panose="020B0502040204020203" pitchFamily="34" charset="0"/>
              </a:rPr>
              <a:t>Ghar</a:t>
            </a:r>
            <a:r>
              <a:rPr lang="en-IN" sz="3600" dirty="0">
                <a:latin typeface="Bahnschrift SemiBold" panose="020B0502040204020203" pitchFamily="34" charset="0"/>
              </a:rPr>
              <a:t> , </a:t>
            </a:r>
            <a:r>
              <a:rPr lang="en-IN" sz="3600" dirty="0" err="1">
                <a:latin typeface="Bahnschrift SemiBold" panose="020B0502040204020203" pitchFamily="34" charset="0"/>
              </a:rPr>
              <a:t>Randhani</a:t>
            </a:r>
            <a:r>
              <a:rPr lang="en-IN" sz="3600" dirty="0">
                <a:latin typeface="Bahnschrift SemiBold" panose="020B0502040204020203" pitchFamily="34" charset="0"/>
              </a:rPr>
              <a:t> </a:t>
            </a:r>
            <a:r>
              <a:rPr lang="en-IN" sz="3600" dirty="0" err="1">
                <a:latin typeface="Bahnschrift SemiBold" panose="020B0502040204020203" pitchFamily="34" charset="0"/>
              </a:rPr>
              <a:t>Ghar</a:t>
            </a:r>
            <a:r>
              <a:rPr lang="en-IN" sz="3600" dirty="0">
                <a:latin typeface="Bahnschrift SemiBold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847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4AB1-4C60-5B1E-EFE6-0E967037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72532"/>
            <a:ext cx="8534400" cy="1507067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Example houses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 descr="Image result for wooden houses of arunachal pradesh and their layout">
            <a:extLst>
              <a:ext uri="{FF2B5EF4-FFF2-40B4-BE49-F238E27FC236}">
                <a16:creationId xmlns:a16="http://schemas.microsoft.com/office/drawing/2014/main" id="{3F8EB45D-149A-B446-4335-3337751FC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9" y="1994954"/>
            <a:ext cx="3865191" cy="33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E937BA6-BA79-B5F9-AA97-B0BF9073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59" y="257177"/>
            <a:ext cx="5325034" cy="29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ooden houses layout of arunachal pradesh and their layout">
            <a:extLst>
              <a:ext uri="{FF2B5EF4-FFF2-40B4-BE49-F238E27FC236}">
                <a16:creationId xmlns:a16="http://schemas.microsoft.com/office/drawing/2014/main" id="{7D6939B8-3187-F85F-52EF-9458C3992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59" y="3429000"/>
            <a:ext cx="5921188" cy="33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99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</TotalTime>
  <Words>392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Bahnschrift Condensed</vt:lpstr>
      <vt:lpstr>Bahnschrift SemiBold</vt:lpstr>
      <vt:lpstr>Century Gothic</vt:lpstr>
      <vt:lpstr>Wingdings 3</vt:lpstr>
      <vt:lpstr>Slice</vt:lpstr>
      <vt:lpstr>  Arunachal Pradesh</vt:lpstr>
      <vt:lpstr>arunachal pradesh</vt:lpstr>
      <vt:lpstr>   Location   </vt:lpstr>
      <vt:lpstr>climate of arunachal pradesh</vt:lpstr>
      <vt:lpstr>Districts  </vt:lpstr>
      <vt:lpstr>Population </vt:lpstr>
      <vt:lpstr>PowerPoint Presentation</vt:lpstr>
      <vt:lpstr>        Architecture of Arunachal Pradesh</vt:lpstr>
      <vt:lpstr>Example houses </vt:lpstr>
      <vt:lpstr>how scientificlly the architecture of arunachal Pradesh was built during the ancient period</vt:lpstr>
      <vt:lpstr>                           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Arunachal Pradesh</dc:title>
  <dc:creator>daddu mishra</dc:creator>
  <cp:lastModifiedBy>daddu mishra</cp:lastModifiedBy>
  <cp:revision>1</cp:revision>
  <dcterms:created xsi:type="dcterms:W3CDTF">2022-11-12T07:11:56Z</dcterms:created>
  <dcterms:modified xsi:type="dcterms:W3CDTF">2022-11-12T09:19:59Z</dcterms:modified>
</cp:coreProperties>
</file>