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2800" dirty="0">
                <a:solidFill>
                  <a:schemeClr val="lt1"/>
                </a:solidFill>
                <a:latin typeface="Times New Roman"/>
                <a:ea typeface="Times New Roman"/>
                <a:cs typeface="Times New Roman"/>
                <a:sym typeface="Times New Roman"/>
              </a:rPr>
              <a:t>Prediction of LC50 value using QSAR models</a:t>
            </a:r>
            <a:endParaRPr sz="2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b="0" i="0" dirty="0">
                <a:solidFill>
                  <a:schemeClr val="bg1"/>
                </a:solidFill>
                <a:effectLst/>
                <a:latin typeface="Söhne"/>
              </a:rPr>
              <a:t>The objective of the study is to develop Quantitative Structure-Activity Relationship (QSAR) models for predicting the lethal concentration at which 50% of a population (LC50 value) is affected by a chemical compound or substance. These models will leverage the structural and physicochemical properties of the chemical compounds to establish relationships with their corresponding LC50 values, ultimately allowing for accurate and reliable predictions of the toxicity of new and untested chemicals.</a:t>
            </a:r>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endParaRPr lang="en-US"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After the clusters are created, we find the best model for each model. By using</a:t>
            </a:r>
          </a:p>
          <a:p>
            <a:pPr marL="914400" lvl="2" indent="0" algn="l" rtl="0">
              <a:spcBef>
                <a:spcPts val="960"/>
              </a:spcBef>
              <a:spcAft>
                <a:spcPts val="0"/>
              </a:spcAft>
              <a:buSzPts val="1440"/>
              <a:buNone/>
            </a:pPr>
            <a:r>
              <a:rPr lang="en-US" sz="1800" dirty="0">
                <a:solidFill>
                  <a:schemeClr val="lt1"/>
                </a:solidFill>
                <a:latin typeface="Times New Roman"/>
                <a:cs typeface="Times New Roman"/>
                <a:sym typeface="Times New Roman"/>
              </a:rPr>
              <a:t>Different algorithms.</a:t>
            </a:r>
          </a:p>
          <a:p>
            <a:pPr marL="914400" lvl="2" indent="0" algn="l" rtl="0">
              <a:spcBef>
                <a:spcPts val="960"/>
              </a:spcBef>
              <a:spcAft>
                <a:spcPts val="0"/>
              </a:spcAft>
              <a:buSzPts val="144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It takes number of independent variables value after that on the basis of the algorithm it predicts the dependent variable value that is LC50 value.</a:t>
            </a: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cs typeface="Times New Roman"/>
              <a:sym typeface="Times New Roman"/>
            </a:endParaRPr>
          </a:p>
          <a:p>
            <a:pPr marL="457200" lvl="1" indent="0" algn="l" rtl="0">
              <a:spcBef>
                <a:spcPts val="960"/>
              </a:spcBef>
              <a:spcAft>
                <a:spcPts val="0"/>
              </a:spcAft>
              <a:buSzPts val="1440"/>
              <a:buNone/>
            </a:pPr>
            <a:endParaRPr dirty="0">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Söhne</vt:lpstr>
      <vt:lpstr>Arial</vt:lpstr>
      <vt:lpstr>Noto Sans Symbols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ARJUN SINGH</cp:lastModifiedBy>
  <cp:revision>1</cp:revision>
  <dcterms:created xsi:type="dcterms:W3CDTF">2021-06-19T13:01:53Z</dcterms:created>
  <dcterms:modified xsi:type="dcterms:W3CDTF">2023-07-25T09:02:11Z</dcterms:modified>
</cp:coreProperties>
</file>