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648" r:id="rId2"/>
  </p:sldMasterIdLst>
  <p:sldIdLst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8476A-360C-48D9-8B3F-93CC4E199E81}" v="729" dt="2022-06-28T17:55:39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4"/>
            <a:ext cx="1622755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755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1" y="5409217"/>
            <a:ext cx="12192000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09" y="16002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6002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70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70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1" y="5409217"/>
            <a:ext cx="12192000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6096001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600202"/>
            <a:ext cx="34544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9205" y="1600200"/>
            <a:ext cx="6705596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600200"/>
            <a:ext cx="28448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5642" y="233796"/>
            <a:ext cx="106330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1" y="5395518"/>
            <a:ext cx="12192000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150515"/>
            <a:ext cx="1828800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150515"/>
            <a:ext cx="82296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1" y="5409217"/>
            <a:ext cx="12192000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2"/>
            <a:ext cx="106330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600200"/>
            <a:ext cx="97536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448425"/>
            <a:ext cx="829056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448425"/>
            <a:ext cx="1422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9/17/2022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48425"/>
            <a:ext cx="812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A6EC-068D-8ABD-5105-3FB119BD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348" y="-425535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EMPATHY MAPPING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050884-CC28-0385-7204-18A338F8EA68}"/>
              </a:ext>
            </a:extLst>
          </p:cNvPr>
          <p:cNvSpPr/>
          <p:nvPr/>
        </p:nvSpPr>
        <p:spPr>
          <a:xfrm>
            <a:off x="4133850" y="2061633"/>
            <a:ext cx="3657600" cy="3657600"/>
          </a:xfrm>
          <a:prstGeom prst="ellips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C7E926-6926-EEC3-3EBC-30F86D3E1120}"/>
              </a:ext>
            </a:extLst>
          </p:cNvPr>
          <p:cNvSpPr/>
          <p:nvPr/>
        </p:nvSpPr>
        <p:spPr>
          <a:xfrm>
            <a:off x="4512733" y="2889250"/>
            <a:ext cx="1219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SAYS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697DB9-3B80-3A5C-CA33-FFCDAEB0945E}"/>
              </a:ext>
            </a:extLst>
          </p:cNvPr>
          <p:cNvSpPr/>
          <p:nvPr/>
        </p:nvSpPr>
        <p:spPr>
          <a:xfrm>
            <a:off x="6098117" y="2963333"/>
            <a:ext cx="12954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THINKS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B73B3E-E5D5-A21C-80DC-B4BEA9703196}"/>
              </a:ext>
            </a:extLst>
          </p:cNvPr>
          <p:cNvSpPr/>
          <p:nvPr/>
        </p:nvSpPr>
        <p:spPr>
          <a:xfrm>
            <a:off x="4385733" y="4400550"/>
            <a:ext cx="1462616" cy="4254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4F7346-D67F-CA51-B029-BE4458DE6080}"/>
              </a:ext>
            </a:extLst>
          </p:cNvPr>
          <p:cNvSpPr/>
          <p:nvPr/>
        </p:nvSpPr>
        <p:spPr>
          <a:xfrm>
            <a:off x="6216650" y="4370917"/>
            <a:ext cx="1219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FEELS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E3370-CA1F-C568-2762-86214BB83093}"/>
              </a:ext>
            </a:extLst>
          </p:cNvPr>
          <p:cNvSpPr/>
          <p:nvPr/>
        </p:nvSpPr>
        <p:spPr>
          <a:xfrm>
            <a:off x="167216" y="251430"/>
            <a:ext cx="2408768" cy="13229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using gas sensor and Arduino it can be detect the gas level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61A69-B0D6-A11C-7AF4-F1D7B1EAA242}"/>
              </a:ext>
            </a:extLst>
          </p:cNvPr>
          <p:cNvSpPr/>
          <p:nvPr/>
        </p:nvSpPr>
        <p:spPr>
          <a:xfrm>
            <a:off x="3429290" y="832320"/>
            <a:ext cx="1973263" cy="723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User-friendly</a:t>
            </a:r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45C1C1-83AD-0DD7-ACF3-2ECB5D10AFF2}"/>
              </a:ext>
            </a:extLst>
          </p:cNvPr>
          <p:cNvSpPr/>
          <p:nvPr/>
        </p:nvSpPr>
        <p:spPr>
          <a:xfrm>
            <a:off x="1136342" y="5919589"/>
            <a:ext cx="3852908" cy="838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When there is a leakage this system triggers LED and alert the people using buzzer</a:t>
            </a:r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42B407-CA4E-4847-600A-BB59D46F1C00}"/>
              </a:ext>
            </a:extLst>
          </p:cNvPr>
          <p:cNvSpPr/>
          <p:nvPr/>
        </p:nvSpPr>
        <p:spPr>
          <a:xfrm>
            <a:off x="6523095" y="732675"/>
            <a:ext cx="2508251" cy="11641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is used to </a:t>
            </a:r>
            <a:r>
              <a:rPr lang="en-US" dirty="0" err="1"/>
              <a:t>altert</a:t>
            </a:r>
            <a:r>
              <a:rPr lang="en-US" dirty="0"/>
              <a:t> the person in order to maintain safety of society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8C702D-4A3E-43C5-22F5-18F6E9975A44}"/>
              </a:ext>
            </a:extLst>
          </p:cNvPr>
          <p:cNvSpPr/>
          <p:nvPr/>
        </p:nvSpPr>
        <p:spPr>
          <a:xfrm>
            <a:off x="9336617" y="950382"/>
            <a:ext cx="1981200" cy="24849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The risk of explosion</a:t>
            </a:r>
            <a:r>
              <a:rPr lang="en-US" dirty="0"/>
              <a:t>, </a:t>
            </a:r>
            <a:r>
              <a:rPr lang="en-US" sz="1800" dirty="0"/>
              <a:t>suffocation are based on their physical properties like toxicity can be prevented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F9AEFB-F293-F81E-204A-3F6B116EE96B}"/>
              </a:ext>
            </a:extLst>
          </p:cNvPr>
          <p:cNvSpPr/>
          <p:nvPr/>
        </p:nvSpPr>
        <p:spPr>
          <a:xfrm>
            <a:off x="8477250" y="4127500"/>
            <a:ext cx="1981200" cy="838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Simple and reliable</a:t>
            </a:r>
            <a:endParaRPr lang="en-US" sz="1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94C59-49B0-CEF0-91B1-3C85DCB05F53}"/>
              </a:ext>
            </a:extLst>
          </p:cNvPr>
          <p:cNvSpPr/>
          <p:nvPr/>
        </p:nvSpPr>
        <p:spPr>
          <a:xfrm>
            <a:off x="7156450" y="5251142"/>
            <a:ext cx="1981200" cy="15136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Development must balance social and environmental sustainability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AA3203-6913-0DD6-295D-78CD9EACCD8B}"/>
              </a:ext>
            </a:extLst>
          </p:cNvPr>
          <p:cNvSpPr/>
          <p:nvPr/>
        </p:nvSpPr>
        <p:spPr>
          <a:xfrm>
            <a:off x="9906000" y="5257800"/>
            <a:ext cx="1981200" cy="838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Safe and Secure</a:t>
            </a:r>
            <a:endParaRPr lang="en-US" sz="18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317861-05D4-1C59-0B1A-D63D8AD523BF}"/>
              </a:ext>
            </a:extLst>
          </p:cNvPr>
          <p:cNvCxnSpPr/>
          <p:nvPr/>
        </p:nvCxnSpPr>
        <p:spPr>
          <a:xfrm flipV="1">
            <a:off x="1589" y="3727450"/>
            <a:ext cx="12188825" cy="7620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AA89A5-B55D-542E-CBE0-42AB02BE9CDF}"/>
              </a:ext>
            </a:extLst>
          </p:cNvPr>
          <p:cNvCxnSpPr/>
          <p:nvPr/>
        </p:nvCxnSpPr>
        <p:spPr>
          <a:xfrm flipH="1">
            <a:off x="5930901" y="700616"/>
            <a:ext cx="50799" cy="6161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B4E21C4-4F08-F123-AD2C-CDC2DB6D6234}"/>
              </a:ext>
            </a:extLst>
          </p:cNvPr>
          <p:cNvSpPr/>
          <p:nvPr/>
        </p:nvSpPr>
        <p:spPr>
          <a:xfrm>
            <a:off x="5418667" y="3543300"/>
            <a:ext cx="10668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8F9AD1-0B59-7465-A42F-173D6DED41BD}"/>
              </a:ext>
            </a:extLst>
          </p:cNvPr>
          <p:cNvSpPr/>
          <p:nvPr/>
        </p:nvSpPr>
        <p:spPr>
          <a:xfrm>
            <a:off x="281106" y="2566057"/>
            <a:ext cx="3327811" cy="1064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It is used to alert the surrounding when there is a detection of gas level by using buzzer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0DE7D6-ED90-A69F-2B3D-8F9E3EA4A3C6}"/>
              </a:ext>
            </a:extLst>
          </p:cNvPr>
          <p:cNvSpPr/>
          <p:nvPr/>
        </p:nvSpPr>
        <p:spPr>
          <a:xfrm>
            <a:off x="304800" y="3862135"/>
            <a:ext cx="1981200" cy="18191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shows the gas level present in a surroundings to the user by using internet of things</a:t>
            </a:r>
            <a:endParaRPr lang="en-US" sz="1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5769F9-D2D8-D50F-AAA1-4C37B6572FB2}"/>
              </a:ext>
            </a:extLst>
          </p:cNvPr>
          <p:cNvSpPr/>
          <p:nvPr/>
        </p:nvSpPr>
        <p:spPr>
          <a:xfrm>
            <a:off x="2438690" y="4783197"/>
            <a:ext cx="1830626" cy="8927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Detects gas level and </a:t>
            </a:r>
            <a:r>
              <a:rPr lang="en-US" dirty="0" err="1"/>
              <a:t>altert</a:t>
            </a:r>
            <a:r>
              <a:rPr lang="en-US" dirty="0"/>
              <a:t> the customer</a:t>
            </a:r>
            <a:endParaRPr lang="en-US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97781D-424E-4754-81BF-3E582BF2B9CA}"/>
              </a:ext>
            </a:extLst>
          </p:cNvPr>
          <p:cNvSpPr/>
          <p:nvPr/>
        </p:nvSpPr>
        <p:spPr>
          <a:xfrm>
            <a:off x="2107992" y="1694934"/>
            <a:ext cx="1973263" cy="723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81357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614</TotalTime>
  <Words>125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Constantia</vt:lpstr>
      <vt:lpstr>Rockwell</vt:lpstr>
      <vt:lpstr>Rockwell Condensed</vt:lpstr>
      <vt:lpstr>Wingdings</vt:lpstr>
      <vt:lpstr>Wood Type</vt:lpstr>
      <vt:lpstr>Cooking 16x9</vt:lpstr>
      <vt:lpstr>EMPATHY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Mohana Priyaa M</cp:lastModifiedBy>
  <cp:revision>287</cp:revision>
  <dcterms:created xsi:type="dcterms:W3CDTF">2022-06-28T16:51:32Z</dcterms:created>
  <dcterms:modified xsi:type="dcterms:W3CDTF">2022-09-18T07:05:03Z</dcterms:modified>
</cp:coreProperties>
</file>