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5D19C-251C-213A-87F8-40D0ECDD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816" y="507305"/>
            <a:ext cx="9905998" cy="45719"/>
          </a:xfrm>
        </p:spPr>
        <p:txBody>
          <a:bodyPr>
            <a:noAutofit/>
          </a:bodyPr>
          <a:lstStyle/>
          <a:p>
            <a:pPr algn="ctr"/>
            <a:r>
              <a:rPr lang="en-GB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 Leakage Monitoring and Alerting System</a:t>
            </a:r>
            <a:endParaRPr lang="en-GB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Quad 5">
            <a:extLst>
              <a:ext uri="{FF2B5EF4-FFF2-40B4-BE49-F238E27FC236}">
                <a16:creationId xmlns:a16="http://schemas.microsoft.com/office/drawing/2014/main" id="{22082F24-AC49-DEB8-1C67-5831AD881EFD}"/>
              </a:ext>
            </a:extLst>
          </p:cNvPr>
          <p:cNvSpPr/>
          <p:nvPr/>
        </p:nvSpPr>
        <p:spPr>
          <a:xfrm>
            <a:off x="2445328" y="1575071"/>
            <a:ext cx="7240386" cy="4373277"/>
          </a:xfrm>
          <a:prstGeom prst="quadArrow">
            <a:avLst>
              <a:gd name="adj1" fmla="val 1799"/>
              <a:gd name="adj2" fmla="val 1632"/>
              <a:gd name="adj3" fmla="val 2967"/>
            </a:avLst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CC86D9-608F-6E34-D230-0149991F287D}"/>
              </a:ext>
            </a:extLst>
          </p:cNvPr>
          <p:cNvSpPr/>
          <p:nvPr/>
        </p:nvSpPr>
        <p:spPr>
          <a:xfrm>
            <a:off x="2445328" y="1505598"/>
            <a:ext cx="1695796" cy="7412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used to detect the gas level and alert the surrounding area by using buzzer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C1312C-D1A4-2CB0-7E02-2880FC55FE6F}"/>
              </a:ext>
            </a:extLst>
          </p:cNvPr>
          <p:cNvSpPr/>
          <p:nvPr/>
        </p:nvSpPr>
        <p:spPr>
          <a:xfrm>
            <a:off x="4220097" y="2316294"/>
            <a:ext cx="1695796" cy="6234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 and gas sensor can detect the gas level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8E86C8-2661-A11B-2D4A-9591B7113F66}"/>
              </a:ext>
            </a:extLst>
          </p:cNvPr>
          <p:cNvSpPr/>
          <p:nvPr/>
        </p:nvSpPr>
        <p:spPr>
          <a:xfrm>
            <a:off x="2445328" y="2990417"/>
            <a:ext cx="1695796" cy="6234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easy to use and it is user friendly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C19049-8AE4-8E6A-C3B4-8A1D74DF0139}"/>
              </a:ext>
            </a:extLst>
          </p:cNvPr>
          <p:cNvSpPr/>
          <p:nvPr/>
        </p:nvSpPr>
        <p:spPr>
          <a:xfrm>
            <a:off x="6523414" y="1563364"/>
            <a:ext cx="2489661" cy="7412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risk of explosion, firing, suffocation are based on their physical properties like toxicity flammability can be prevented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B1E435-6AE6-99A3-F83D-CE8974DB8229}"/>
              </a:ext>
            </a:extLst>
          </p:cNvPr>
          <p:cNvSpPr/>
          <p:nvPr/>
        </p:nvSpPr>
        <p:spPr>
          <a:xfrm>
            <a:off x="8251075" y="2611968"/>
            <a:ext cx="2172392" cy="9464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leakage detector alert to the owner in order to maintain the safety of the society and to protect ourselves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4DB2DD-C384-0615-97FC-85958370949E}"/>
              </a:ext>
            </a:extLst>
          </p:cNvPr>
          <p:cNvSpPr/>
          <p:nvPr/>
        </p:nvSpPr>
        <p:spPr>
          <a:xfrm>
            <a:off x="2460219" y="4475236"/>
            <a:ext cx="1695796" cy="4979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the gas level and alert the customer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0B0373-296C-915C-D6AF-81F22E478BB5}"/>
              </a:ext>
            </a:extLst>
          </p:cNvPr>
          <p:cNvSpPr/>
          <p:nvPr/>
        </p:nvSpPr>
        <p:spPr>
          <a:xfrm>
            <a:off x="4232221" y="5115797"/>
            <a:ext cx="1695796" cy="7147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triggers LED and buzzer to alert people when LPG leakage is detected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8484B3-2EAE-C22C-EB97-8FF86F488AE5}"/>
              </a:ext>
            </a:extLst>
          </p:cNvPr>
          <p:cNvSpPr/>
          <p:nvPr/>
        </p:nvSpPr>
        <p:spPr>
          <a:xfrm>
            <a:off x="2457452" y="5842790"/>
            <a:ext cx="1695796" cy="902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Internet of Things it will shows the level of gas present in a surroundings to the user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F62532-6948-C30D-01E1-541548C6781A}"/>
              </a:ext>
            </a:extLst>
          </p:cNvPr>
          <p:cNvSpPr/>
          <p:nvPr/>
        </p:nvSpPr>
        <p:spPr>
          <a:xfrm>
            <a:off x="6523414" y="4475236"/>
            <a:ext cx="1695796" cy="6234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must balance social and environmental sustainability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2DE502-57DF-94FB-6724-BEBDDC46B625}"/>
              </a:ext>
            </a:extLst>
          </p:cNvPr>
          <p:cNvSpPr/>
          <p:nvPr/>
        </p:nvSpPr>
        <p:spPr>
          <a:xfrm>
            <a:off x="8298183" y="5285932"/>
            <a:ext cx="1695796" cy="6234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very simple and yet reliable</a:t>
            </a:r>
            <a:endParaRPr lang="en-GB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BAA8AB-382A-48FD-D3BA-85F6492F17D0}"/>
              </a:ext>
            </a:extLst>
          </p:cNvPr>
          <p:cNvSpPr/>
          <p:nvPr/>
        </p:nvSpPr>
        <p:spPr>
          <a:xfrm>
            <a:off x="6523414" y="5960055"/>
            <a:ext cx="1695796" cy="6234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and secure environment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00210DFE-B7D5-A5CA-726D-D7D934058705}"/>
              </a:ext>
            </a:extLst>
          </p:cNvPr>
          <p:cNvSpPr/>
          <p:nvPr/>
        </p:nvSpPr>
        <p:spPr>
          <a:xfrm>
            <a:off x="3442857" y="971975"/>
            <a:ext cx="1554480" cy="325421"/>
          </a:xfrm>
          <a:prstGeom prst="flowChartPrepa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SAYS</a:t>
            </a:r>
            <a:endParaRPr lang="en-GB" dirty="0"/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B9FD3EA3-91C2-ACE9-920D-A649FBB2F5B4}"/>
              </a:ext>
            </a:extLst>
          </p:cNvPr>
          <p:cNvSpPr/>
          <p:nvPr/>
        </p:nvSpPr>
        <p:spPr>
          <a:xfrm>
            <a:off x="7189126" y="913089"/>
            <a:ext cx="1554480" cy="325421"/>
          </a:xfrm>
          <a:prstGeom prst="flowChartPrepa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</a:t>
            </a:r>
            <a:endParaRPr lang="en-GB" dirty="0"/>
          </a:p>
        </p:txBody>
      </p:sp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4F653EF4-F0F8-D327-EA8E-5DF27A0A35E1}"/>
              </a:ext>
            </a:extLst>
          </p:cNvPr>
          <p:cNvSpPr/>
          <p:nvPr/>
        </p:nvSpPr>
        <p:spPr>
          <a:xfrm>
            <a:off x="7189126" y="3977592"/>
            <a:ext cx="1554480" cy="325421"/>
          </a:xfrm>
          <a:prstGeom prst="flowChartPrepa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FEEL</a:t>
            </a:r>
            <a:endParaRPr lang="en-GB" dirty="0"/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A2562BF1-B3A7-3519-9BD4-D9694653E6F6}"/>
              </a:ext>
            </a:extLst>
          </p:cNvPr>
          <p:cNvSpPr/>
          <p:nvPr/>
        </p:nvSpPr>
        <p:spPr>
          <a:xfrm>
            <a:off x="3442857" y="3962407"/>
            <a:ext cx="1554480" cy="325421"/>
          </a:xfrm>
          <a:prstGeom prst="flowChartPrepa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90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148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Circuit</vt:lpstr>
      <vt:lpstr>Gas Leakage Monitoring and Alerting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Leakage Monitoring and Alerting System</dc:title>
  <dc:creator>anand l</dc:creator>
  <cp:lastModifiedBy>anand l</cp:lastModifiedBy>
  <cp:revision>1</cp:revision>
  <dcterms:created xsi:type="dcterms:W3CDTF">2022-09-20T14:12:37Z</dcterms:created>
  <dcterms:modified xsi:type="dcterms:W3CDTF">2022-09-20T15:11:15Z</dcterms:modified>
</cp:coreProperties>
</file>