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8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6294-01CB-48B7-82D1-C5C2FA044C27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7A6A-3404-4D47-BCDA-C4FB663C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01" y="297690"/>
            <a:ext cx="2000282" cy="3000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47" y="-173293"/>
            <a:ext cx="396240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58" y="394738"/>
            <a:ext cx="6858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458" y="3731573"/>
            <a:ext cx="1507442" cy="2607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529" y="2623313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" b="98560" l="1235" r="978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47" y="925728"/>
            <a:ext cx="1197906" cy="1796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06" y="665633"/>
            <a:ext cx="2507060" cy="2507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4747" y="816402"/>
            <a:ext cx="1906185" cy="1906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46" l="9916" r="89662">
                        <a14:foregroundMark x1="20253" y1="83415" x2="86076" y2="32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12" y="709898"/>
            <a:ext cx="1507442" cy="2607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876" y1="14706" x2="52941" y2="22059"/>
                        <a14:foregroundMark x1="56863" y1="33660" x2="50654" y2="45425"/>
                        <a14:foregroundMark x1="38072" y1="49837" x2="60621" y2="51797"/>
                        <a14:foregroundMark x1="41830" y1="40359" x2="46732" y2="44608"/>
                        <a14:foregroundMark x1="54248" y1="32516" x2="59641" y2="30882"/>
                        <a14:backgroundMark x1="67157" y1="65686" x2="86928" y2="671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47"/>
          <a:stretch/>
        </p:blipFill>
        <p:spPr>
          <a:xfrm>
            <a:off x="-92134" y="1081116"/>
            <a:ext cx="1865376" cy="1252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364" y="3648315"/>
            <a:ext cx="2505673" cy="25056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605201" y="4280098"/>
            <a:ext cx="9748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00" dirty="0" smtClean="0"/>
              <a:t>The </a:t>
            </a:r>
            <a:r>
              <a:rPr lang="en-US" sz="900" dirty="0"/>
              <a:t>need for</a:t>
            </a:r>
          </a:p>
          <a:p>
            <a:r>
              <a:rPr lang="en-US" sz="900" dirty="0" smtClean="0"/>
              <a:t>autonomous </a:t>
            </a:r>
            <a:r>
              <a:rPr lang="en-US" sz="900" dirty="0"/>
              <a:t>hands or dexterity is not needed.</a:t>
            </a:r>
          </a:p>
          <a:p>
            <a:endParaRPr lang="en-US" sz="9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0894" y="3551370"/>
            <a:ext cx="2505673" cy="25056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90507" y="4369015"/>
            <a:ext cx="974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900" dirty="0"/>
              <a:t>By </a:t>
            </a:r>
            <a:r>
              <a:rPr lang="en-US" sz="900" dirty="0" smtClean="0"/>
              <a:t>utilizing </a:t>
            </a:r>
            <a:r>
              <a:rPr lang="en-US" sz="900" dirty="0"/>
              <a:t>Brain waves as a medium of communication.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52" y="3172693"/>
            <a:ext cx="2107045" cy="3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253" y="360835"/>
            <a:ext cx="6706768" cy="605778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13572" y="332703"/>
            <a:ext cx="6706768" cy="6057786"/>
            <a:chOff x="2420300" y="383520"/>
            <a:chExt cx="6706768" cy="60577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0300" y="383520"/>
              <a:ext cx="6706768" cy="605778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58824" y="2201987"/>
              <a:ext cx="2225979" cy="23083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dirty="0" smtClean="0"/>
                <a:t>The </a:t>
              </a:r>
              <a:r>
                <a:rPr lang="en-US" sz="2400" dirty="0"/>
                <a:t>need for</a:t>
              </a:r>
            </a:p>
            <a:p>
              <a:r>
                <a:rPr lang="en-US" sz="2400" dirty="0" smtClean="0"/>
                <a:t>autonomous </a:t>
              </a:r>
              <a:r>
                <a:rPr lang="en-US" sz="2400" dirty="0"/>
                <a:t>hands or dexterity is not needed.</a:t>
              </a:r>
            </a:p>
            <a:p>
              <a:endParaRPr lang="en-US" sz="24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3934" y="304571"/>
            <a:ext cx="6706768" cy="60577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423891" y="304571"/>
            <a:ext cx="6706768" cy="6057786"/>
            <a:chOff x="4165761" y="163370"/>
            <a:chExt cx="6706768" cy="60577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5761" y="163370"/>
              <a:ext cx="6706768" cy="605778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443485" y="2180243"/>
              <a:ext cx="22529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dirty="0"/>
                <a:t>By </a:t>
              </a:r>
              <a:r>
                <a:rPr lang="en-US" sz="2400" dirty="0" smtClean="0"/>
                <a:t>utilizing </a:t>
              </a:r>
              <a:r>
                <a:rPr lang="en-US" sz="2400" dirty="0"/>
                <a:t>Brain waves as a medium of communication.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586" y="163370"/>
            <a:ext cx="6706768" cy="605778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79586" y="163370"/>
            <a:ext cx="6706768" cy="6057786"/>
            <a:chOff x="2420300" y="383520"/>
            <a:chExt cx="6706768" cy="60577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0300" y="383520"/>
              <a:ext cx="6706768" cy="605778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758824" y="2201987"/>
              <a:ext cx="2225979" cy="23083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dirty="0" smtClean="0"/>
                <a:t>The </a:t>
              </a:r>
              <a:r>
                <a:rPr lang="en-US" sz="2400" dirty="0"/>
                <a:t>need for</a:t>
              </a:r>
            </a:p>
            <a:p>
              <a:r>
                <a:rPr lang="en-US" sz="2400" dirty="0" smtClean="0"/>
                <a:t>autonomous </a:t>
              </a:r>
              <a:r>
                <a:rPr lang="en-US" sz="2400" dirty="0"/>
                <a:t>hands or dexterity is not needed.</a:t>
              </a:r>
            </a:p>
            <a:p>
              <a:endParaRPr lang="en-US" sz="24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586" y="163370"/>
            <a:ext cx="6706768" cy="605778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-179586" y="163370"/>
            <a:ext cx="6706768" cy="6057786"/>
            <a:chOff x="4165761" y="163370"/>
            <a:chExt cx="6706768" cy="60577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5761" y="163370"/>
              <a:ext cx="6706768" cy="605778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443485" y="2180243"/>
              <a:ext cx="22529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dirty="0"/>
                <a:t>By </a:t>
              </a:r>
              <a:r>
                <a:rPr lang="en-US" sz="2400" dirty="0" smtClean="0"/>
                <a:t>utilizing </a:t>
              </a:r>
              <a:r>
                <a:rPr lang="en-US" sz="2400" dirty="0"/>
                <a:t>Brain waves as a medium of communication.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60311" y="2092487"/>
            <a:ext cx="8859672" cy="3894161"/>
            <a:chOff x="600501" y="1846827"/>
            <a:chExt cx="8859672" cy="3894161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00501" y="1846827"/>
              <a:ext cx="4776717" cy="2688609"/>
            </a:xfrm>
            <a:prstGeom prst="wedgeRoundRectCallout">
              <a:avLst>
                <a:gd name="adj1" fmla="val -22587"/>
                <a:gd name="adj2" fmla="val -9993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2770495" y="2449603"/>
              <a:ext cx="4519684" cy="2688609"/>
            </a:xfrm>
            <a:prstGeom prst="wedgeRoundRectCallout">
              <a:avLst>
                <a:gd name="adj1" fmla="val -21271"/>
                <a:gd name="adj2" fmla="val -12785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5693390" y="3052379"/>
              <a:ext cx="3766783" cy="2688609"/>
            </a:xfrm>
            <a:prstGeom prst="wedgeRoundRectCallout">
              <a:avLst>
                <a:gd name="adj1" fmla="val -22003"/>
                <a:gd name="adj2" fmla="val -148668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8103" y="2270414"/>
              <a:ext cx="17912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Optimum UX for people with Dexterity Loss due to Old age.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8651" y="3470743"/>
              <a:ext cx="1758286" cy="121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Ease of use for People with Motor Disabilities.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18363" y="2870578"/>
              <a:ext cx="20045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Ease of UX for people with Disabilities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96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16924" y="1164439"/>
            <a:ext cx="4776717" cy="2688609"/>
            <a:chOff x="1460311" y="2092487"/>
            <a:chExt cx="4776717" cy="2688609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1460311" y="2092487"/>
              <a:ext cx="4776717" cy="2688609"/>
            </a:xfrm>
            <a:prstGeom prst="wedgeRoundRectCallout">
              <a:avLst>
                <a:gd name="adj1" fmla="val -22587"/>
                <a:gd name="adj2" fmla="val -9993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7913" y="2516074"/>
              <a:ext cx="17912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Optimum UX for people with Dexterity Loss due to Old age. 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3213" y="3473221"/>
            <a:ext cx="3766783" cy="2688609"/>
            <a:chOff x="6553200" y="3298039"/>
            <a:chExt cx="3766783" cy="2688609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6553200" y="3298039"/>
              <a:ext cx="3766783" cy="2688609"/>
            </a:xfrm>
            <a:prstGeom prst="wedgeRoundRectCallout">
              <a:avLst>
                <a:gd name="adj1" fmla="val -22003"/>
                <a:gd name="adj2" fmla="val -148668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08461" y="3716403"/>
              <a:ext cx="1758286" cy="121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Ease of use for People with Motor Disabilities.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594377" y="243721"/>
            <a:ext cx="4519684" cy="2688609"/>
            <a:chOff x="3630305" y="2695263"/>
            <a:chExt cx="4519684" cy="2688609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3630305" y="2695263"/>
              <a:ext cx="4519684" cy="2688609"/>
            </a:xfrm>
            <a:prstGeom prst="wedgeRoundRectCallout">
              <a:avLst>
                <a:gd name="adj1" fmla="val -21271"/>
                <a:gd name="adj2" fmla="val -12785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8173" y="3116238"/>
              <a:ext cx="20045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Ease of UX for people with Disabilities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76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119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Designation J.D</dc:creator>
  <cp:lastModifiedBy>Designation J.D</cp:lastModifiedBy>
  <cp:revision>13</cp:revision>
  <dcterms:created xsi:type="dcterms:W3CDTF">2019-06-06T18:21:09Z</dcterms:created>
  <dcterms:modified xsi:type="dcterms:W3CDTF">2019-06-09T06:05:27Z</dcterms:modified>
</cp:coreProperties>
</file>