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14"/>
  </p:notesMasterIdLst>
  <p:sldIdLst>
    <p:sldId id="256" r:id="rId3"/>
    <p:sldId id="259" r:id="rId4"/>
    <p:sldId id="262" r:id="rId5"/>
    <p:sldId id="258" r:id="rId6"/>
    <p:sldId id="268" r:id="rId7"/>
    <p:sldId id="261" r:id="rId8"/>
    <p:sldId id="276" r:id="rId9"/>
    <p:sldId id="291" r:id="rId10"/>
    <p:sldId id="266" r:id="rId11"/>
    <p:sldId id="270" r:id="rId12"/>
    <p:sldId id="290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alatino Linotype" panose="02040502050505030304" pitchFamily="18" charset="0"/>
      <p:regular r:id="rId24"/>
      <p:bold r:id="rId25"/>
      <p:italic r:id="rId26"/>
      <p:boldItalic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100" d="100"/>
          <a:sy n="100" d="100"/>
        </p:scale>
        <p:origin x="9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9f20d3304_0_6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9f20d3304_0_6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09f20d3304_0_6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09f20d3304_0_6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9f20d3304_0_5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9f20d3304_0_5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9f20d3304_0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9f20d3304_0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09f20d3304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09f20d3304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06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9f20d3304_0_5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9f20d3304_0_5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 hasCustomPrompt="1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7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3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5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hasCustomPrompt="1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-GB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Flaticon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-GB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419675" y="2154900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 idx="2" hasCustomPrompt="1"/>
          </p:nvPr>
        </p:nvSpPr>
        <p:spPr>
          <a:xfrm>
            <a:off x="6720926" y="95061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 rot="279">
            <a:off x="4569062" y="363000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/>
          <p:nvPr/>
        </p:nvSpPr>
        <p:spPr>
          <a:xfrm rot="-2407343">
            <a:off x="1206239" y="-3609999"/>
            <a:ext cx="6248361" cy="5074968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 rot="1233818">
            <a:off x="-1293788" y="2776156"/>
            <a:ext cx="6216641" cy="374719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576416" y="227380"/>
            <a:ext cx="846659" cy="827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897" y="361104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/>
          <p:nvPr/>
        </p:nvSpPr>
        <p:spPr>
          <a:xfrm rot="-5146068">
            <a:off x="1959926" y="-4077248"/>
            <a:ext cx="2812959" cy="787167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2"/>
          <p:cNvSpPr/>
          <p:nvPr/>
        </p:nvSpPr>
        <p:spPr>
          <a:xfrm rot="193">
            <a:off x="3587095" y="4090783"/>
            <a:ext cx="6123250" cy="2332945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0" name="Google Shape;170;p34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4"/>
          <p:cNvSpPr/>
          <p:nvPr/>
        </p:nvSpPr>
        <p:spPr>
          <a:xfrm rot="-2699976">
            <a:off x="-1973584" y="-1866576"/>
            <a:ext cx="5674918" cy="4813177"/>
          </a:xfrm>
          <a:custGeom>
            <a:avLst/>
            <a:gdLst/>
            <a:ahLst/>
            <a:cxnLst/>
            <a:rect l="l" t="t" r="r" b="b"/>
            <a:pathLst>
              <a:path w="22676" h="25649" extrusionOk="0">
                <a:moveTo>
                  <a:pt x="6629" y="1"/>
                </a:moveTo>
                <a:cubicBezTo>
                  <a:pt x="4567" y="1"/>
                  <a:pt x="2513" y="815"/>
                  <a:pt x="1457" y="2365"/>
                </a:cubicBezTo>
                <a:cubicBezTo>
                  <a:pt x="1" y="4486"/>
                  <a:pt x="461" y="7989"/>
                  <a:pt x="553" y="10901"/>
                </a:cubicBezTo>
                <a:cubicBezTo>
                  <a:pt x="646" y="13832"/>
                  <a:pt x="370" y="16192"/>
                  <a:pt x="848" y="19141"/>
                </a:cubicBezTo>
                <a:cubicBezTo>
                  <a:pt x="1310" y="22091"/>
                  <a:pt x="2526" y="25649"/>
                  <a:pt x="4461" y="25649"/>
                </a:cubicBezTo>
                <a:cubicBezTo>
                  <a:pt x="6379" y="25649"/>
                  <a:pt x="9015" y="22110"/>
                  <a:pt x="11910" y="20506"/>
                </a:cubicBezTo>
                <a:cubicBezTo>
                  <a:pt x="14804" y="18920"/>
                  <a:pt x="17975" y="19289"/>
                  <a:pt x="19929" y="17962"/>
                </a:cubicBezTo>
                <a:cubicBezTo>
                  <a:pt x="21901" y="16634"/>
                  <a:pt x="22675" y="13611"/>
                  <a:pt x="21716" y="11362"/>
                </a:cubicBezTo>
                <a:cubicBezTo>
                  <a:pt x="20758" y="9112"/>
                  <a:pt x="18085" y="7638"/>
                  <a:pt x="15781" y="5666"/>
                </a:cubicBezTo>
                <a:cubicBezTo>
                  <a:pt x="13477" y="3693"/>
                  <a:pt x="11559" y="1204"/>
                  <a:pt x="8923" y="356"/>
                </a:cubicBezTo>
                <a:cubicBezTo>
                  <a:pt x="8193" y="118"/>
                  <a:pt x="7411" y="1"/>
                  <a:pt x="662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68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4"/>
          <p:cNvSpPr/>
          <p:nvPr/>
        </p:nvSpPr>
        <p:spPr>
          <a:xfrm rot="4937777">
            <a:off x="-1179321" y="2916473"/>
            <a:ext cx="2139676" cy="2149549"/>
          </a:xfrm>
          <a:custGeom>
            <a:avLst/>
            <a:gdLst/>
            <a:ahLst/>
            <a:cxnLst/>
            <a:rect l="l" t="t" r="r" b="b"/>
            <a:pathLst>
              <a:path w="28704" h="22598" extrusionOk="0">
                <a:moveTo>
                  <a:pt x="18301" y="0"/>
                </a:moveTo>
                <a:cubicBezTo>
                  <a:pt x="16792" y="0"/>
                  <a:pt x="15308" y="249"/>
                  <a:pt x="13956" y="536"/>
                </a:cubicBezTo>
                <a:cubicBezTo>
                  <a:pt x="11411" y="1089"/>
                  <a:pt x="9347" y="1770"/>
                  <a:pt x="6877" y="2932"/>
                </a:cubicBezTo>
                <a:cubicBezTo>
                  <a:pt x="4407" y="4075"/>
                  <a:pt x="1567" y="5679"/>
                  <a:pt x="775" y="7984"/>
                </a:cubicBezTo>
                <a:cubicBezTo>
                  <a:pt x="0" y="10270"/>
                  <a:pt x="1272" y="13238"/>
                  <a:pt x="2821" y="16187"/>
                </a:cubicBezTo>
                <a:cubicBezTo>
                  <a:pt x="4388" y="19118"/>
                  <a:pt x="6214" y="22012"/>
                  <a:pt x="8591" y="22511"/>
                </a:cubicBezTo>
                <a:cubicBezTo>
                  <a:pt x="8867" y="22570"/>
                  <a:pt x="9150" y="22598"/>
                  <a:pt x="9440" y="22598"/>
                </a:cubicBezTo>
                <a:cubicBezTo>
                  <a:pt x="11668" y="22598"/>
                  <a:pt x="14286" y="20981"/>
                  <a:pt x="16961" y="19856"/>
                </a:cubicBezTo>
                <a:cubicBezTo>
                  <a:pt x="20003" y="18565"/>
                  <a:pt x="23100" y="17902"/>
                  <a:pt x="25275" y="15856"/>
                </a:cubicBezTo>
                <a:cubicBezTo>
                  <a:pt x="27450" y="13828"/>
                  <a:pt x="28704" y="10417"/>
                  <a:pt x="28078" y="7412"/>
                </a:cubicBezTo>
                <a:cubicBezTo>
                  <a:pt x="27469" y="4407"/>
                  <a:pt x="24962" y="1808"/>
                  <a:pt x="22215" y="702"/>
                </a:cubicBezTo>
                <a:cubicBezTo>
                  <a:pt x="20939" y="188"/>
                  <a:pt x="19611" y="0"/>
                  <a:pt x="18301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4"/>
          <p:cNvSpPr/>
          <p:nvPr/>
        </p:nvSpPr>
        <p:spPr>
          <a:xfrm>
            <a:off x="5734275" y="2302900"/>
            <a:ext cx="5034402" cy="3649340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4"/>
          <p:cNvSpPr/>
          <p:nvPr/>
        </p:nvSpPr>
        <p:spPr>
          <a:xfrm rot="4750415" flipH="1">
            <a:off x="7521947" y="-176576"/>
            <a:ext cx="2941764" cy="3053469"/>
          </a:xfrm>
          <a:custGeom>
            <a:avLst/>
            <a:gdLst/>
            <a:ahLst/>
            <a:cxnLst/>
            <a:rect l="l" t="t" r="r" b="b"/>
            <a:pathLst>
              <a:path w="28446" h="22334" extrusionOk="0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 idx="3" hasCustomPrompt="1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4" hasCustomPrompt="1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7"/>
          </p:nvPr>
        </p:nvSpPr>
        <p:spPr>
          <a:xfrm>
            <a:off x="703018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9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ubTitle" idx="13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title" idx="14"/>
          </p:nvPr>
        </p:nvSpPr>
        <p:spPr>
          <a:xfrm>
            <a:off x="6104318" y="358041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15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 flipH="1">
            <a:off x="720002" y="2232557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40"/>
          <p:cNvSpPr txBox="1">
            <a:spLocks noGrp="1"/>
          </p:cNvSpPr>
          <p:nvPr>
            <p:ph type="subTitle" idx="1"/>
          </p:nvPr>
        </p:nvSpPr>
        <p:spPr>
          <a:xfrm rot="-279" flipH="1">
            <a:off x="719989" y="369415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0"/>
          <p:cNvSpPr/>
          <p:nvPr/>
        </p:nvSpPr>
        <p:spPr>
          <a:xfrm rot="2561970" flipH="1">
            <a:off x="1816178" y="-344355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0"/>
          <p:cNvSpPr/>
          <p:nvPr/>
        </p:nvSpPr>
        <p:spPr>
          <a:xfrm rot="-1803158">
            <a:off x="4185039" y="2776153"/>
            <a:ext cx="6216628" cy="374717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/>
          <p:nvPr/>
        </p:nvSpPr>
        <p:spPr>
          <a:xfrm rot="801363">
            <a:off x="-2912957" y="2313540"/>
            <a:ext cx="6216619" cy="3747192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2"/>
          <p:cNvSpPr/>
          <p:nvPr/>
        </p:nvSpPr>
        <p:spPr>
          <a:xfrm rot="2561970" flipH="1">
            <a:off x="3463078" y="-322320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2"/>
          <p:cNvSpPr/>
          <p:nvPr/>
        </p:nvSpPr>
        <p:spPr>
          <a:xfrm rot="6539599">
            <a:off x="7984086" y="810014"/>
            <a:ext cx="2448158" cy="2786365"/>
          </a:xfrm>
          <a:custGeom>
            <a:avLst/>
            <a:gdLst/>
            <a:ahLst/>
            <a:cxnLst/>
            <a:rect l="l" t="t" r="r" b="b"/>
            <a:pathLst>
              <a:path w="28741" h="30024" extrusionOk="0">
                <a:moveTo>
                  <a:pt x="16290" y="0"/>
                </a:moveTo>
                <a:cubicBezTo>
                  <a:pt x="15349" y="0"/>
                  <a:pt x="14432" y="121"/>
                  <a:pt x="13568" y="372"/>
                </a:cubicBezTo>
                <a:cubicBezTo>
                  <a:pt x="10969" y="1128"/>
                  <a:pt x="8867" y="3064"/>
                  <a:pt x="6802" y="4741"/>
                </a:cubicBezTo>
                <a:cubicBezTo>
                  <a:pt x="4738" y="6401"/>
                  <a:pt x="2728" y="7802"/>
                  <a:pt x="1549" y="9774"/>
                </a:cubicBezTo>
                <a:cubicBezTo>
                  <a:pt x="369" y="11747"/>
                  <a:pt x="0" y="14273"/>
                  <a:pt x="295" y="16742"/>
                </a:cubicBezTo>
                <a:cubicBezTo>
                  <a:pt x="571" y="19232"/>
                  <a:pt x="1492" y="21684"/>
                  <a:pt x="2893" y="24208"/>
                </a:cubicBezTo>
                <a:cubicBezTo>
                  <a:pt x="4295" y="26753"/>
                  <a:pt x="6175" y="29389"/>
                  <a:pt x="8553" y="29923"/>
                </a:cubicBezTo>
                <a:cubicBezTo>
                  <a:pt x="8873" y="29993"/>
                  <a:pt x="9201" y="30024"/>
                  <a:pt x="9538" y="30024"/>
                </a:cubicBezTo>
                <a:cubicBezTo>
                  <a:pt x="11710" y="30024"/>
                  <a:pt x="14224" y="28716"/>
                  <a:pt x="16794" y="27822"/>
                </a:cubicBezTo>
                <a:cubicBezTo>
                  <a:pt x="19743" y="26790"/>
                  <a:pt x="22749" y="26329"/>
                  <a:pt x="24426" y="24577"/>
                </a:cubicBezTo>
                <a:cubicBezTo>
                  <a:pt x="26103" y="22845"/>
                  <a:pt x="26454" y="19839"/>
                  <a:pt x="27099" y="16742"/>
                </a:cubicBezTo>
                <a:cubicBezTo>
                  <a:pt x="27763" y="13645"/>
                  <a:pt x="28740" y="10456"/>
                  <a:pt x="27984" y="7728"/>
                </a:cubicBezTo>
                <a:cubicBezTo>
                  <a:pt x="27247" y="5000"/>
                  <a:pt x="24795" y="2732"/>
                  <a:pt x="22029" y="1386"/>
                </a:cubicBezTo>
                <a:cubicBezTo>
                  <a:pt x="20171" y="488"/>
                  <a:pt x="18181" y="0"/>
                  <a:pt x="1629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2798700" y="2198088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 idx="2" hasCustomPrompt="1"/>
          </p:nvPr>
        </p:nvSpPr>
        <p:spPr>
          <a:xfrm>
            <a:off x="3949351" y="989323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7" name="Google Shape;227;p42"/>
          <p:cNvSpPr txBox="1">
            <a:spLocks noGrp="1"/>
          </p:cNvSpPr>
          <p:nvPr>
            <p:ph type="subTitle" idx="1"/>
          </p:nvPr>
        </p:nvSpPr>
        <p:spPr>
          <a:xfrm rot="279">
            <a:off x="2873237" y="3661463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>
            <a:spLocks noGrp="1"/>
          </p:cNvSpPr>
          <p:nvPr>
            <p:ph type="title"/>
          </p:nvPr>
        </p:nvSpPr>
        <p:spPr>
          <a:xfrm rot="-588">
            <a:off x="2817000" y="3181189"/>
            <a:ext cx="35100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45"/>
          <p:cNvSpPr txBox="1">
            <a:spLocks noGrp="1"/>
          </p:cNvSpPr>
          <p:nvPr>
            <p:ph type="subTitle" idx="1"/>
          </p:nvPr>
        </p:nvSpPr>
        <p:spPr>
          <a:xfrm>
            <a:off x="2176800" y="1295113"/>
            <a:ext cx="4790400" cy="18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5"/>
          <p:cNvSpPr/>
          <p:nvPr/>
        </p:nvSpPr>
        <p:spPr>
          <a:xfrm rot="-3620539">
            <a:off x="-1366566" y="-974426"/>
            <a:ext cx="4853691" cy="3581281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5"/>
          <p:cNvSpPr/>
          <p:nvPr/>
        </p:nvSpPr>
        <p:spPr>
          <a:xfrm rot="5212949">
            <a:off x="-1175897" y="2270233"/>
            <a:ext cx="2099390" cy="2854601"/>
          </a:xfrm>
          <a:custGeom>
            <a:avLst/>
            <a:gdLst/>
            <a:ahLst/>
            <a:cxnLst/>
            <a:rect l="l" t="t" r="r" b="b"/>
            <a:pathLst>
              <a:path w="22676" h="25649" extrusionOk="0">
                <a:moveTo>
                  <a:pt x="6629" y="1"/>
                </a:moveTo>
                <a:cubicBezTo>
                  <a:pt x="4567" y="1"/>
                  <a:pt x="2513" y="815"/>
                  <a:pt x="1457" y="2365"/>
                </a:cubicBezTo>
                <a:cubicBezTo>
                  <a:pt x="1" y="4486"/>
                  <a:pt x="461" y="7989"/>
                  <a:pt x="553" y="10901"/>
                </a:cubicBezTo>
                <a:cubicBezTo>
                  <a:pt x="646" y="13832"/>
                  <a:pt x="370" y="16192"/>
                  <a:pt x="848" y="19141"/>
                </a:cubicBezTo>
                <a:cubicBezTo>
                  <a:pt x="1310" y="22091"/>
                  <a:pt x="2526" y="25649"/>
                  <a:pt x="4461" y="25649"/>
                </a:cubicBezTo>
                <a:cubicBezTo>
                  <a:pt x="6379" y="25649"/>
                  <a:pt x="9015" y="22110"/>
                  <a:pt x="11910" y="20506"/>
                </a:cubicBezTo>
                <a:cubicBezTo>
                  <a:pt x="14804" y="18920"/>
                  <a:pt x="17975" y="19289"/>
                  <a:pt x="19929" y="17962"/>
                </a:cubicBezTo>
                <a:cubicBezTo>
                  <a:pt x="21901" y="16634"/>
                  <a:pt x="22675" y="13611"/>
                  <a:pt x="21716" y="11362"/>
                </a:cubicBezTo>
                <a:cubicBezTo>
                  <a:pt x="20758" y="9112"/>
                  <a:pt x="18085" y="7638"/>
                  <a:pt x="15781" y="5666"/>
                </a:cubicBezTo>
                <a:cubicBezTo>
                  <a:pt x="13477" y="3693"/>
                  <a:pt x="11559" y="1204"/>
                  <a:pt x="8923" y="356"/>
                </a:cubicBezTo>
                <a:cubicBezTo>
                  <a:pt x="8193" y="118"/>
                  <a:pt x="7411" y="1"/>
                  <a:pt x="662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5"/>
          <p:cNvSpPr/>
          <p:nvPr/>
        </p:nvSpPr>
        <p:spPr>
          <a:xfrm rot="-4535172">
            <a:off x="8135161" y="696066"/>
            <a:ext cx="2222063" cy="3265241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5"/>
          <p:cNvSpPr/>
          <p:nvPr/>
        </p:nvSpPr>
        <p:spPr>
          <a:xfrm rot="8100000">
            <a:off x="5531040" y="2520034"/>
            <a:ext cx="4163308" cy="3994243"/>
          </a:xfrm>
          <a:custGeom>
            <a:avLst/>
            <a:gdLst/>
            <a:ahLst/>
            <a:cxnLst/>
            <a:rect l="l" t="t" r="r" b="b"/>
            <a:pathLst>
              <a:path w="27617" h="26822" extrusionOk="0">
                <a:moveTo>
                  <a:pt x="9841" y="1"/>
                </a:moveTo>
                <a:cubicBezTo>
                  <a:pt x="8360" y="1"/>
                  <a:pt x="6743" y="601"/>
                  <a:pt x="5328" y="1510"/>
                </a:cubicBezTo>
                <a:cubicBezTo>
                  <a:pt x="3060" y="2967"/>
                  <a:pt x="1272" y="5215"/>
                  <a:pt x="646" y="7648"/>
                </a:cubicBezTo>
                <a:cubicBezTo>
                  <a:pt x="1" y="10100"/>
                  <a:pt x="517" y="12756"/>
                  <a:pt x="867" y="15465"/>
                </a:cubicBezTo>
                <a:cubicBezTo>
                  <a:pt x="1236" y="18157"/>
                  <a:pt x="1438" y="20904"/>
                  <a:pt x="2674" y="23263"/>
                </a:cubicBezTo>
                <a:cubicBezTo>
                  <a:pt x="3677" y="25166"/>
                  <a:pt x="5329" y="26821"/>
                  <a:pt x="7006" y="26821"/>
                </a:cubicBezTo>
                <a:cubicBezTo>
                  <a:pt x="7425" y="26821"/>
                  <a:pt x="7846" y="26718"/>
                  <a:pt x="8259" y="26489"/>
                </a:cubicBezTo>
                <a:cubicBezTo>
                  <a:pt x="10324" y="25347"/>
                  <a:pt x="12186" y="21051"/>
                  <a:pt x="14454" y="19687"/>
                </a:cubicBezTo>
                <a:cubicBezTo>
                  <a:pt x="15155" y="19265"/>
                  <a:pt x="15894" y="19122"/>
                  <a:pt x="16663" y="19122"/>
                </a:cubicBezTo>
                <a:cubicBezTo>
                  <a:pt x="18292" y="19122"/>
                  <a:pt x="20049" y="19766"/>
                  <a:pt x="21835" y="19766"/>
                </a:cubicBezTo>
                <a:cubicBezTo>
                  <a:pt x="21931" y="19766"/>
                  <a:pt x="22026" y="19764"/>
                  <a:pt x="22122" y="19761"/>
                </a:cubicBezTo>
                <a:cubicBezTo>
                  <a:pt x="24833" y="19650"/>
                  <a:pt x="27616" y="17898"/>
                  <a:pt x="26768" y="16331"/>
                </a:cubicBezTo>
                <a:cubicBezTo>
                  <a:pt x="25939" y="14747"/>
                  <a:pt x="21477" y="13327"/>
                  <a:pt x="19136" y="12092"/>
                </a:cubicBezTo>
                <a:cubicBezTo>
                  <a:pt x="16795" y="10839"/>
                  <a:pt x="16555" y="9788"/>
                  <a:pt x="15910" y="7593"/>
                </a:cubicBezTo>
                <a:cubicBezTo>
                  <a:pt x="15265" y="5381"/>
                  <a:pt x="14214" y="2044"/>
                  <a:pt x="12297" y="717"/>
                </a:cubicBezTo>
                <a:cubicBezTo>
                  <a:pt x="11576" y="218"/>
                  <a:pt x="10733" y="1"/>
                  <a:pt x="9841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bg>
      <p:bgPr>
        <a:solidFill>
          <a:schemeClr val="dk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8"/>
          <p:cNvSpPr/>
          <p:nvPr/>
        </p:nvSpPr>
        <p:spPr>
          <a:xfrm rot="3769007">
            <a:off x="-1798121" y="-1427388"/>
            <a:ext cx="3544583" cy="393475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8"/>
          <p:cNvSpPr/>
          <p:nvPr/>
        </p:nvSpPr>
        <p:spPr>
          <a:xfrm rot="-4095310">
            <a:off x="6913406" y="2723947"/>
            <a:ext cx="4662422" cy="2337016"/>
          </a:xfrm>
          <a:custGeom>
            <a:avLst/>
            <a:gdLst/>
            <a:ahLst/>
            <a:cxnLst/>
            <a:rect l="l" t="t" r="r" b="b"/>
            <a:pathLst>
              <a:path w="24980" h="10743" extrusionOk="0">
                <a:moveTo>
                  <a:pt x="19758" y="0"/>
                </a:moveTo>
                <a:cubicBezTo>
                  <a:pt x="17520" y="0"/>
                  <a:pt x="15017" y="1612"/>
                  <a:pt x="12812" y="1927"/>
                </a:cubicBezTo>
                <a:cubicBezTo>
                  <a:pt x="12501" y="1972"/>
                  <a:pt x="12196" y="1991"/>
                  <a:pt x="11894" y="1991"/>
                </a:cubicBezTo>
                <a:cubicBezTo>
                  <a:pt x="10175" y="1991"/>
                  <a:pt x="8582" y="1376"/>
                  <a:pt x="6795" y="1376"/>
                </a:cubicBezTo>
                <a:cubicBezTo>
                  <a:pt x="6426" y="1376"/>
                  <a:pt x="6048" y="1403"/>
                  <a:pt x="5659" y="1466"/>
                </a:cubicBezTo>
                <a:cubicBezTo>
                  <a:pt x="3078" y="1909"/>
                  <a:pt x="0" y="4010"/>
                  <a:pt x="516" y="5596"/>
                </a:cubicBezTo>
                <a:cubicBezTo>
                  <a:pt x="1014" y="7200"/>
                  <a:pt x="5125" y="8269"/>
                  <a:pt x="7706" y="8969"/>
                </a:cubicBezTo>
                <a:cubicBezTo>
                  <a:pt x="10305" y="9670"/>
                  <a:pt x="11374" y="9983"/>
                  <a:pt x="12812" y="10315"/>
                </a:cubicBezTo>
                <a:cubicBezTo>
                  <a:pt x="13653" y="10522"/>
                  <a:pt x="14615" y="10743"/>
                  <a:pt x="15765" y="10743"/>
                </a:cubicBezTo>
                <a:cubicBezTo>
                  <a:pt x="16559" y="10743"/>
                  <a:pt x="17442" y="10638"/>
                  <a:pt x="18435" y="10352"/>
                </a:cubicBezTo>
                <a:cubicBezTo>
                  <a:pt x="20868" y="9652"/>
                  <a:pt x="23947" y="7882"/>
                  <a:pt x="24464" y="5596"/>
                </a:cubicBezTo>
                <a:cubicBezTo>
                  <a:pt x="24980" y="3309"/>
                  <a:pt x="22933" y="489"/>
                  <a:pt x="20500" y="65"/>
                </a:cubicBezTo>
                <a:cubicBezTo>
                  <a:pt x="20256" y="21"/>
                  <a:pt x="20009" y="0"/>
                  <a:pt x="19758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8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8"/>
          <p:cNvSpPr/>
          <p:nvPr/>
        </p:nvSpPr>
        <p:spPr>
          <a:xfrm rot="-3329823">
            <a:off x="-1225386" y="2093235"/>
            <a:ext cx="2308478" cy="1592120"/>
          </a:xfrm>
          <a:custGeom>
            <a:avLst/>
            <a:gdLst/>
            <a:ahLst/>
            <a:cxnLst/>
            <a:rect l="l" t="t" r="r" b="b"/>
            <a:pathLst>
              <a:path w="19615" h="16711" extrusionOk="0">
                <a:moveTo>
                  <a:pt x="10155" y="1"/>
                </a:moveTo>
                <a:cubicBezTo>
                  <a:pt x="10119" y="1"/>
                  <a:pt x="10083" y="1"/>
                  <a:pt x="10047" y="2"/>
                </a:cubicBezTo>
                <a:cubicBezTo>
                  <a:pt x="5143" y="150"/>
                  <a:pt x="0" y="9183"/>
                  <a:pt x="2322" y="13570"/>
                </a:cubicBezTo>
                <a:cubicBezTo>
                  <a:pt x="3449" y="15680"/>
                  <a:pt x="6305" y="16711"/>
                  <a:pt x="9255" y="16711"/>
                </a:cubicBezTo>
                <a:cubicBezTo>
                  <a:pt x="12439" y="16711"/>
                  <a:pt x="15731" y="15509"/>
                  <a:pt x="17070" y="13165"/>
                </a:cubicBezTo>
                <a:cubicBezTo>
                  <a:pt x="19615" y="8681"/>
                  <a:pt x="15037" y="1"/>
                  <a:pt x="10155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8"/>
          <p:cNvSpPr/>
          <p:nvPr/>
        </p:nvSpPr>
        <p:spPr>
          <a:xfrm rot="6224357">
            <a:off x="8761824" y="872791"/>
            <a:ext cx="1547435" cy="1437609"/>
          </a:xfrm>
          <a:custGeom>
            <a:avLst/>
            <a:gdLst/>
            <a:ahLst/>
            <a:cxnLst/>
            <a:rect l="l" t="t" r="r" b="b"/>
            <a:pathLst>
              <a:path w="28446" h="22334" extrusionOk="0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bg>
      <p:bgPr>
        <a:solidFill>
          <a:schemeClr val="dk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/>
          <p:nvPr/>
        </p:nvSpPr>
        <p:spPr>
          <a:xfrm rot="-5400000">
            <a:off x="-2053936" y="1911361"/>
            <a:ext cx="4452968" cy="4248686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53"/>
          <p:cNvSpPr/>
          <p:nvPr/>
        </p:nvSpPr>
        <p:spPr>
          <a:xfrm rot="-448692">
            <a:off x="7342547" y="-481265"/>
            <a:ext cx="3150976" cy="383013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3"/>
          <p:cNvSpPr txBox="1">
            <a:spLocks noGrp="1"/>
          </p:cNvSpPr>
          <p:nvPr>
            <p:ph type="subTitle" idx="1"/>
          </p:nvPr>
        </p:nvSpPr>
        <p:spPr>
          <a:xfrm rot="188">
            <a:off x="1828800" y="2571899"/>
            <a:ext cx="54864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53"/>
          <p:cNvSpPr txBox="1">
            <a:spLocks noGrp="1"/>
          </p:cNvSpPr>
          <p:nvPr>
            <p:ph type="title"/>
          </p:nvPr>
        </p:nvSpPr>
        <p:spPr>
          <a:xfrm>
            <a:off x="1828800" y="658200"/>
            <a:ext cx="548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80" r:id="rId8"/>
    <p:sldLayoutId id="2147483681" r:id="rId9"/>
    <p:sldLayoutId id="2147483682" r:id="rId10"/>
    <p:sldLayoutId id="2147483684" r:id="rId11"/>
    <p:sldLayoutId id="2147483686" r:id="rId12"/>
    <p:sldLayoutId id="2147483687" r:id="rId13"/>
    <p:sldLayoutId id="2147483688" r:id="rId14"/>
    <p:sldLayoutId id="214748368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ctrTitle"/>
          </p:nvPr>
        </p:nvSpPr>
        <p:spPr>
          <a:xfrm>
            <a:off x="519028" y="1171522"/>
            <a:ext cx="7510743" cy="1228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US" sz="3200" dirty="0" err="1"/>
              <a:t>Sistem</a:t>
            </a:r>
            <a:r>
              <a:rPr lang="en-US" sz="3200" dirty="0"/>
              <a:t> library</a:t>
            </a:r>
            <a:endParaRPr sz="3200" dirty="0"/>
          </a:p>
        </p:txBody>
      </p:sp>
      <p:sp>
        <p:nvSpPr>
          <p:cNvPr id="384" name="Google Shape;384;p70"/>
          <p:cNvSpPr/>
          <p:nvPr/>
        </p:nvSpPr>
        <p:spPr>
          <a:xfrm>
            <a:off x="532311" y="3262794"/>
            <a:ext cx="4039689" cy="122819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0"/>
          <p:cNvSpPr txBox="1">
            <a:spLocks noGrp="1"/>
          </p:cNvSpPr>
          <p:nvPr>
            <p:ph type="subTitle" idx="1"/>
          </p:nvPr>
        </p:nvSpPr>
        <p:spPr>
          <a:xfrm rot="-546">
            <a:off x="603751" y="3325450"/>
            <a:ext cx="4394998" cy="1330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Kelompok 2 | TI-22-PB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Muhammad </a:t>
            </a:r>
            <a:r>
              <a:rPr lang="en-ID" b="1" dirty="0" err="1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Fadlan</a:t>
            </a:r>
            <a:r>
              <a:rPr lang="id-ID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(222310026)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Dimas P</a:t>
            </a:r>
            <a:r>
              <a:rPr lang="en-ID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er</a:t>
            </a:r>
            <a:r>
              <a:rPr lang="id-ID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mana</a:t>
            </a:r>
            <a:r>
              <a:rPr lang="en-GB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 	(222310045)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Fajar </a:t>
            </a:r>
            <a:r>
              <a:rPr lang="en-ID" b="1" dirty="0" err="1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Nurullo</a:t>
            </a:r>
            <a:r>
              <a:rPr lang="id-ID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h</a:t>
            </a:r>
            <a:r>
              <a:rPr lang="en-GB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	(222310050</a:t>
            </a:r>
            <a:r>
              <a:rPr lang="en-GB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dirty="0">
              <a:latin typeface="Palatino Linotype" panose="02040502050505030304" pitchFamily="18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6" name="Google Shape;386;p70"/>
          <p:cNvSpPr/>
          <p:nvPr/>
        </p:nvSpPr>
        <p:spPr>
          <a:xfrm>
            <a:off x="603646" y="2462077"/>
            <a:ext cx="4149170" cy="410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 panose="00000500000000000000"/>
              </a:rPr>
              <a:t>Journal Review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4"/>
          <p:cNvSpPr/>
          <p:nvPr/>
        </p:nvSpPr>
        <p:spPr>
          <a:xfrm>
            <a:off x="1155403" y="4239497"/>
            <a:ext cx="4742100" cy="825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84"/>
          <p:cNvSpPr txBox="1">
            <a:spLocks noGrp="1"/>
          </p:cNvSpPr>
          <p:nvPr>
            <p:ph type="title"/>
          </p:nvPr>
        </p:nvSpPr>
        <p:spPr>
          <a:xfrm rot="-588">
            <a:off x="1084112" y="473213"/>
            <a:ext cx="3935355" cy="542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/>
              <a:t>Class Diagram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3F1C0-9C7A-C1A6-B8DA-1B1922B6C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86" y="1212788"/>
            <a:ext cx="7609913" cy="32601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4"/>
          <p:cNvSpPr txBox="1">
            <a:spLocks noGrp="1"/>
          </p:cNvSpPr>
          <p:nvPr>
            <p:ph type="title"/>
          </p:nvPr>
        </p:nvSpPr>
        <p:spPr>
          <a:xfrm>
            <a:off x="2111155" y="1923143"/>
            <a:ext cx="4921687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solidFill>
                  <a:schemeClr val="bg1"/>
                </a:solidFill>
              </a:rPr>
              <a:t>Terimak</a:t>
            </a:r>
            <a:r>
              <a:rPr lang="en-ID" sz="5400" dirty="0" err="1">
                <a:solidFill>
                  <a:schemeClr val="bg1"/>
                </a:solidFill>
              </a:rPr>
              <a:t>asih</a:t>
            </a:r>
            <a:r>
              <a:rPr lang="en-ID" sz="5400" dirty="0">
                <a:solidFill>
                  <a:schemeClr val="bg1"/>
                </a:solidFill>
              </a:rPr>
              <a:t>!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4" name="Google Shape;1088;p105"/>
          <p:cNvSpPr txBox="1"/>
          <p:nvPr/>
        </p:nvSpPr>
        <p:spPr>
          <a:xfrm>
            <a:off x="2020345" y="2497576"/>
            <a:ext cx="5103306" cy="414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2400" b="1" dirty="0" err="1">
                <a:solidFill>
                  <a:schemeClr val="accent4"/>
                </a:solidFill>
              </a:rPr>
              <a:t>Apakah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ada</a:t>
            </a:r>
            <a:r>
              <a:rPr lang="en-US" sz="2400" b="1" dirty="0">
                <a:solidFill>
                  <a:schemeClr val="accent4"/>
                </a:solidFill>
              </a:rPr>
              <a:t> yang </a:t>
            </a:r>
            <a:r>
              <a:rPr lang="en-US" sz="2400" b="1" dirty="0" err="1">
                <a:solidFill>
                  <a:schemeClr val="accent4"/>
                </a:solidFill>
              </a:rPr>
              <a:t>ingin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bertanya</a:t>
            </a:r>
            <a:r>
              <a:rPr lang="en-US" sz="2400" b="1" dirty="0">
                <a:solidFill>
                  <a:schemeClr val="accent4"/>
                </a:solidFill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3"/>
          <p:cNvSpPr/>
          <p:nvPr/>
        </p:nvSpPr>
        <p:spPr>
          <a:xfrm>
            <a:off x="3401550" y="1191526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6" name="Google Shape;406;p73"/>
          <p:cNvSpPr/>
          <p:nvPr/>
        </p:nvSpPr>
        <p:spPr>
          <a:xfrm>
            <a:off x="6078900" y="119141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73"/>
          <p:cNvSpPr/>
          <p:nvPr/>
        </p:nvSpPr>
        <p:spPr>
          <a:xfrm>
            <a:off x="3395038" y="3079141"/>
            <a:ext cx="2340900" cy="16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73"/>
          <p:cNvSpPr/>
          <p:nvPr/>
        </p:nvSpPr>
        <p:spPr>
          <a:xfrm>
            <a:off x="715700" y="119142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73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Section </a:t>
            </a:r>
            <a:endParaRPr dirty="0"/>
          </a:p>
        </p:txBody>
      </p:sp>
      <p:sp>
        <p:nvSpPr>
          <p:cNvPr id="411" name="Google Shape;411;p73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Case</a:t>
            </a:r>
            <a:endParaRPr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2" name="Google Shape;412;p73"/>
          <p:cNvSpPr txBox="1">
            <a:spLocks noGrp="1"/>
          </p:cNvSpPr>
          <p:nvPr>
            <p:ph type="title" idx="2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413" name="Google Shape;413;p73"/>
          <p:cNvSpPr txBox="1">
            <a:spLocks noGrp="1"/>
          </p:cNvSpPr>
          <p:nvPr>
            <p:ph type="title" idx="3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</a:p>
        </p:txBody>
      </p:sp>
      <p:sp>
        <p:nvSpPr>
          <p:cNvPr id="415" name="Google Shape;415;p73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GB" dirty="0"/>
              <a:t>Section</a:t>
            </a:r>
            <a:endParaRPr dirty="0"/>
          </a:p>
        </p:txBody>
      </p:sp>
      <p:sp>
        <p:nvSpPr>
          <p:cNvPr id="416" name="Google Shape;416;p73"/>
          <p:cNvSpPr txBox="1">
            <a:spLocks noGrp="1"/>
          </p:cNvSpPr>
          <p:nvPr>
            <p:ph type="subTitle" idx="6"/>
          </p:nvPr>
        </p:nvSpPr>
        <p:spPr>
          <a:xfrm>
            <a:off x="705690" y="223437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Pengertian</a:t>
            </a:r>
            <a:endParaRPr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7" name="Google Shape;417;p73"/>
          <p:cNvSpPr txBox="1">
            <a:spLocks noGrp="1"/>
          </p:cNvSpPr>
          <p:nvPr>
            <p:ph type="title" idx="7"/>
          </p:nvPr>
        </p:nvSpPr>
        <p:spPr>
          <a:xfrm>
            <a:off x="3406050" y="3605211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GB"/>
              <a:t>Section</a:t>
            </a:r>
          </a:p>
        </p:txBody>
      </p:sp>
      <p:sp>
        <p:nvSpPr>
          <p:cNvPr id="418" name="Google Shape;418;p73"/>
          <p:cNvSpPr txBox="1">
            <a:spLocks noGrp="1"/>
          </p:cNvSpPr>
          <p:nvPr>
            <p:ph type="subTitle" idx="8"/>
          </p:nvPr>
        </p:nvSpPr>
        <p:spPr>
          <a:xfrm>
            <a:off x="3406050" y="4007911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id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Diagram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3" name="Google Shape;423;p73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GB"/>
              <a:t>Section</a:t>
            </a:r>
          </a:p>
        </p:txBody>
      </p:sp>
      <p:sp>
        <p:nvSpPr>
          <p:cNvPr id="424" name="Google Shape;424;p73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Activity Diagram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5" name="Google Shape;425;p73"/>
          <p:cNvSpPr txBox="1">
            <a:spLocks noGrp="1"/>
          </p:cNvSpPr>
          <p:nvPr>
            <p:ph type="title" idx="18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426" name="Google Shape;426;p73"/>
          <p:cNvSpPr txBox="1">
            <a:spLocks noGrp="1"/>
          </p:cNvSpPr>
          <p:nvPr>
            <p:ph type="title" idx="19"/>
          </p:nvPr>
        </p:nvSpPr>
        <p:spPr>
          <a:xfrm rot="987">
            <a:off x="4049623" y="3180202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</a:p>
        </p:txBody>
      </p:sp>
      <p:sp>
        <p:nvSpPr>
          <p:cNvPr id="428" name="Google Shape;428;p73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</a:t>
            </a:r>
            <a:r>
              <a:rPr lang="en-ID" dirty="0"/>
              <a:t>C</a:t>
            </a:r>
            <a:r>
              <a:rPr lang="en-GB" dirty="0"/>
              <a:t>ontents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29" name="Google Shape;429;p73"/>
          <p:cNvSpPr/>
          <p:nvPr/>
        </p:nvSpPr>
        <p:spPr>
          <a:xfrm>
            <a:off x="71568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382913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73"/>
          <p:cNvSpPr/>
          <p:nvPr/>
        </p:nvSpPr>
        <p:spPr>
          <a:xfrm>
            <a:off x="6951088" y="2159713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73"/>
          <p:cNvSpPr/>
          <p:nvPr/>
        </p:nvSpPr>
        <p:spPr>
          <a:xfrm>
            <a:off x="3833400" y="3995611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/>
          <p:nvPr/>
        </p:nvSpPr>
        <p:spPr>
          <a:xfrm flipH="1">
            <a:off x="4139966" y="3340290"/>
            <a:ext cx="4146300" cy="5061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76"/>
          <p:cNvSpPr txBox="1">
            <a:spLocks noGrp="1"/>
          </p:cNvSpPr>
          <p:nvPr>
            <p:ph type="title" idx="2"/>
          </p:nvPr>
        </p:nvSpPr>
        <p:spPr>
          <a:xfrm>
            <a:off x="6736166" y="136209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455" name="Google Shape;455;p76"/>
          <p:cNvSpPr/>
          <p:nvPr/>
        </p:nvSpPr>
        <p:spPr>
          <a:xfrm>
            <a:off x="5927834" y="2585790"/>
            <a:ext cx="2358432" cy="5107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err="1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 panose="00000500000000000000"/>
              </a:rPr>
              <a:t>Pengertian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 panose="00000500000000000000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2"/>
          <p:cNvSpPr txBox="1">
            <a:spLocks noGrp="1"/>
          </p:cNvSpPr>
          <p:nvPr>
            <p:ph type="subTitle" idx="1"/>
          </p:nvPr>
        </p:nvSpPr>
        <p:spPr>
          <a:xfrm rot="188">
            <a:off x="1158561" y="1012075"/>
            <a:ext cx="6826875" cy="3119351"/>
          </a:xfrm>
          <a:prstGeom prst="rect">
            <a:avLst/>
          </a:prstGeom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"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d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waktu 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daring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elektronik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mengakses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mudah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fleksibel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melalui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internet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jaringan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komputer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lainnya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E-library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mencakup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berbagai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jenis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materi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mulai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buku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elektronik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(e-books)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hingga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database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jurnal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ilmiah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diakses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online.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utamanya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menyediakan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akses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mudah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cepat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mendukung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proses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pembelajaran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penelitian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pengembangan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pengetahuan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id-ID" sz="1600" dirty="0">
              <a:solidFill>
                <a:schemeClr val="bg1">
                  <a:lumMod val="90000"/>
                </a:schemeClr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8" name="Google Shape;398;p72"/>
          <p:cNvSpPr txBox="1">
            <a:spLocks noGrp="1"/>
          </p:cNvSpPr>
          <p:nvPr>
            <p:ph type="title"/>
          </p:nvPr>
        </p:nvSpPr>
        <p:spPr>
          <a:xfrm>
            <a:off x="2983624" y="638582"/>
            <a:ext cx="3176752" cy="413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Pengertian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/>
          <p:nvPr/>
        </p:nvSpPr>
        <p:spPr>
          <a:xfrm>
            <a:off x="771728" y="4044520"/>
            <a:ext cx="4881324" cy="457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2"/>
          <p:cNvSpPr txBox="1">
            <a:spLocks noGrp="1"/>
          </p:cNvSpPr>
          <p:nvPr>
            <p:ph type="title"/>
          </p:nvPr>
        </p:nvSpPr>
        <p:spPr>
          <a:xfrm flipH="1">
            <a:off x="720608" y="2751010"/>
            <a:ext cx="4932444" cy="1210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Case</a:t>
            </a:r>
            <a:endParaRPr sz="3000" dirty="0">
              <a:solidFill>
                <a:schemeClr val="accent6"/>
              </a:solidFill>
            </a:endParaRPr>
          </a:p>
        </p:txBody>
      </p:sp>
      <p:sp>
        <p:nvSpPr>
          <p:cNvPr id="517" name="Google Shape;517;p82"/>
          <p:cNvSpPr txBox="1">
            <a:spLocks noGrp="1"/>
          </p:cNvSpPr>
          <p:nvPr>
            <p:ph type="title" idx="2"/>
          </p:nvPr>
        </p:nvSpPr>
        <p:spPr>
          <a:xfrm flipH="1">
            <a:off x="720608" y="152731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>
            <a:spLocks noGrp="1"/>
          </p:cNvSpPr>
          <p:nvPr>
            <p:ph type="title"/>
          </p:nvPr>
        </p:nvSpPr>
        <p:spPr>
          <a:xfrm>
            <a:off x="2589510" y="349010"/>
            <a:ext cx="3964980" cy="542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Use Case</a:t>
            </a:r>
            <a:endParaRPr sz="3000" dirty="0">
              <a:solidFill>
                <a:schemeClr val="accent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A4B8EC-1EED-4DE2-F49B-3F896C65F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07" y="891540"/>
            <a:ext cx="6999786" cy="40763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0"/>
          <p:cNvSpPr txBox="1">
            <a:spLocks noGrp="1"/>
          </p:cNvSpPr>
          <p:nvPr>
            <p:ph type="title"/>
          </p:nvPr>
        </p:nvSpPr>
        <p:spPr>
          <a:xfrm>
            <a:off x="2545554" y="2596090"/>
            <a:ext cx="4357694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/>
              <a:t>Activity Diagram</a:t>
            </a:r>
            <a:endParaRPr sz="3600" dirty="0"/>
          </a:p>
        </p:txBody>
      </p:sp>
      <p:sp>
        <p:nvSpPr>
          <p:cNvPr id="724" name="Google Shape;724;p90"/>
          <p:cNvSpPr txBox="1">
            <a:spLocks noGrp="1"/>
          </p:cNvSpPr>
          <p:nvPr>
            <p:ph type="title" idx="2"/>
          </p:nvPr>
        </p:nvSpPr>
        <p:spPr>
          <a:xfrm>
            <a:off x="3949351" y="1038411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726" name="Google Shape;726;p90"/>
          <p:cNvSpPr/>
          <p:nvPr/>
        </p:nvSpPr>
        <p:spPr>
          <a:xfrm>
            <a:off x="2560606" y="3221440"/>
            <a:ext cx="4295458" cy="72994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>
            <a:spLocks noGrp="1"/>
          </p:cNvSpPr>
          <p:nvPr>
            <p:ph type="title"/>
          </p:nvPr>
        </p:nvSpPr>
        <p:spPr>
          <a:xfrm>
            <a:off x="2589510" y="349010"/>
            <a:ext cx="3964980" cy="542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Activity Diagram</a:t>
            </a:r>
            <a:endParaRPr sz="30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51544-4DFE-E845-5626-6DE3D36FE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64" y="965016"/>
            <a:ext cx="5683272" cy="40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452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/>
          <p:nvPr/>
        </p:nvSpPr>
        <p:spPr>
          <a:xfrm>
            <a:off x="2241823" y="3309566"/>
            <a:ext cx="4660200" cy="66156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80"/>
          <p:cNvSpPr txBox="1">
            <a:spLocks noGrp="1"/>
          </p:cNvSpPr>
          <p:nvPr>
            <p:ph type="title"/>
          </p:nvPr>
        </p:nvSpPr>
        <p:spPr>
          <a:xfrm rot="350">
            <a:off x="3614810" y="1169554"/>
            <a:ext cx="1914226" cy="1624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0" dirty="0"/>
              <a:t>04</a:t>
            </a:r>
            <a:endParaRPr sz="7500" b="0" dirty="0">
              <a:solidFill>
                <a:srgbClr val="10112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504" name="Google Shape;504;p80"/>
          <p:cNvSpPr txBox="1">
            <a:spLocks noGrp="1"/>
          </p:cNvSpPr>
          <p:nvPr>
            <p:ph type="subTitle" idx="1"/>
          </p:nvPr>
        </p:nvSpPr>
        <p:spPr>
          <a:xfrm>
            <a:off x="2241901" y="2571750"/>
            <a:ext cx="4660199" cy="668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3600" b="1" dirty="0">
                <a:latin typeface="Poppins" panose="00000500000000000000" charset="0"/>
                <a:ea typeface="Roboto" panose="02000000000000000000" pitchFamily="2" charset="0"/>
                <a:cs typeface="Poppins" panose="00000500000000000000" charset="0"/>
              </a:rPr>
              <a:t>Class Diagram</a:t>
            </a:r>
            <a:endParaRPr sz="3600" b="1" dirty="0">
              <a:latin typeface="Poppins" panose="00000500000000000000" charset="0"/>
              <a:ea typeface="Roboto" panose="02000000000000000000" pitchFamily="2" charset="0"/>
              <a:cs typeface="Poppins" panose="00000500000000000000" charset="0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 1 Template SLIDE IBI Kesatuan</Template>
  <TotalTime>171</TotalTime>
  <Words>148</Words>
  <Application>Microsoft Office PowerPoint</Application>
  <PresentationFormat>On-screen Show (16:9)</PresentationFormat>
  <Paragraphs>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Nunito</vt:lpstr>
      <vt:lpstr>Poppins</vt:lpstr>
      <vt:lpstr>Bebas Neue</vt:lpstr>
      <vt:lpstr>Open Sans</vt:lpstr>
      <vt:lpstr>Palatino Linotype</vt:lpstr>
      <vt:lpstr>Roboto</vt:lpstr>
      <vt:lpstr>Process of Management Information System for Business by Slidesgo</vt:lpstr>
      <vt:lpstr>Process of Management Information System for Business by Slidesgo</vt:lpstr>
      <vt:lpstr>Sistem library</vt:lpstr>
      <vt:lpstr>Section </vt:lpstr>
      <vt:lpstr>01</vt:lpstr>
      <vt:lpstr>Pengertian</vt:lpstr>
      <vt:lpstr>Use Case</vt:lpstr>
      <vt:lpstr>Use Case</vt:lpstr>
      <vt:lpstr>Activity Diagram</vt:lpstr>
      <vt:lpstr>Activity Diagram</vt:lpstr>
      <vt:lpstr>04</vt:lpstr>
      <vt:lpstr>Class Diagram</vt:lpstr>
      <vt:lpstr>Terimakasih!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Chat Application Development using AWS</dc:title>
  <dc:creator>Sophie .</dc:creator>
  <cp:lastModifiedBy>asus tuf gaming i 5</cp:lastModifiedBy>
  <cp:revision>17</cp:revision>
  <dcterms:created xsi:type="dcterms:W3CDTF">2023-12-08T04:48:00Z</dcterms:created>
  <dcterms:modified xsi:type="dcterms:W3CDTF">2023-12-23T02:51:55Z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F88D84107C6846F2B70BBFB72D90BEBE_12</vt:lpwstr>
  </property>
  <property fmtid="{D5CDD505-2E9C-101B-9397-08002B2CF9AE}" pid="3" name="KSOProductBuildVer">
    <vt:lpwstr>2057-12.2.0.13359</vt:lpwstr>
  </property>
</Properties>
</file>