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348B5-CBE1-49CB-8821-D64305432573}" v="7" dt="2023-09-22T17:29:24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, Arka K SBOBNG-PTIY/FHF" userId="4da09485-026b-4e4a-9ade-dfeb8e3c2104" providerId="ADAL" clId="{B0F348B5-CBE1-49CB-8821-D64305432573}"/>
    <pc:docChg chg="undo custSel addSld modSld">
      <pc:chgData name="Saha, Arka K SBOBNG-PTIY/FHF" userId="4da09485-026b-4e4a-9ade-dfeb8e3c2104" providerId="ADAL" clId="{B0F348B5-CBE1-49CB-8821-D64305432573}" dt="2023-09-22T17:32:41.913" v="528" actId="20577"/>
      <pc:docMkLst>
        <pc:docMk/>
      </pc:docMkLst>
      <pc:sldChg chg="modSp mod">
        <pc:chgData name="Saha, Arka K SBOBNG-PTIY/FHF" userId="4da09485-026b-4e4a-9ade-dfeb8e3c2104" providerId="ADAL" clId="{B0F348B5-CBE1-49CB-8821-D64305432573}" dt="2023-09-22T17:31:01.347" v="391" actId="14100"/>
        <pc:sldMkLst>
          <pc:docMk/>
          <pc:sldMk cId="810118958" sldId="259"/>
        </pc:sldMkLst>
        <pc:spChg chg="mod">
          <ac:chgData name="Saha, Arka K SBOBNG-PTIY/FHF" userId="4da09485-026b-4e4a-9ade-dfeb8e3c2104" providerId="ADAL" clId="{B0F348B5-CBE1-49CB-8821-D64305432573}" dt="2023-09-22T17:31:01.347" v="391" actId="14100"/>
          <ac:spMkLst>
            <pc:docMk/>
            <pc:sldMk cId="810118958" sldId="259"/>
            <ac:spMk id="2" creationId="{7FD64D32-A8F8-7272-21E9-70F49B3C581F}"/>
          </ac:spMkLst>
        </pc:spChg>
      </pc:sldChg>
      <pc:sldChg chg="modSp mod">
        <pc:chgData name="Saha, Arka K SBOBNG-PTIY/FHF" userId="4da09485-026b-4e4a-9ade-dfeb8e3c2104" providerId="ADAL" clId="{B0F348B5-CBE1-49CB-8821-D64305432573}" dt="2023-09-22T17:31:24.598" v="398" actId="14100"/>
        <pc:sldMkLst>
          <pc:docMk/>
          <pc:sldMk cId="2139370241" sldId="262"/>
        </pc:sldMkLst>
        <pc:spChg chg="mod">
          <ac:chgData name="Saha, Arka K SBOBNG-PTIY/FHF" userId="4da09485-026b-4e4a-9ade-dfeb8e3c2104" providerId="ADAL" clId="{B0F348B5-CBE1-49CB-8821-D64305432573}" dt="2023-09-22T17:31:24.598" v="398" actId="14100"/>
          <ac:spMkLst>
            <pc:docMk/>
            <pc:sldMk cId="2139370241" sldId="262"/>
            <ac:spMk id="2" creationId="{97594C24-D1B1-5C6D-2116-061C16E5D17B}"/>
          </ac:spMkLst>
        </pc:spChg>
      </pc:sldChg>
      <pc:sldChg chg="modSp mod">
        <pc:chgData name="Saha, Arka K SBOBNG-PTIY/FHF" userId="4da09485-026b-4e4a-9ade-dfeb8e3c2104" providerId="ADAL" clId="{B0F348B5-CBE1-49CB-8821-D64305432573}" dt="2023-09-22T17:21:01.288" v="126" actId="20577"/>
        <pc:sldMkLst>
          <pc:docMk/>
          <pc:sldMk cId="1393014650" sldId="263"/>
        </pc:sldMkLst>
        <pc:spChg chg="mod">
          <ac:chgData name="Saha, Arka K SBOBNG-PTIY/FHF" userId="4da09485-026b-4e4a-9ade-dfeb8e3c2104" providerId="ADAL" clId="{B0F348B5-CBE1-49CB-8821-D64305432573}" dt="2023-09-22T17:21:01.288" v="126" actId="20577"/>
          <ac:spMkLst>
            <pc:docMk/>
            <pc:sldMk cId="1393014650" sldId="263"/>
            <ac:spMk id="3" creationId="{D88B8DD7-70AB-F86A-DC7C-41ADAC028328}"/>
          </ac:spMkLst>
        </pc:spChg>
      </pc:sldChg>
      <pc:sldChg chg="addSp delSp modSp new mod">
        <pc:chgData name="Saha, Arka K SBOBNG-PTIY/FHF" userId="4da09485-026b-4e4a-9ade-dfeb8e3c2104" providerId="ADAL" clId="{B0F348B5-CBE1-49CB-8821-D64305432573}" dt="2023-09-22T17:23:45.007" v="157" actId="1076"/>
        <pc:sldMkLst>
          <pc:docMk/>
          <pc:sldMk cId="889642879" sldId="264"/>
        </pc:sldMkLst>
        <pc:spChg chg="del mod">
          <ac:chgData name="Saha, Arka K SBOBNG-PTIY/FHF" userId="4da09485-026b-4e4a-9ade-dfeb8e3c2104" providerId="ADAL" clId="{B0F348B5-CBE1-49CB-8821-D64305432573}" dt="2023-09-22T17:21:51.100" v="130" actId="478"/>
          <ac:spMkLst>
            <pc:docMk/>
            <pc:sldMk cId="889642879" sldId="264"/>
            <ac:spMk id="2" creationId="{EB33D565-E2D2-747D-EF09-105913B31AF5}"/>
          </ac:spMkLst>
        </pc:spChg>
        <pc:spChg chg="del mod">
          <ac:chgData name="Saha, Arka K SBOBNG-PTIY/FHF" userId="4da09485-026b-4e4a-9ade-dfeb8e3c2104" providerId="ADAL" clId="{B0F348B5-CBE1-49CB-8821-D64305432573}" dt="2023-09-22T17:22:21.116" v="136"/>
          <ac:spMkLst>
            <pc:docMk/>
            <pc:sldMk cId="889642879" sldId="264"/>
            <ac:spMk id="3" creationId="{C5CC8184-9C64-1C19-DF53-08715ACBECE1}"/>
          </ac:spMkLst>
        </pc:spChg>
        <pc:picChg chg="add mod">
          <ac:chgData name="Saha, Arka K SBOBNG-PTIY/FHF" userId="4da09485-026b-4e4a-9ade-dfeb8e3c2104" providerId="ADAL" clId="{B0F348B5-CBE1-49CB-8821-D64305432573}" dt="2023-09-22T17:23:07.534" v="150" actId="14100"/>
          <ac:picMkLst>
            <pc:docMk/>
            <pc:sldMk cId="889642879" sldId="264"/>
            <ac:picMk id="5" creationId="{5401F378-26BE-A140-1B29-3AA5CF727E37}"/>
          </ac:picMkLst>
        </pc:picChg>
        <pc:picChg chg="add mod">
          <ac:chgData name="Saha, Arka K SBOBNG-PTIY/FHF" userId="4da09485-026b-4e4a-9ade-dfeb8e3c2104" providerId="ADAL" clId="{B0F348B5-CBE1-49CB-8821-D64305432573}" dt="2023-09-22T17:23:03.068" v="148" actId="14100"/>
          <ac:picMkLst>
            <pc:docMk/>
            <pc:sldMk cId="889642879" sldId="264"/>
            <ac:picMk id="7" creationId="{28F02271-5BC1-4EB4-1060-15465D2E7CCA}"/>
          </ac:picMkLst>
        </pc:picChg>
        <pc:picChg chg="add del mod">
          <ac:chgData name="Saha, Arka K SBOBNG-PTIY/FHF" userId="4da09485-026b-4e4a-9ade-dfeb8e3c2104" providerId="ADAL" clId="{B0F348B5-CBE1-49CB-8821-D64305432573}" dt="2023-09-22T17:22:47.557" v="145" actId="478"/>
          <ac:picMkLst>
            <pc:docMk/>
            <pc:sldMk cId="889642879" sldId="264"/>
            <ac:picMk id="9" creationId="{9BB5049C-223F-21D6-4EC1-0117242B3CE7}"/>
          </ac:picMkLst>
        </pc:picChg>
        <pc:picChg chg="add del mod">
          <ac:chgData name="Saha, Arka K SBOBNG-PTIY/FHF" userId="4da09485-026b-4e4a-9ade-dfeb8e3c2104" providerId="ADAL" clId="{B0F348B5-CBE1-49CB-8821-D64305432573}" dt="2023-09-22T17:22:40.094" v="144" actId="478"/>
          <ac:picMkLst>
            <pc:docMk/>
            <pc:sldMk cId="889642879" sldId="264"/>
            <ac:picMk id="11" creationId="{ACD28D38-5DEB-6943-B346-B7A9351AEE98}"/>
          </ac:picMkLst>
        </pc:picChg>
        <pc:picChg chg="add mod">
          <ac:chgData name="Saha, Arka K SBOBNG-PTIY/FHF" userId="4da09485-026b-4e4a-9ade-dfeb8e3c2104" providerId="ADAL" clId="{B0F348B5-CBE1-49CB-8821-D64305432573}" dt="2023-09-22T17:22:35.224" v="142" actId="1076"/>
          <ac:picMkLst>
            <pc:docMk/>
            <pc:sldMk cId="889642879" sldId="264"/>
            <ac:picMk id="13" creationId="{2512D95A-A605-4F2B-870A-1161EE2D7F22}"/>
          </ac:picMkLst>
        </pc:picChg>
        <pc:picChg chg="add mod">
          <ac:chgData name="Saha, Arka K SBOBNG-PTIY/FHF" userId="4da09485-026b-4e4a-9ade-dfeb8e3c2104" providerId="ADAL" clId="{B0F348B5-CBE1-49CB-8821-D64305432573}" dt="2023-09-22T17:22:30.701" v="139" actId="1076"/>
          <ac:picMkLst>
            <pc:docMk/>
            <pc:sldMk cId="889642879" sldId="264"/>
            <ac:picMk id="15" creationId="{39F0D85C-E89E-AC97-31CD-B3115C5596CE}"/>
          </ac:picMkLst>
        </pc:picChg>
        <pc:picChg chg="add mod">
          <ac:chgData name="Saha, Arka K SBOBNG-PTIY/FHF" userId="4da09485-026b-4e4a-9ade-dfeb8e3c2104" providerId="ADAL" clId="{B0F348B5-CBE1-49CB-8821-D64305432573}" dt="2023-09-22T17:23:45.007" v="157" actId="1076"/>
          <ac:picMkLst>
            <pc:docMk/>
            <pc:sldMk cId="889642879" sldId="264"/>
            <ac:picMk id="17" creationId="{CE71FF75-1EE4-3468-CB79-E365233F51B3}"/>
          </ac:picMkLst>
        </pc:picChg>
        <pc:picChg chg="add mod">
          <ac:chgData name="Saha, Arka K SBOBNG-PTIY/FHF" userId="4da09485-026b-4e4a-9ade-dfeb8e3c2104" providerId="ADAL" clId="{B0F348B5-CBE1-49CB-8821-D64305432573}" dt="2023-09-22T17:23:31.483" v="152" actId="1076"/>
          <ac:picMkLst>
            <pc:docMk/>
            <pc:sldMk cId="889642879" sldId="264"/>
            <ac:picMk id="19" creationId="{89642BFD-51A5-FDBA-59B9-3D6CB7079792}"/>
          </ac:picMkLst>
        </pc:picChg>
      </pc:sldChg>
      <pc:sldChg chg="modSp new mod">
        <pc:chgData name="Saha, Arka K SBOBNG-PTIY/FHF" userId="4da09485-026b-4e4a-9ade-dfeb8e3c2104" providerId="ADAL" clId="{B0F348B5-CBE1-49CB-8821-D64305432573}" dt="2023-09-22T17:32:41.913" v="528" actId="20577"/>
        <pc:sldMkLst>
          <pc:docMk/>
          <pc:sldMk cId="895444328" sldId="265"/>
        </pc:sldMkLst>
        <pc:spChg chg="mod">
          <ac:chgData name="Saha, Arka K SBOBNG-PTIY/FHF" userId="4da09485-026b-4e4a-9ade-dfeb8e3c2104" providerId="ADAL" clId="{B0F348B5-CBE1-49CB-8821-D64305432573}" dt="2023-09-22T17:25:16.149" v="181" actId="14100"/>
          <ac:spMkLst>
            <pc:docMk/>
            <pc:sldMk cId="895444328" sldId="265"/>
            <ac:spMk id="2" creationId="{1BC3D293-C219-F68C-7D28-784BE95499E4}"/>
          </ac:spMkLst>
        </pc:spChg>
        <pc:spChg chg="mod">
          <ac:chgData name="Saha, Arka K SBOBNG-PTIY/FHF" userId="4da09485-026b-4e4a-9ade-dfeb8e3c2104" providerId="ADAL" clId="{B0F348B5-CBE1-49CB-8821-D64305432573}" dt="2023-09-22T17:32:41.913" v="528" actId="20577"/>
          <ac:spMkLst>
            <pc:docMk/>
            <pc:sldMk cId="895444328" sldId="265"/>
            <ac:spMk id="3" creationId="{680793E2-B3F5-36BE-429A-D588B7D4124B}"/>
          </ac:spMkLst>
        </pc:spChg>
      </pc:sldChg>
      <pc:sldChg chg="addSp delSp modSp new mod">
        <pc:chgData name="Saha, Arka K SBOBNG-PTIY/FHF" userId="4da09485-026b-4e4a-9ade-dfeb8e3c2104" providerId="ADAL" clId="{B0F348B5-CBE1-49CB-8821-D64305432573}" dt="2023-09-22T17:30:12.760" v="363" actId="14100"/>
        <pc:sldMkLst>
          <pc:docMk/>
          <pc:sldMk cId="395624611" sldId="266"/>
        </pc:sldMkLst>
        <pc:spChg chg="del mod">
          <ac:chgData name="Saha, Arka K SBOBNG-PTIY/FHF" userId="4da09485-026b-4e4a-9ade-dfeb8e3c2104" providerId="ADAL" clId="{B0F348B5-CBE1-49CB-8821-D64305432573}" dt="2023-09-22T17:28:01.462" v="311" actId="478"/>
          <ac:spMkLst>
            <pc:docMk/>
            <pc:sldMk cId="395624611" sldId="266"/>
            <ac:spMk id="2" creationId="{F8A96B78-91C8-D899-9484-F246AD6E9EF8}"/>
          </ac:spMkLst>
        </pc:spChg>
        <pc:spChg chg="del mod">
          <ac:chgData name="Saha, Arka K SBOBNG-PTIY/FHF" userId="4da09485-026b-4e4a-9ade-dfeb8e3c2104" providerId="ADAL" clId="{B0F348B5-CBE1-49CB-8821-D64305432573}" dt="2023-09-22T17:28:06.419" v="314"/>
          <ac:spMkLst>
            <pc:docMk/>
            <pc:sldMk cId="395624611" sldId="266"/>
            <ac:spMk id="3" creationId="{69345E4F-5B62-7E59-DAC5-AEACA6464F9A}"/>
          </ac:spMkLst>
        </pc:spChg>
        <pc:spChg chg="add del mod">
          <ac:chgData name="Saha, Arka K SBOBNG-PTIY/FHF" userId="4da09485-026b-4e4a-9ade-dfeb8e3c2104" providerId="ADAL" clId="{B0F348B5-CBE1-49CB-8821-D64305432573}" dt="2023-09-22T17:30:08.424" v="362" actId="478"/>
          <ac:spMkLst>
            <pc:docMk/>
            <pc:sldMk cId="395624611" sldId="266"/>
            <ac:spMk id="17" creationId="{783D0840-1939-8FF6-2EB5-1DBD41C7D19F}"/>
          </ac:spMkLst>
        </pc:spChg>
        <pc:picChg chg="add del mod">
          <ac:chgData name="Saha, Arka K SBOBNG-PTIY/FHF" userId="4da09485-026b-4e4a-9ade-dfeb8e3c2104" providerId="ADAL" clId="{B0F348B5-CBE1-49CB-8821-D64305432573}" dt="2023-09-22T17:29:21.993" v="341" actId="21"/>
          <ac:picMkLst>
            <pc:docMk/>
            <pc:sldMk cId="395624611" sldId="266"/>
            <ac:picMk id="5" creationId="{BB3D6E49-384A-EECA-50F2-F25A66CA0D66}"/>
          </ac:picMkLst>
        </pc:picChg>
        <pc:picChg chg="add mod">
          <ac:chgData name="Saha, Arka K SBOBNG-PTIY/FHF" userId="4da09485-026b-4e4a-9ade-dfeb8e3c2104" providerId="ADAL" clId="{B0F348B5-CBE1-49CB-8821-D64305432573}" dt="2023-09-22T17:30:12.760" v="363" actId="14100"/>
          <ac:picMkLst>
            <pc:docMk/>
            <pc:sldMk cId="395624611" sldId="266"/>
            <ac:picMk id="7" creationId="{1BAE87E1-7D1E-31BE-DA94-176D036FCAA6}"/>
          </ac:picMkLst>
        </pc:picChg>
        <pc:picChg chg="add del mod">
          <ac:chgData name="Saha, Arka K SBOBNG-PTIY/FHF" userId="4da09485-026b-4e4a-9ade-dfeb8e3c2104" providerId="ADAL" clId="{B0F348B5-CBE1-49CB-8821-D64305432573}" dt="2023-09-22T17:28:56.179" v="330" actId="21"/>
          <ac:picMkLst>
            <pc:docMk/>
            <pc:sldMk cId="395624611" sldId="266"/>
            <ac:picMk id="9" creationId="{8EEB32BB-2EE7-24D6-2C0E-5A8F9C12C771}"/>
          </ac:picMkLst>
        </pc:picChg>
        <pc:picChg chg="add del mod">
          <ac:chgData name="Saha, Arka K SBOBNG-PTIY/FHF" userId="4da09485-026b-4e4a-9ade-dfeb8e3c2104" providerId="ADAL" clId="{B0F348B5-CBE1-49CB-8821-D64305432573}" dt="2023-09-22T17:28:41.054" v="322" actId="21"/>
          <ac:picMkLst>
            <pc:docMk/>
            <pc:sldMk cId="395624611" sldId="266"/>
            <ac:picMk id="11" creationId="{516C2479-15DD-3E75-A3BC-17AB7C08E6E6}"/>
          </ac:picMkLst>
        </pc:picChg>
        <pc:picChg chg="add del mod">
          <ac:chgData name="Saha, Arka K SBOBNG-PTIY/FHF" userId="4da09485-026b-4e4a-9ade-dfeb8e3c2104" providerId="ADAL" clId="{B0F348B5-CBE1-49CB-8821-D64305432573}" dt="2023-09-22T17:29:08.863" v="334" actId="21"/>
          <ac:picMkLst>
            <pc:docMk/>
            <pc:sldMk cId="395624611" sldId="266"/>
            <ac:picMk id="13" creationId="{72D5396A-E5F2-E8E3-7A3F-30DDD41F1440}"/>
          </ac:picMkLst>
        </pc:picChg>
        <pc:picChg chg="add mod">
          <ac:chgData name="Saha, Arka K SBOBNG-PTIY/FHF" userId="4da09485-026b-4e4a-9ade-dfeb8e3c2104" providerId="ADAL" clId="{B0F348B5-CBE1-49CB-8821-D64305432573}" dt="2023-09-22T17:29:06.189" v="333" actId="1076"/>
          <ac:picMkLst>
            <pc:docMk/>
            <pc:sldMk cId="395624611" sldId="266"/>
            <ac:picMk id="15" creationId="{58AE0F88-6F20-0635-440A-D9EDA7DAE295}"/>
          </ac:picMkLst>
        </pc:picChg>
      </pc:sldChg>
      <pc:sldChg chg="addSp delSp modSp new mod">
        <pc:chgData name="Saha, Arka K SBOBNG-PTIY/FHF" userId="4da09485-026b-4e4a-9ade-dfeb8e3c2104" providerId="ADAL" clId="{B0F348B5-CBE1-49CB-8821-D64305432573}" dt="2023-09-22T17:29:32.591" v="345" actId="14100"/>
        <pc:sldMkLst>
          <pc:docMk/>
          <pc:sldMk cId="2115646867" sldId="267"/>
        </pc:sldMkLst>
        <pc:spChg chg="del mod">
          <ac:chgData name="Saha, Arka K SBOBNG-PTIY/FHF" userId="4da09485-026b-4e4a-9ade-dfeb8e3c2104" providerId="ADAL" clId="{B0F348B5-CBE1-49CB-8821-D64305432573}" dt="2023-09-22T17:28:45.673" v="325" actId="478"/>
          <ac:spMkLst>
            <pc:docMk/>
            <pc:sldMk cId="2115646867" sldId="267"/>
            <ac:spMk id="2" creationId="{B8DF3D4E-4496-AE0B-0819-E4A235614A88}"/>
          </ac:spMkLst>
        </pc:spChg>
        <pc:spChg chg="del mod">
          <ac:chgData name="Saha, Arka K SBOBNG-PTIY/FHF" userId="4da09485-026b-4e4a-9ade-dfeb8e3c2104" providerId="ADAL" clId="{B0F348B5-CBE1-49CB-8821-D64305432573}" dt="2023-09-22T17:28:49.810" v="328"/>
          <ac:spMkLst>
            <pc:docMk/>
            <pc:sldMk cId="2115646867" sldId="267"/>
            <ac:spMk id="3" creationId="{82C42D94-8D74-0F92-62F4-0B22169A2FC6}"/>
          </ac:spMkLst>
        </pc:spChg>
        <pc:picChg chg="add mod">
          <ac:chgData name="Saha, Arka K SBOBNG-PTIY/FHF" userId="4da09485-026b-4e4a-9ade-dfeb8e3c2104" providerId="ADAL" clId="{B0F348B5-CBE1-49CB-8821-D64305432573}" dt="2023-09-22T17:28:51.916" v="329" actId="1076"/>
          <ac:picMkLst>
            <pc:docMk/>
            <pc:sldMk cId="2115646867" sldId="267"/>
            <ac:picMk id="4" creationId="{E0CFDDF9-25CF-7429-0301-4C58AE713A2F}"/>
          </ac:picMkLst>
        </pc:picChg>
        <pc:picChg chg="add mod">
          <ac:chgData name="Saha, Arka K SBOBNG-PTIY/FHF" userId="4da09485-026b-4e4a-9ade-dfeb8e3c2104" providerId="ADAL" clId="{B0F348B5-CBE1-49CB-8821-D64305432573}" dt="2023-09-22T17:29:00.428" v="332" actId="1076"/>
          <ac:picMkLst>
            <pc:docMk/>
            <pc:sldMk cId="2115646867" sldId="267"/>
            <ac:picMk id="5" creationId="{EAD649C8-BE40-AA52-119A-02D6983E4785}"/>
          </ac:picMkLst>
        </pc:picChg>
        <pc:picChg chg="add mod">
          <ac:chgData name="Saha, Arka K SBOBNG-PTIY/FHF" userId="4da09485-026b-4e4a-9ade-dfeb8e3c2104" providerId="ADAL" clId="{B0F348B5-CBE1-49CB-8821-D64305432573}" dt="2023-09-22T17:29:13.084" v="336" actId="1076"/>
          <ac:picMkLst>
            <pc:docMk/>
            <pc:sldMk cId="2115646867" sldId="267"/>
            <ac:picMk id="6" creationId="{103E30A2-5C6A-2431-BD2B-03F9B687BBBE}"/>
          </ac:picMkLst>
        </pc:picChg>
        <pc:picChg chg="add mod">
          <ac:chgData name="Saha, Arka K SBOBNG-PTIY/FHF" userId="4da09485-026b-4e4a-9ade-dfeb8e3c2104" providerId="ADAL" clId="{B0F348B5-CBE1-49CB-8821-D64305432573}" dt="2023-09-22T17:29:32.591" v="345" actId="14100"/>
          <ac:picMkLst>
            <pc:docMk/>
            <pc:sldMk cId="2115646867" sldId="267"/>
            <ac:picMk id="7" creationId="{453BFBEA-48A4-41EA-5A1F-1C6D769E5E8A}"/>
          </ac:picMkLst>
        </pc:picChg>
      </pc:sldChg>
      <pc:sldChg chg="delSp modSp new mod">
        <pc:chgData name="Saha, Arka K SBOBNG-PTIY/FHF" userId="4da09485-026b-4e4a-9ade-dfeb8e3c2104" providerId="ADAL" clId="{B0F348B5-CBE1-49CB-8821-D64305432573}" dt="2023-09-22T17:30:36.781" v="383" actId="1076"/>
        <pc:sldMkLst>
          <pc:docMk/>
          <pc:sldMk cId="3292028626" sldId="268"/>
        </pc:sldMkLst>
        <pc:spChg chg="mod">
          <ac:chgData name="Saha, Arka K SBOBNG-PTIY/FHF" userId="4da09485-026b-4e4a-9ade-dfeb8e3c2104" providerId="ADAL" clId="{B0F348B5-CBE1-49CB-8821-D64305432573}" dt="2023-09-22T17:30:36.781" v="383" actId="1076"/>
          <ac:spMkLst>
            <pc:docMk/>
            <pc:sldMk cId="3292028626" sldId="268"/>
            <ac:spMk id="2" creationId="{A63BB777-058D-C536-3BE4-2D3DE0A8F535}"/>
          </ac:spMkLst>
        </pc:spChg>
        <pc:spChg chg="del mod">
          <ac:chgData name="Saha, Arka K SBOBNG-PTIY/FHF" userId="4da09485-026b-4e4a-9ade-dfeb8e3c2104" providerId="ADAL" clId="{B0F348B5-CBE1-49CB-8821-D64305432573}" dt="2023-09-22T17:30:31.757" v="382" actId="478"/>
          <ac:spMkLst>
            <pc:docMk/>
            <pc:sldMk cId="3292028626" sldId="268"/>
            <ac:spMk id="3" creationId="{61346307-B2CD-3761-49AB-8A82AE61FB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7CC8-6FAE-379D-A5A6-602275007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92F79-3E78-ABB3-8259-0F6EAEEF6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B066-9EA9-6D54-64EC-3D6736F0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DF4D-0B11-E72A-F402-5EEE1A73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60D7-B9C0-2033-1695-E22026AB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02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684E-4593-AB81-D0F6-2AE38F8E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5A62-01EC-146A-CBCD-B59F1354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B0D5-0276-0A42-BED3-CA3D3C2C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2C2D-30A5-C6FE-A6ED-E4D5964A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DABFE-8B1A-0D5E-7B7B-CBA77937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0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47B42-3A8B-1D49-8960-64BED37E8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77924-4BD9-301A-F856-E109C9A6C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CC4FF-4009-EDFC-17D9-86ECC46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6001-2D90-D9BB-57A0-74EC307C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93AA-AE40-D2B3-C133-AC011735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33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9239-25FB-CC1E-4246-EE927582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5C80-C5EE-CF31-79F4-C77D5204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FA757-1411-1961-B335-AECE229E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BFAB-AA65-9247-A999-354A1D85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35B2-136C-A480-9B48-A189104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9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4C2A-DE24-1C73-7DE9-A09239C3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53BA-47C3-1B63-88DD-1CF2511A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E2F3-2C25-77ED-8B3F-B0C79672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717B-98F7-64CE-01AA-D4C5A780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33CA-A19E-5138-75E9-F480FC72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2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3653-314A-00EF-CB2E-E63EADCE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2E16-D15F-10A7-2756-1B09BBCDC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C9FC3-4CB6-535E-46EA-2EAE98F5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991EA-8291-2F32-0A91-3538CB29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2A86-F64F-2493-7253-BD81D73E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547A5-F871-4ABF-D45D-2595E47A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E44D-C9E3-7017-F619-BDCA4FFC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C47E-0A84-B1A1-776C-8DC34BB0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D7B3A-794E-841B-8E48-F7E05495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E7E82-F2D8-C408-8B29-DBC79993D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59742-8DE7-D06E-6EBD-B4D2DA1A9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E45A4-3510-34A5-A390-15A40ED9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0D92F-201B-4C9B-ECAB-B46392FE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088B7-7523-8C76-D749-094B46E7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8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5BF9-284F-1F16-8AD9-CF65893A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A140C-D650-9C6E-DABD-211A234F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B6559-C14D-B43A-D582-DFEB566D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C813-6100-94B9-329C-D7DADF74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1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45A6C-3ED6-9C79-3759-2932CD4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B9180-7FF9-C210-75A1-E577FE46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133C5-6F3C-B4F8-0FE3-F5986FF2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4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C9BE-D9C3-1368-EAED-2DDFF679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9C29-7363-7FA9-5590-D7DBAF64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BFD39-72FD-C78D-8530-01D8C9A69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B2959-4FBE-4F5B-C229-A9A1DFE4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AC07-CBF3-9D08-0A6A-2A1AEDC5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9B3FA-019B-3DA0-44DC-31011F80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7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2947-879B-AF3F-2CFB-3A5DF2C9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EE2DF-72C4-AF41-3519-7DB224042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8DADD-73B3-11F5-3041-F1BAA355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CD14-CB4A-652C-FF7A-50E2DD3F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7711-347D-3DCB-6174-55026452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42BC-A758-01E5-BB44-E4815796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0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B9AE5-237D-60EB-6869-A8136787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DE26-0174-3AB0-A3B0-829A2CFA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2465A-0928-90C4-AB84-7B3A67A1C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12BB-E17A-432E-B0FE-728F4D82FE38}" type="datetimeFigureOut">
              <a:rPr lang="en-IN" smtClean="0"/>
              <a:t>22-09-2023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64A6-B8B6-1497-1B7A-C2779F5D2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AB1A-0814-EC3D-7D99-866595762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0E23C-23CC-40B7-BFEB-FB892AE58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4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AEFD-C0D2-A2A5-8DE5-5C4838C77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WEEK-6 JOURNEY PPT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C92D9-039B-9CD6-54BB-BD4BBC998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Name:  - Arka Kumar Saha</a:t>
            </a:r>
          </a:p>
          <a:p>
            <a:r>
              <a:rPr lang="en-IN" dirty="0"/>
              <a:t>Employee ID: - 654830</a:t>
            </a:r>
          </a:p>
          <a:p>
            <a:r>
              <a:rPr lang="en-IN" dirty="0"/>
              <a:t>Alias Id: - INAUFS</a:t>
            </a:r>
          </a:p>
          <a:p>
            <a:r>
              <a:rPr lang="en-IN" dirty="0"/>
              <a:t>Batch-1</a:t>
            </a:r>
          </a:p>
        </p:txBody>
      </p:sp>
    </p:spTree>
    <p:extLst>
      <p:ext uri="{BB962C8B-B14F-4D97-AF65-F5344CB8AC3E}">
        <p14:creationId xmlns:p14="http://schemas.microsoft.com/office/powerpoint/2010/main" val="94952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D293-C219-F68C-7D28-784BE954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72155" cy="704550"/>
          </a:xfrm>
        </p:spPr>
        <p:txBody>
          <a:bodyPr/>
          <a:lstStyle/>
          <a:p>
            <a:r>
              <a:rPr lang="en-IN" dirty="0"/>
              <a:t>22</a:t>
            </a:r>
            <a:r>
              <a:rPr lang="en-IN" baseline="30000" dirty="0"/>
              <a:t>nd</a:t>
            </a:r>
            <a:r>
              <a:rPr lang="en-IN" dirty="0"/>
              <a:t> Sept(Friday)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93E2-B3F5-36BE-429A-D588B7D4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291"/>
            <a:ext cx="10515600" cy="51676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Learnt in details about how to remove bad records, duplicates and also about row filtering and column filtering.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Also learnt how to read a parquet file and how to persist and </a:t>
            </a:r>
            <a:r>
              <a:rPr lang="en-IN" dirty="0" err="1"/>
              <a:t>unpersist</a:t>
            </a:r>
            <a:r>
              <a:rPr lang="en-IN" dirty="0"/>
              <a:t> </a:t>
            </a:r>
            <a:r>
              <a:rPr lang="en-IN"/>
              <a:t>the storage level.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44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AE87E1-7D1E-31BE-DA94-176D036F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80" y="1347166"/>
            <a:ext cx="9896409" cy="52520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AE0F88-6F20-0635-440A-D9EDA7DAE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2" y="172356"/>
            <a:ext cx="10255777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CFDDF9-25CF-7429-0301-4C58AE713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9" y="0"/>
            <a:ext cx="8407832" cy="3308520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D649C8-BE40-AA52-119A-02D6983E4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" y="3549481"/>
            <a:ext cx="4673840" cy="1809843"/>
          </a:xfrm>
          <a:prstGeom prst="rect">
            <a:avLst/>
          </a:prstGeom>
        </p:spPr>
      </p:pic>
      <p:pic>
        <p:nvPicPr>
          <p:cNvPr id="6" name="Picture 5" descr="A white rectangular sign with red text&#10;&#10;Description automatically generated">
            <a:extLst>
              <a:ext uri="{FF2B5EF4-FFF2-40B4-BE49-F238E27FC236}">
                <a16:creationId xmlns:a16="http://schemas.microsoft.com/office/drawing/2014/main" id="{103E30A2-5C6A-2431-BD2B-03F9B687B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3" y="5600285"/>
            <a:ext cx="4699242" cy="736638"/>
          </a:xfrm>
          <a:prstGeom prst="rect">
            <a:avLst/>
          </a:prstGeom>
        </p:spPr>
      </p:pic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3BFBEA-48A4-41EA-5A1F-1C6D769E5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46" y="1203102"/>
            <a:ext cx="7212578" cy="9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4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B777-058D-C536-3BE4-2D3DE0A8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618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202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3839-E3FC-9C80-0462-F7AE998B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574"/>
            <a:ext cx="10515600" cy="5728389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Day-1</a:t>
            </a:r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dirty="0"/>
              <a:t>No classes due to Ganesh Chaturthi.</a:t>
            </a:r>
          </a:p>
          <a:p>
            <a:pPr marL="0" indent="0">
              <a:buNone/>
            </a:pPr>
            <a:r>
              <a:rPr lang="en-IN" dirty="0"/>
              <a:t>Practiced on VM.</a:t>
            </a:r>
          </a:p>
        </p:txBody>
      </p:sp>
    </p:spTree>
    <p:extLst>
      <p:ext uri="{BB962C8B-B14F-4D97-AF65-F5344CB8AC3E}">
        <p14:creationId xmlns:p14="http://schemas.microsoft.com/office/powerpoint/2010/main" val="193573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FDC0-F052-B2F1-9D18-80C4EA94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057"/>
            <a:ext cx="10515600" cy="5831906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Day-2(19</a:t>
            </a:r>
            <a:r>
              <a:rPr lang="en-IN" u="sng" baseline="30000" dirty="0"/>
              <a:t>th</a:t>
            </a:r>
            <a:r>
              <a:rPr lang="en-IN" u="sng" dirty="0"/>
              <a:t> Sept)</a:t>
            </a:r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dirty="0"/>
              <a:t>Hands on of python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9CB10A-1F73-992B-843D-731D5FB97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986"/>
            <a:ext cx="4941195" cy="2664267"/>
          </a:xfrm>
          <a:prstGeom prst="rect">
            <a:avLst/>
          </a:prstGeom>
        </p:spPr>
      </p:pic>
      <p:pic>
        <p:nvPicPr>
          <p:cNvPr id="7" name="Picture 6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A4FBC62D-B136-27B3-B79B-D142D5D2FF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" r="23750"/>
          <a:stretch/>
        </p:blipFill>
        <p:spPr>
          <a:xfrm>
            <a:off x="5779395" y="1709325"/>
            <a:ext cx="3364860" cy="946199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37E8FE-3B71-6641-A173-EDAAEA331B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06"/>
          <a:stretch/>
        </p:blipFill>
        <p:spPr>
          <a:xfrm>
            <a:off x="5779395" y="2595844"/>
            <a:ext cx="3619614" cy="1606633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684F6E8-851E-CBB1-F6B1-FAA97C5B1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03" y="4589253"/>
            <a:ext cx="4521432" cy="1898748"/>
          </a:xfrm>
          <a:prstGeom prst="rect">
            <a:avLst/>
          </a:prstGeom>
        </p:spPr>
      </p:pic>
      <p:pic>
        <p:nvPicPr>
          <p:cNvPr id="13" name="Picture 12" descr="A white rectangular object with red text&#10;&#10;Description automatically generated">
            <a:extLst>
              <a:ext uri="{FF2B5EF4-FFF2-40B4-BE49-F238E27FC236}">
                <a16:creationId xmlns:a16="http://schemas.microsoft.com/office/drawing/2014/main" id="{F43C933A-B99B-9F1F-91D3-1F4789C8529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" r="25385"/>
          <a:stretch/>
        </p:blipFill>
        <p:spPr>
          <a:xfrm>
            <a:off x="4570113" y="4221062"/>
            <a:ext cx="6961517" cy="19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4D32-A8F8-7272-21E9-70F49B3C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6660" cy="1040981"/>
          </a:xfrm>
        </p:spPr>
        <p:txBody>
          <a:bodyPr>
            <a:normAutofit/>
          </a:bodyPr>
          <a:lstStyle/>
          <a:p>
            <a:r>
              <a:rPr lang="en-IN" sz="2800" u="sng" dirty="0"/>
              <a:t>Day-3Wednesday(20</a:t>
            </a:r>
            <a:r>
              <a:rPr lang="en-IN" sz="2800" u="sng" baseline="30000" dirty="0"/>
              <a:t>th</a:t>
            </a:r>
            <a:r>
              <a:rPr lang="en-IN" sz="2800" u="sng" dirty="0"/>
              <a:t> Sept)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692E-EC4B-9402-7436-56F20BEC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490025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Hands on of python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2D527DD-EC53-2F63-719D-1D4397C62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09" y="1889774"/>
            <a:ext cx="9385782" cy="26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7C9E9B-674F-34A1-0E5E-B572243F9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3" y="127492"/>
            <a:ext cx="5308873" cy="3575234"/>
          </a:xfrm>
        </p:spPr>
      </p:pic>
      <p:pic>
        <p:nvPicPr>
          <p:cNvPr id="7" name="Picture 6" descr="A screenshot of a document&#10;&#10;Description automatically generated">
            <a:extLst>
              <a:ext uri="{FF2B5EF4-FFF2-40B4-BE49-F238E27FC236}">
                <a16:creationId xmlns:a16="http://schemas.microsoft.com/office/drawing/2014/main" id="{7B8C7C15-3046-6F25-752F-5A500A395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675" y="-34506"/>
            <a:ext cx="6378484" cy="415311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33B704-29BE-9B06-FCAA-82032777E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4" y="3519577"/>
            <a:ext cx="6074697" cy="321093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E0ECC72-ADAE-538E-41D1-601E7A72F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55" y="4241666"/>
            <a:ext cx="3384724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5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93BB-8D97-74E4-0597-0774709D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925"/>
            <a:ext cx="10515600" cy="5875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Explored more about: - </a:t>
            </a:r>
          </a:p>
          <a:p>
            <a:pPr marL="514350" indent="-514350">
              <a:buAutoNum type="arabicPeriod"/>
            </a:pPr>
            <a:r>
              <a:rPr lang="en-IN" dirty="0" err="1"/>
              <a:t>isnull</a:t>
            </a:r>
            <a:r>
              <a:rPr lang="en-IN" dirty="0"/>
              <a:t>()</a:t>
            </a:r>
          </a:p>
          <a:p>
            <a:pPr marL="514350" indent="-514350">
              <a:buAutoNum type="arabicPeriod"/>
            </a:pPr>
            <a:r>
              <a:rPr lang="en-IN" dirty="0" err="1"/>
              <a:t>Dropna</a:t>
            </a:r>
            <a:r>
              <a:rPr lang="en-IN" dirty="0"/>
              <a:t>()</a:t>
            </a:r>
          </a:p>
          <a:p>
            <a:pPr marL="514350" indent="-514350">
              <a:buAutoNum type="arabicPeriod"/>
            </a:pPr>
            <a:r>
              <a:rPr lang="en-IN" dirty="0"/>
              <a:t>Describe()</a:t>
            </a:r>
          </a:p>
          <a:p>
            <a:pPr marL="514350" indent="-514350">
              <a:buAutoNum type="arabicPeriod"/>
            </a:pPr>
            <a:r>
              <a:rPr lang="en-IN" dirty="0" err="1"/>
              <a:t>Value_counts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69F8A48-2B68-D842-F614-67722DB7A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39" y="1088253"/>
            <a:ext cx="3365963" cy="19446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656508-6E8E-5344-19C0-0435BA04E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90" y="2640"/>
            <a:ext cx="3880050" cy="21672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7AD178C-FB8B-6F7C-9150-66AF7BF49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81" y="2584586"/>
            <a:ext cx="4030531" cy="105923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21ECC4D-327E-8DBB-F683-36188D360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7" y="3239444"/>
            <a:ext cx="3696691" cy="305451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132D11C-0215-FB02-7482-B3C752856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58" y="4452582"/>
            <a:ext cx="3543482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4C24-D1B1-5C6D-2116-061C16E5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76668" cy="497517"/>
          </a:xfrm>
        </p:spPr>
        <p:txBody>
          <a:bodyPr>
            <a:normAutofit fontScale="90000"/>
          </a:bodyPr>
          <a:lstStyle/>
          <a:p>
            <a:r>
              <a:rPr lang="en-IN" dirty="0"/>
              <a:t>Day-4 Thursday(21</a:t>
            </a:r>
            <a:r>
              <a:rPr lang="en-IN" baseline="30000" dirty="0"/>
              <a:t>st</a:t>
            </a:r>
            <a:r>
              <a:rPr lang="en-IN" dirty="0"/>
              <a:t> Sept)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B26E-B012-8352-7B36-537A9712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060"/>
            <a:ext cx="10515600" cy="504690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-&gt; Introduction to </a:t>
            </a:r>
            <a:r>
              <a:rPr lang="en-IN" dirty="0" err="1"/>
              <a:t>PySpark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F40217-B6EC-0C18-96AC-D8686383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87" y="2301656"/>
            <a:ext cx="10322850" cy="35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7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8DD7-70AB-F86A-DC7C-41ADAC02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562"/>
            <a:ext cx="10515600" cy="57974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-&gt; Learnt about the building block of Spark, RDD</a:t>
            </a:r>
          </a:p>
          <a:p>
            <a:pPr marL="0" indent="0">
              <a:buNone/>
            </a:pPr>
            <a:r>
              <a:rPr lang="en-IN" dirty="0"/>
              <a:t>-&gt; Learnt about the various features of RDD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-&gt; Learnt about various operations on spark.</a:t>
            </a:r>
          </a:p>
        </p:txBody>
      </p:sp>
    </p:spTree>
    <p:extLst>
      <p:ext uri="{BB962C8B-B14F-4D97-AF65-F5344CB8AC3E}">
        <p14:creationId xmlns:p14="http://schemas.microsoft.com/office/powerpoint/2010/main" val="139301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01F378-26BE-A140-1B29-3AA5CF72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39" y="2317693"/>
            <a:ext cx="6715761" cy="22226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02271-5BC1-4EB4-1060-15465D2E7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5" y="2256061"/>
            <a:ext cx="5496713" cy="692186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512D95A-A605-4F2B-870A-1161EE2D7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9" y="4683188"/>
            <a:ext cx="5165320" cy="205294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9F0D85C-E89E-AC97-31CD-B3115C559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1" y="13529"/>
            <a:ext cx="5582457" cy="2161282"/>
          </a:xfrm>
          <a:prstGeom prst="rect">
            <a:avLst/>
          </a:prstGeom>
        </p:spPr>
      </p:pic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71FF75-1EE4-3468-CB79-E365233F5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8" y="3346803"/>
            <a:ext cx="4278701" cy="2510271"/>
          </a:xfrm>
          <a:prstGeom prst="rect">
            <a:avLst/>
          </a:prstGeom>
        </p:spPr>
      </p:pic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9642BFD-51A5-FDBA-59B9-3D6CB7079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8365"/>
            <a:ext cx="4800847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4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147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WEEK-6 JOURNEY PPT </vt:lpstr>
      <vt:lpstr>PowerPoint Presentation</vt:lpstr>
      <vt:lpstr>PowerPoint Presentation</vt:lpstr>
      <vt:lpstr>Day-3Wednesday(20th Sept)</vt:lpstr>
      <vt:lpstr>PowerPoint Presentation</vt:lpstr>
      <vt:lpstr>PowerPoint Presentation</vt:lpstr>
      <vt:lpstr>Day-4 Thursday(21st Sept)</vt:lpstr>
      <vt:lpstr>PowerPoint Presentation</vt:lpstr>
      <vt:lpstr>PowerPoint Presentation</vt:lpstr>
      <vt:lpstr>22nd Sept(Friday)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WEEK-6 JOURNEY PPT </dc:title>
  <dc:creator>Saha, Arka K SBOBNG-PTIY/FHF</dc:creator>
  <cp:lastModifiedBy>Saha, Arka K SBOBNG-PTIY/FHF</cp:lastModifiedBy>
  <cp:revision>1</cp:revision>
  <dcterms:created xsi:type="dcterms:W3CDTF">2023-09-22T10:31:50Z</dcterms:created>
  <dcterms:modified xsi:type="dcterms:W3CDTF">2023-09-22T17:32:42Z</dcterms:modified>
</cp:coreProperties>
</file>