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Arka K SBOBNG-PTIY/FHF" userId="4da09485-026b-4e4a-9ade-dfeb8e3c2104" providerId="ADAL" clId="{652CF767-2810-4F91-A766-11CC041B9602}"/>
    <pc:docChg chg="custSel addSld modSld">
      <pc:chgData name="Saha, Arka K SBOBNG-PTIY/FHF" userId="4da09485-026b-4e4a-9ade-dfeb8e3c2104" providerId="ADAL" clId="{652CF767-2810-4F91-A766-11CC041B9602}" dt="2023-09-01T09:39:20.196" v="3780" actId="20577"/>
      <pc:docMkLst>
        <pc:docMk/>
      </pc:docMkLst>
      <pc:sldChg chg="modSp mod">
        <pc:chgData name="Saha, Arka K SBOBNG-PTIY/FHF" userId="4da09485-026b-4e4a-9ade-dfeb8e3c2104" providerId="ADAL" clId="{652CF767-2810-4F91-A766-11CC041B9602}" dt="2023-08-25T03:48:09.914" v="319" actId="20577"/>
        <pc:sldMkLst>
          <pc:docMk/>
          <pc:sldMk cId="3804628962" sldId="262"/>
        </pc:sldMkLst>
        <pc:spChg chg="mod">
          <ac:chgData name="Saha, Arka K SBOBNG-PTIY/FHF" userId="4da09485-026b-4e4a-9ade-dfeb8e3c2104" providerId="ADAL" clId="{652CF767-2810-4F91-A766-11CC041B9602}" dt="2023-08-25T03:48:09.914" v="319" actId="20577"/>
          <ac:spMkLst>
            <pc:docMk/>
            <pc:sldMk cId="3804628962" sldId="262"/>
            <ac:spMk id="3" creationId="{19AB5B14-85EF-EA56-23C1-2A6BCD31BD68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8-25T03:53:00.168" v="782" actId="20577"/>
        <pc:sldMkLst>
          <pc:docMk/>
          <pc:sldMk cId="935428805" sldId="263"/>
        </pc:sldMkLst>
        <pc:spChg chg="del mod">
          <ac:chgData name="Saha, Arka K SBOBNG-PTIY/FHF" userId="4da09485-026b-4e4a-9ade-dfeb8e3c2104" providerId="ADAL" clId="{652CF767-2810-4F91-A766-11CC041B9602}" dt="2023-08-25T03:48:39.013" v="322" actId="478"/>
          <ac:spMkLst>
            <pc:docMk/>
            <pc:sldMk cId="935428805" sldId="263"/>
            <ac:spMk id="2" creationId="{AA0B5E95-F6E0-D07E-DDEF-3CB1C6819B87}"/>
          </ac:spMkLst>
        </pc:spChg>
        <pc:spChg chg="mod">
          <ac:chgData name="Saha, Arka K SBOBNG-PTIY/FHF" userId="4da09485-026b-4e4a-9ade-dfeb8e3c2104" providerId="ADAL" clId="{652CF767-2810-4F91-A766-11CC041B9602}" dt="2023-08-25T03:53:00.168" v="782" actId="20577"/>
          <ac:spMkLst>
            <pc:docMk/>
            <pc:sldMk cId="935428805" sldId="263"/>
            <ac:spMk id="3" creationId="{DEEFB9C3-9117-E8A4-7762-18DC074A99DA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8-25T03:59:34.226" v="1347" actId="20577"/>
        <pc:sldMkLst>
          <pc:docMk/>
          <pc:sldMk cId="3750115351" sldId="264"/>
        </pc:sldMkLst>
        <pc:spChg chg="del mod">
          <ac:chgData name="Saha, Arka K SBOBNG-PTIY/FHF" userId="4da09485-026b-4e4a-9ade-dfeb8e3c2104" providerId="ADAL" clId="{652CF767-2810-4F91-A766-11CC041B9602}" dt="2023-08-25T03:53:10.228" v="786" actId="478"/>
          <ac:spMkLst>
            <pc:docMk/>
            <pc:sldMk cId="3750115351" sldId="264"/>
            <ac:spMk id="2" creationId="{13A2DDD2-6D27-E2C2-9B24-E250BFC2BB20}"/>
          </ac:spMkLst>
        </pc:spChg>
        <pc:spChg chg="mod">
          <ac:chgData name="Saha, Arka K SBOBNG-PTIY/FHF" userId="4da09485-026b-4e4a-9ade-dfeb8e3c2104" providerId="ADAL" clId="{652CF767-2810-4F91-A766-11CC041B9602}" dt="2023-08-25T03:59:34.226" v="1347" actId="20577"/>
          <ac:spMkLst>
            <pc:docMk/>
            <pc:sldMk cId="3750115351" sldId="264"/>
            <ac:spMk id="3" creationId="{067D14D1-4F63-6EAD-D8CA-4964DE795012}"/>
          </ac:spMkLst>
        </pc:spChg>
      </pc:sldChg>
      <pc:sldChg chg="modSp new mod">
        <pc:chgData name="Saha, Arka K SBOBNG-PTIY/FHF" userId="4da09485-026b-4e4a-9ade-dfeb8e3c2104" providerId="ADAL" clId="{652CF767-2810-4F91-A766-11CC041B9602}" dt="2023-08-25T04:01:02.566" v="1463" actId="20577"/>
        <pc:sldMkLst>
          <pc:docMk/>
          <pc:sldMk cId="220191539" sldId="265"/>
        </pc:sldMkLst>
        <pc:spChg chg="mod">
          <ac:chgData name="Saha, Arka K SBOBNG-PTIY/FHF" userId="4da09485-026b-4e4a-9ade-dfeb8e3c2104" providerId="ADAL" clId="{652CF767-2810-4F91-A766-11CC041B9602}" dt="2023-08-25T04:00:28.975" v="1369" actId="20577"/>
          <ac:spMkLst>
            <pc:docMk/>
            <pc:sldMk cId="220191539" sldId="265"/>
            <ac:spMk id="2" creationId="{1BF059E1-516F-754F-A340-FDD2E935D2E0}"/>
          </ac:spMkLst>
        </pc:spChg>
        <pc:spChg chg="mod">
          <ac:chgData name="Saha, Arka K SBOBNG-PTIY/FHF" userId="4da09485-026b-4e4a-9ade-dfeb8e3c2104" providerId="ADAL" clId="{652CF767-2810-4F91-A766-11CC041B9602}" dt="2023-08-25T04:01:02.566" v="1463" actId="20577"/>
          <ac:spMkLst>
            <pc:docMk/>
            <pc:sldMk cId="220191539" sldId="265"/>
            <ac:spMk id="3" creationId="{C89DB97E-9F59-63B6-58CC-4AAC89E0415A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8-25T09:54:26.297" v="2211" actId="20577"/>
        <pc:sldMkLst>
          <pc:docMk/>
          <pc:sldMk cId="1504488015" sldId="266"/>
        </pc:sldMkLst>
        <pc:spChg chg="del mod">
          <ac:chgData name="Saha, Arka K SBOBNG-PTIY/FHF" userId="4da09485-026b-4e4a-9ade-dfeb8e3c2104" providerId="ADAL" clId="{652CF767-2810-4F91-A766-11CC041B9602}" dt="2023-08-25T09:37:32.942" v="1469" actId="478"/>
          <ac:spMkLst>
            <pc:docMk/>
            <pc:sldMk cId="1504488015" sldId="266"/>
            <ac:spMk id="2" creationId="{8E438B0D-F167-0AE4-6AC5-AEE0973151F3}"/>
          </ac:spMkLst>
        </pc:spChg>
        <pc:spChg chg="mod">
          <ac:chgData name="Saha, Arka K SBOBNG-PTIY/FHF" userId="4da09485-026b-4e4a-9ade-dfeb8e3c2104" providerId="ADAL" clId="{652CF767-2810-4F91-A766-11CC041B9602}" dt="2023-08-25T09:54:26.297" v="2211" actId="20577"/>
          <ac:spMkLst>
            <pc:docMk/>
            <pc:sldMk cId="1504488015" sldId="266"/>
            <ac:spMk id="3" creationId="{CB39F2D0-0EC0-892A-5BD1-6451201A66D0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8-25T09:47:06.592" v="2138" actId="20577"/>
        <pc:sldMkLst>
          <pc:docMk/>
          <pc:sldMk cId="445621906" sldId="267"/>
        </pc:sldMkLst>
        <pc:spChg chg="del mod">
          <ac:chgData name="Saha, Arka K SBOBNG-PTIY/FHF" userId="4da09485-026b-4e4a-9ade-dfeb8e3c2104" providerId="ADAL" clId="{652CF767-2810-4F91-A766-11CC041B9602}" dt="2023-08-25T09:45:02.956" v="1801" actId="478"/>
          <ac:spMkLst>
            <pc:docMk/>
            <pc:sldMk cId="445621906" sldId="267"/>
            <ac:spMk id="2" creationId="{7FA83C41-FAA8-CC1E-B88D-EB67C861EA06}"/>
          </ac:spMkLst>
        </pc:spChg>
        <pc:spChg chg="mod">
          <ac:chgData name="Saha, Arka K SBOBNG-PTIY/FHF" userId="4da09485-026b-4e4a-9ade-dfeb8e3c2104" providerId="ADAL" clId="{652CF767-2810-4F91-A766-11CC041B9602}" dt="2023-08-25T09:47:06.592" v="2138" actId="20577"/>
          <ac:spMkLst>
            <pc:docMk/>
            <pc:sldMk cId="445621906" sldId="267"/>
            <ac:spMk id="3" creationId="{2B443E22-8B74-3776-245D-A0D7337AC732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9-01T03:44:03.308" v="2932" actId="115"/>
        <pc:sldMkLst>
          <pc:docMk/>
          <pc:sldMk cId="1766155356" sldId="268"/>
        </pc:sldMkLst>
        <pc:spChg chg="del mod">
          <ac:chgData name="Saha, Arka K SBOBNG-PTIY/FHF" userId="4da09485-026b-4e4a-9ade-dfeb8e3c2104" providerId="ADAL" clId="{652CF767-2810-4F91-A766-11CC041B9602}" dt="2023-09-01T03:36:09.182" v="2215" actId="478"/>
          <ac:spMkLst>
            <pc:docMk/>
            <pc:sldMk cId="1766155356" sldId="268"/>
            <ac:spMk id="2" creationId="{21908C35-348D-29E7-50C9-6BBBD8AF1B75}"/>
          </ac:spMkLst>
        </pc:spChg>
        <pc:spChg chg="mod">
          <ac:chgData name="Saha, Arka K SBOBNG-PTIY/FHF" userId="4da09485-026b-4e4a-9ade-dfeb8e3c2104" providerId="ADAL" clId="{652CF767-2810-4F91-A766-11CC041B9602}" dt="2023-09-01T03:44:03.308" v="2932" actId="115"/>
          <ac:spMkLst>
            <pc:docMk/>
            <pc:sldMk cId="1766155356" sldId="268"/>
            <ac:spMk id="3" creationId="{FCC1305B-4881-0A00-6771-BE3A7A02E21C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9-01T04:42:14.474" v="3190" actId="20577"/>
        <pc:sldMkLst>
          <pc:docMk/>
          <pc:sldMk cId="744750679" sldId="269"/>
        </pc:sldMkLst>
        <pc:spChg chg="del mod">
          <ac:chgData name="Saha, Arka K SBOBNG-PTIY/FHF" userId="4da09485-026b-4e4a-9ade-dfeb8e3c2104" providerId="ADAL" clId="{652CF767-2810-4F91-A766-11CC041B9602}" dt="2023-09-01T03:41:18.013" v="2617" actId="478"/>
          <ac:spMkLst>
            <pc:docMk/>
            <pc:sldMk cId="744750679" sldId="269"/>
            <ac:spMk id="2" creationId="{E3CFAF41-6124-A90B-63B8-AB461F80B568}"/>
          </ac:spMkLst>
        </pc:spChg>
        <pc:spChg chg="mod">
          <ac:chgData name="Saha, Arka K SBOBNG-PTIY/FHF" userId="4da09485-026b-4e4a-9ade-dfeb8e3c2104" providerId="ADAL" clId="{652CF767-2810-4F91-A766-11CC041B9602}" dt="2023-09-01T04:42:14.474" v="3190" actId="20577"/>
          <ac:spMkLst>
            <pc:docMk/>
            <pc:sldMk cId="744750679" sldId="269"/>
            <ac:spMk id="3" creationId="{6E318C81-84D5-93D7-10C8-FD012A2C7995}"/>
          </ac:spMkLst>
        </pc:spChg>
      </pc:sldChg>
      <pc:sldChg chg="delSp modSp new mod">
        <pc:chgData name="Saha, Arka K SBOBNG-PTIY/FHF" userId="4da09485-026b-4e4a-9ade-dfeb8e3c2104" providerId="ADAL" clId="{652CF767-2810-4F91-A766-11CC041B9602}" dt="2023-09-01T09:39:20.196" v="3780" actId="20577"/>
        <pc:sldMkLst>
          <pc:docMk/>
          <pc:sldMk cId="1258194565" sldId="270"/>
        </pc:sldMkLst>
        <pc:spChg chg="del mod">
          <ac:chgData name="Saha, Arka K SBOBNG-PTIY/FHF" userId="4da09485-026b-4e4a-9ade-dfeb8e3c2104" providerId="ADAL" clId="{652CF767-2810-4F91-A766-11CC041B9602}" dt="2023-09-01T04:45:36.735" v="3194" actId="478"/>
          <ac:spMkLst>
            <pc:docMk/>
            <pc:sldMk cId="1258194565" sldId="270"/>
            <ac:spMk id="2" creationId="{A3D727FC-D10D-C614-6993-69F44A3E2807}"/>
          </ac:spMkLst>
        </pc:spChg>
        <pc:spChg chg="mod">
          <ac:chgData name="Saha, Arka K SBOBNG-PTIY/FHF" userId="4da09485-026b-4e4a-9ade-dfeb8e3c2104" providerId="ADAL" clId="{652CF767-2810-4F91-A766-11CC041B9602}" dt="2023-09-01T09:39:20.196" v="3780" actId="20577"/>
          <ac:spMkLst>
            <pc:docMk/>
            <pc:sldMk cId="1258194565" sldId="270"/>
            <ac:spMk id="3" creationId="{A3CD0B1F-3EBC-E404-1D2E-907655EB39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FDA6-D37C-C1C9-0CE8-67A36717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F5D8-AE56-2AA7-E22B-C8FD33AD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FE60-E4F0-F81A-8998-6C84A882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C109-28A0-846D-F247-178CF801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C418-EAAE-4E94-64BD-084A965F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0A03-6BD1-A9B1-9252-76D4C9E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18A6-E3A2-7EEC-F5B1-FEA7AE9E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3558-F02C-95EB-4B7E-70C992D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D7AC-3AA0-B154-26AB-B12F9FA8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4FD-C156-D2BB-F68E-2419BAA7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8E908-B879-4D28-E75F-7FF412EF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DDD8F-BBAA-870F-688E-8F3409E1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0543-30C4-4A81-6441-B446439B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F221-41EE-153F-EAFF-54B9841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C798-5685-1E4B-224E-47236776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5E5-A594-87DD-EC6C-9D24996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E741-82FB-3130-2C16-C961BBB4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EC8E-AC51-96A6-C110-4F1E1B45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BF49-943C-BB70-DE23-D6E33E37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348A-86E9-5657-D5D9-162B5F0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5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697A-22E4-3171-4A87-43E2086E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3B7C-C30D-05CB-40BF-15B489C8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BBED-0F99-F411-454A-E301C0FF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5E95-F33E-5934-3B56-4FB0CE3C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F24E-4CE9-393B-61A0-5F281C7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530D-006D-82EA-9A23-B4F252B1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7D34-E9E3-2930-6862-7A2146A5E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9EFA-9557-492F-A352-4BC1675F4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0C4CB-9FFA-3110-DB27-74A047B8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5276-485E-840B-0A05-63621BD2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1CDED-8591-7695-ACB5-CAFE608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ECE8-FB0D-22F3-8CFE-8C25F20F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986D-1EA2-D621-621E-BAD627B73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1C644-E406-5E9D-6784-B423C076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C9A2-BA9D-43A1-3FC4-1152D6C04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CE8AC-C4BD-DD01-EC10-2B900993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0474-1E54-3C57-354A-F620CAAD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84F2F-0D7A-E474-1869-C131FEBD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225DF-92E5-B028-6A07-0446E78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94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C1B2-8EEE-E272-83D8-B0C94E89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AEAD3-6B2B-D3F2-9059-31ABDD26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BA4A9-B8F5-B838-AF64-171811A9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178E-DD0F-79B1-8E68-14E13782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CD46C-662B-0FA1-A7DF-B494E9E0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C1A34-E3D9-EC96-6959-F8E36275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4ABB-89F6-0ABC-1AE3-82D6B3B1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0A23-893B-DAA3-7D8A-913085B5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A946-0ADA-52CC-A336-4F8027E6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6EE5-FEA5-FC94-2887-E0A77D973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ECB3D-2DD1-49E1-8B31-C57DF151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55CD-31B0-9ACA-5532-3B42A275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56E1-763F-F200-2F35-72ACA79D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7BA3-D22A-38B8-E7FA-53C354D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9D4B5-D4D5-11D2-4F7B-E99F20AE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1F849-BF55-DE44-BFD1-CD633E11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376CF-BD38-6C50-33F0-B3456C0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DAF9-59F3-757E-2EB1-CC5DF27E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A432-62AD-0EA8-11DA-7B6A5A3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795E4-C110-BDED-1061-79780ADF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96BF-37CF-DAC4-9C31-C095C6BA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FD8F-9027-73F6-82BA-6DEF05E04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214FF-4BF8-4F42-B077-23E788C2B8E5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F729-18B0-F108-D4DD-1E9FCBA79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6F5B-5C30-4865-267A-3E071A0B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8EBF-69A9-4E42-8865-8D0A688B6F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1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DA3A-EDB9-7AD7-738C-A47ACC460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B0DDB-4EB2-199F-6189-8D2D41EEF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Name: -  ARKA KUMAR SAHA</a:t>
            </a:r>
          </a:p>
          <a:p>
            <a:r>
              <a:rPr lang="en-IN" dirty="0"/>
              <a:t>Batch: - 4</a:t>
            </a:r>
          </a:p>
          <a:p>
            <a:r>
              <a:rPr lang="en-IN" dirty="0"/>
              <a:t>Reg ID:- SH7B23109</a:t>
            </a:r>
          </a:p>
          <a:p>
            <a:r>
              <a:rPr lang="en-IN" dirty="0"/>
              <a:t>Room no.:- 7</a:t>
            </a:r>
          </a:p>
        </p:txBody>
      </p:sp>
    </p:spTree>
    <p:extLst>
      <p:ext uri="{BB962C8B-B14F-4D97-AF65-F5344CB8AC3E}">
        <p14:creationId xmlns:p14="http://schemas.microsoft.com/office/powerpoint/2010/main" val="26065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9E1-516F-754F-A340-FDD2E935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IN" dirty="0"/>
              <a:t>Activity on 21</a:t>
            </a:r>
            <a:r>
              <a:rPr lang="en-IN" baseline="30000" dirty="0"/>
              <a:t>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B97E-9F59-63B6-58CC-4AAC89E0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Presented a presentation on </a:t>
            </a:r>
            <a:r>
              <a:rPr lang="en-IN" b="1" dirty="0"/>
              <a:t>GROUP BY, HAVING </a:t>
            </a:r>
            <a:r>
              <a:rPr lang="en-IN" dirty="0"/>
              <a:t>and </a:t>
            </a:r>
            <a:r>
              <a:rPr lang="en-IN" b="1" dirty="0"/>
              <a:t>ORDER BY </a:t>
            </a:r>
            <a:r>
              <a:rPr lang="en-IN" dirty="0"/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22019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39F2D0-0EC0-892A-5BD1-6451201A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717"/>
            <a:ext cx="9144000" cy="5538158"/>
          </a:xfrm>
        </p:spPr>
        <p:txBody>
          <a:bodyPr/>
          <a:lstStyle/>
          <a:p>
            <a:r>
              <a:rPr lang="en-IN" dirty="0"/>
              <a:t>22</a:t>
            </a:r>
            <a:r>
              <a:rPr lang="en-IN" baseline="30000" dirty="0"/>
              <a:t>nd</a:t>
            </a:r>
            <a:r>
              <a:rPr lang="en-IN" dirty="0"/>
              <a:t> and 23</a:t>
            </a:r>
            <a:r>
              <a:rPr lang="en-IN" baseline="30000" dirty="0"/>
              <a:t>rd</a:t>
            </a:r>
            <a:r>
              <a:rPr lang="en-IN" dirty="0"/>
              <a:t> </a:t>
            </a:r>
            <a:r>
              <a:rPr lang="en-IN" baseline="30000" dirty="0"/>
              <a:t> </a:t>
            </a:r>
            <a:endParaRPr lang="en-IN" dirty="0"/>
          </a:p>
          <a:p>
            <a:r>
              <a:rPr lang="en-IN" dirty="0"/>
              <a:t> (Introduction to DevOps)</a:t>
            </a:r>
          </a:p>
          <a:p>
            <a:r>
              <a:rPr lang="en-IN" dirty="0"/>
              <a:t>(Learnt about various testing also)</a:t>
            </a:r>
          </a:p>
          <a:p>
            <a:r>
              <a:rPr lang="en-IN" dirty="0"/>
              <a:t>Learnt about various DevOps tools.</a:t>
            </a:r>
          </a:p>
          <a:p>
            <a:pPr algn="l"/>
            <a:r>
              <a:rPr lang="en-IN" dirty="0"/>
              <a:t>Login to Microsoft Azure using personal outlook and explore azure.</a:t>
            </a:r>
          </a:p>
          <a:p>
            <a:pPr algn="l"/>
            <a:r>
              <a:rPr lang="en-IN" dirty="0"/>
              <a:t>Create new organisation and project. </a:t>
            </a:r>
          </a:p>
          <a:p>
            <a:pPr algn="l"/>
            <a:r>
              <a:rPr lang="en-IN" dirty="0"/>
              <a:t>Convert type to AGILE.</a:t>
            </a:r>
          </a:p>
          <a:p>
            <a:pPr algn="l"/>
            <a:r>
              <a:rPr lang="en-IN" dirty="0"/>
              <a:t>Create sprint , tasks, issues and other things.</a:t>
            </a:r>
          </a:p>
          <a:p>
            <a:pPr algn="l"/>
            <a:r>
              <a:rPr lang="en-IN" dirty="0"/>
              <a:t>Explore DevOps.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4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3E22-8B74-3776-245D-A0D7337A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59181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24</a:t>
            </a:r>
            <a:r>
              <a:rPr lang="en-IN" baseline="30000" dirty="0"/>
              <a:t>th</a:t>
            </a:r>
            <a:r>
              <a:rPr lang="en-IN" dirty="0"/>
              <a:t>(Web development)</a:t>
            </a:r>
          </a:p>
          <a:p>
            <a:pPr marL="0" indent="0">
              <a:buNone/>
            </a:pPr>
            <a:r>
              <a:rPr lang="en-IN" dirty="0"/>
              <a:t> 25</a:t>
            </a:r>
            <a:r>
              <a:rPr lang="en-IN" baseline="30000" dirty="0"/>
              <a:t>th</a:t>
            </a:r>
            <a:r>
              <a:rPr lang="en-IN" dirty="0"/>
              <a:t>-&gt; Introduction to cloud computing</a:t>
            </a:r>
          </a:p>
          <a:p>
            <a:pPr marL="0" indent="0">
              <a:buNone/>
            </a:pPr>
            <a:r>
              <a:rPr lang="en-IN" dirty="0"/>
              <a:t>        -&gt; Created a repository in </a:t>
            </a:r>
            <a:r>
              <a:rPr lang="en-IN" dirty="0" err="1"/>
              <a:t>github</a:t>
            </a:r>
            <a:r>
              <a:rPr lang="en-IN" dirty="0"/>
              <a:t> and add files of web development in the repo.</a:t>
            </a:r>
          </a:p>
          <a:p>
            <a:pPr marL="0" indent="0">
              <a:buNone/>
            </a:pPr>
            <a:r>
              <a:rPr lang="en-IN" dirty="0"/>
              <a:t>        -&gt; Created actions in </a:t>
            </a:r>
            <a:r>
              <a:rPr lang="en-IN" dirty="0" err="1"/>
              <a:t>github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   -&gt; logged in Microsoft azure cloud platform and created a </a:t>
            </a:r>
            <a:r>
              <a:rPr lang="en-IN"/>
              <a:t>virtual machine.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2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05B-4881-0A00-6771-BE3A7A02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826"/>
            <a:ext cx="10515600" cy="571113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28</a:t>
            </a:r>
            <a:r>
              <a:rPr lang="en-IN" u="sng" baseline="30000" dirty="0"/>
              <a:t>th</a:t>
            </a:r>
            <a:r>
              <a:rPr lang="en-IN" u="sng" dirty="0"/>
              <a:t> August- </a:t>
            </a:r>
            <a:r>
              <a:rPr lang="en-IN" dirty="0"/>
              <a:t>CASE STUDY</a:t>
            </a:r>
          </a:p>
          <a:p>
            <a:pPr marL="0" indent="0">
              <a:buNone/>
            </a:pPr>
            <a:r>
              <a:rPr lang="en-IN" u="sng" dirty="0"/>
              <a:t>29th august- </a:t>
            </a:r>
            <a:r>
              <a:rPr lang="en-IN" dirty="0"/>
              <a:t>Introduction to Business Intelligence</a:t>
            </a:r>
          </a:p>
          <a:p>
            <a:pPr marL="0" indent="0">
              <a:buNone/>
            </a:pPr>
            <a:r>
              <a:rPr lang="en-IN" dirty="0"/>
              <a:t>Understanding KEY RESOURCE AREA(KRA) and KEY PERFORMANCE INDICATOR(KPI).</a:t>
            </a:r>
          </a:p>
          <a:p>
            <a:pPr marL="0" indent="0">
              <a:buNone/>
            </a:pPr>
            <a:r>
              <a:rPr lang="en-IN" dirty="0"/>
              <a:t>Understanding about DATA WAREHOUSE.</a:t>
            </a:r>
          </a:p>
          <a:p>
            <a:pPr marL="0" indent="0">
              <a:buNone/>
            </a:pPr>
            <a:r>
              <a:rPr lang="en-IN" dirty="0"/>
              <a:t>Understanding about Online Transaction Process(OLTP). It is used to automate business transactions.</a:t>
            </a:r>
          </a:p>
          <a:p>
            <a:pPr marL="0" indent="0">
              <a:buNone/>
            </a:pPr>
            <a:r>
              <a:rPr lang="en-IN" dirty="0"/>
              <a:t>Understanding about OLAP.</a:t>
            </a:r>
          </a:p>
        </p:txBody>
      </p:sp>
    </p:spTree>
    <p:extLst>
      <p:ext uri="{BB962C8B-B14F-4D97-AF65-F5344CB8AC3E}">
        <p14:creationId xmlns:p14="http://schemas.microsoft.com/office/powerpoint/2010/main" val="176615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81-84D5-93D7-10C8-FD012A2C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30</a:t>
            </a:r>
            <a:r>
              <a:rPr lang="en-IN" u="sng" baseline="30000" dirty="0"/>
              <a:t>TH</a:t>
            </a:r>
            <a:r>
              <a:rPr lang="en-IN" u="sng" dirty="0"/>
              <a:t> AUGUST- </a:t>
            </a:r>
            <a:r>
              <a:rPr lang="en-IN" dirty="0"/>
              <a:t>Understanding Dimensional modelling . It is a logical design technique that seeks to present the data in a standard framework that is intuitive and allows for a high-performance access.</a:t>
            </a:r>
          </a:p>
          <a:p>
            <a:pPr marL="0" indent="0">
              <a:buNone/>
            </a:pPr>
            <a:r>
              <a:rPr lang="en-IN" dirty="0"/>
              <a:t>Understanding FACTS, fact table and dimension table.</a:t>
            </a:r>
          </a:p>
          <a:p>
            <a:pPr marL="0" indent="0">
              <a:buNone/>
            </a:pPr>
            <a:r>
              <a:rPr lang="en-IN" dirty="0"/>
              <a:t>Understanding about aggregate, star schema, multi star schema.</a:t>
            </a:r>
          </a:p>
          <a:p>
            <a:pPr marL="0" indent="0">
              <a:buNone/>
            </a:pPr>
            <a:r>
              <a:rPr lang="en-IN" dirty="0"/>
              <a:t>Creating a Library management fact table.</a:t>
            </a:r>
          </a:p>
          <a:p>
            <a:pPr marL="0" indent="0">
              <a:buNone/>
            </a:pPr>
            <a:r>
              <a:rPr lang="en-IN" dirty="0"/>
              <a:t>Understanding about SLICING and DICING.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75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0B1F-3EBC-E404-1D2E-907655EB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09"/>
            <a:ext cx="10515600" cy="5814654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31</a:t>
            </a:r>
            <a:r>
              <a:rPr lang="en-IN" u="sng" baseline="30000" dirty="0"/>
              <a:t>st</a:t>
            </a:r>
            <a:r>
              <a:rPr lang="en-IN" u="sng" dirty="0"/>
              <a:t> August</a:t>
            </a:r>
            <a:r>
              <a:rPr lang="en-IN" dirty="0"/>
              <a:t>: - Received the credentials for Azure login.</a:t>
            </a:r>
          </a:p>
          <a:p>
            <a:pPr marL="0" indent="0">
              <a:buNone/>
            </a:pPr>
            <a:r>
              <a:rPr lang="en-IN" dirty="0"/>
              <a:t>Created a </a:t>
            </a:r>
            <a:r>
              <a:rPr lang="en-IN" dirty="0" err="1"/>
              <a:t>Sql</a:t>
            </a:r>
            <a:r>
              <a:rPr lang="en-IN" dirty="0"/>
              <a:t> database on azure portal and worked on it.</a:t>
            </a:r>
          </a:p>
          <a:p>
            <a:pPr marL="0" indent="0">
              <a:buNone/>
            </a:pPr>
            <a:r>
              <a:rPr lang="en-IN" dirty="0"/>
              <a:t>Learnt about SCD1,2,3,4,5,6,7.</a:t>
            </a:r>
          </a:p>
          <a:p>
            <a:pPr marL="0" indent="0">
              <a:buNone/>
            </a:pPr>
            <a:r>
              <a:rPr lang="en-IN" dirty="0"/>
              <a:t>Created a table of employee, orders, order details, products and things and performed some </a:t>
            </a:r>
            <a:r>
              <a:rPr lang="en-IN" dirty="0" err="1"/>
              <a:t>sql</a:t>
            </a:r>
            <a:r>
              <a:rPr lang="en-IN" dirty="0"/>
              <a:t> commands.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1</a:t>
            </a:r>
            <a:r>
              <a:rPr lang="en-IN" u="sng" baseline="30000" dirty="0"/>
              <a:t>st</a:t>
            </a:r>
            <a:r>
              <a:rPr lang="en-IN" u="sng" dirty="0"/>
              <a:t> September</a:t>
            </a:r>
            <a:r>
              <a:rPr lang="en-IN" dirty="0"/>
              <a:t>:  - created a table and performed outer join and left join.</a:t>
            </a:r>
          </a:p>
          <a:p>
            <a:pPr marL="0" indent="0">
              <a:buNone/>
            </a:pPr>
            <a:r>
              <a:rPr lang="en-IN" dirty="0"/>
              <a:t>Performed </a:t>
            </a:r>
            <a:r>
              <a:rPr lang="en-IN" dirty="0" err="1"/>
              <a:t>sql</a:t>
            </a:r>
            <a:r>
              <a:rPr lang="en-IN" dirty="0"/>
              <a:t> commands without using group by clause.</a:t>
            </a:r>
          </a:p>
          <a:p>
            <a:pPr marL="0" indent="0">
              <a:buNone/>
            </a:pPr>
            <a:r>
              <a:rPr lang="en-IN" dirty="0"/>
              <a:t>Learnt about functions.</a:t>
            </a:r>
          </a:p>
        </p:txBody>
      </p:sp>
    </p:spTree>
    <p:extLst>
      <p:ext uri="{BB962C8B-B14F-4D97-AF65-F5344CB8AC3E}">
        <p14:creationId xmlns:p14="http://schemas.microsoft.com/office/powerpoint/2010/main" val="12581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4588-8573-AD17-79B8-7F1BC99C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7041"/>
          </a:xfrm>
        </p:spPr>
        <p:txBody>
          <a:bodyPr>
            <a:normAutofit fontScale="90000"/>
          </a:bodyPr>
          <a:lstStyle/>
          <a:p>
            <a:r>
              <a:rPr lang="en-IN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3EFF1-43CF-64A4-D90F-D0EA34A8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811"/>
            <a:ext cx="9144000" cy="3359989"/>
          </a:xfrm>
        </p:spPr>
        <p:txBody>
          <a:bodyPr/>
          <a:lstStyle/>
          <a:p>
            <a:r>
              <a:rPr lang="en-IN" u="sng" dirty="0"/>
              <a:t>14</a:t>
            </a:r>
            <a:r>
              <a:rPr lang="en-IN" u="sng" baseline="30000" dirty="0"/>
              <a:t>th</a:t>
            </a:r>
            <a:r>
              <a:rPr lang="en-IN" u="sng" dirty="0"/>
              <a:t>-17</a:t>
            </a:r>
            <a:r>
              <a:rPr lang="en-IN" u="sng" baseline="30000" dirty="0"/>
              <a:t>th</a:t>
            </a:r>
            <a:r>
              <a:rPr lang="en-IN" u="sng" dirty="0"/>
              <a:t> </a:t>
            </a:r>
            <a:r>
              <a:rPr lang="en-IN" b="1" u="sng" dirty="0"/>
              <a:t>(SOFT SKILLS)</a:t>
            </a:r>
          </a:p>
          <a:p>
            <a:r>
              <a:rPr lang="en-IN" dirty="0"/>
              <a:t>-&gt; Studied about POWER technique</a:t>
            </a:r>
          </a:p>
          <a:p>
            <a:r>
              <a:rPr lang="en-IN" dirty="0"/>
              <a:t>P-&gt; </a:t>
            </a:r>
            <a:r>
              <a:rPr lang="en-IN" b="1" dirty="0"/>
              <a:t>POWER</a:t>
            </a:r>
          </a:p>
          <a:p>
            <a:r>
              <a:rPr lang="en-IN" dirty="0"/>
              <a:t>O-&gt; </a:t>
            </a:r>
            <a:r>
              <a:rPr lang="en-IN" b="1" dirty="0"/>
              <a:t>ORGANISE</a:t>
            </a:r>
          </a:p>
          <a:p>
            <a:r>
              <a:rPr lang="en-IN" dirty="0"/>
              <a:t>W-&gt; </a:t>
            </a:r>
            <a:r>
              <a:rPr lang="en-IN" b="1" dirty="0"/>
              <a:t>WRITE</a:t>
            </a:r>
          </a:p>
          <a:p>
            <a:r>
              <a:rPr lang="en-IN" dirty="0"/>
              <a:t>E-&gt; </a:t>
            </a:r>
            <a:r>
              <a:rPr lang="en-IN" b="1" dirty="0"/>
              <a:t>EDIT</a:t>
            </a:r>
          </a:p>
          <a:p>
            <a:r>
              <a:rPr lang="en-IN" dirty="0"/>
              <a:t>R-&gt; </a:t>
            </a:r>
            <a:r>
              <a:rPr lang="en-IN" b="1" dirty="0"/>
              <a:t>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37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5C33-9679-0B46-6980-E3C9CD7F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16D3-2EA1-F8B2-AFA9-3EFC5B5D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T-&gt;  </a:t>
            </a:r>
            <a:r>
              <a:rPr lang="en-IN" b="1" dirty="0"/>
              <a:t>TOGETHER</a:t>
            </a:r>
          </a:p>
          <a:p>
            <a:r>
              <a:rPr lang="en-IN" dirty="0"/>
              <a:t>E-&gt; </a:t>
            </a:r>
            <a:r>
              <a:rPr lang="en-IN" b="1" dirty="0"/>
              <a:t>EVERYONE</a:t>
            </a:r>
          </a:p>
          <a:p>
            <a:r>
              <a:rPr lang="en-IN" dirty="0"/>
              <a:t>A-&gt; </a:t>
            </a:r>
            <a:r>
              <a:rPr lang="en-IN" b="1" dirty="0"/>
              <a:t>ACHIEVE</a:t>
            </a:r>
          </a:p>
          <a:p>
            <a:r>
              <a:rPr lang="en-IN" dirty="0"/>
              <a:t>M-&gt; </a:t>
            </a:r>
            <a:r>
              <a:rPr lang="en-IN" b="1" dirty="0"/>
              <a:t>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52D-5AC8-4476-3949-C17D0627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619"/>
            <a:ext cx="10515600" cy="54523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Learnt about the Do’s and Don’ts of writing a mail.</a:t>
            </a:r>
          </a:p>
          <a:p>
            <a:pPr marL="0" indent="0">
              <a:buNone/>
            </a:pPr>
            <a:r>
              <a:rPr lang="en-IN" dirty="0"/>
              <a:t>Usage of perfect and formal words while writing a mail.</a:t>
            </a:r>
          </a:p>
          <a:p>
            <a:pPr marL="0" indent="0">
              <a:buNone/>
            </a:pPr>
            <a:r>
              <a:rPr lang="en-IN" dirty="0"/>
              <a:t>It is a formal way not to include anyone in BCC.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Presented many presentations individually and also as a team.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4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A0D3-3D80-9BCD-B36F-05E63D32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332"/>
            <a:ext cx="10515600" cy="567663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Performed many activities like: - </a:t>
            </a:r>
          </a:p>
          <a:p>
            <a:pPr marL="0" indent="0">
              <a:buNone/>
            </a:pPr>
            <a:r>
              <a:rPr lang="en-IN" dirty="0"/>
              <a:t>-&gt; presenting presentations.</a:t>
            </a:r>
          </a:p>
          <a:p>
            <a:pPr marL="0" indent="0">
              <a:buNone/>
            </a:pPr>
            <a:r>
              <a:rPr lang="en-IN" dirty="0"/>
              <a:t>-&gt; activity of passing ball which needs team player skills.</a:t>
            </a:r>
          </a:p>
          <a:p>
            <a:pPr marL="0" indent="0">
              <a:buNone/>
            </a:pPr>
            <a:r>
              <a:rPr lang="en-IN" dirty="0"/>
              <a:t>-&gt; blind fold cup picking(using handkerchief) which needs leaderships and team skills.</a:t>
            </a:r>
          </a:p>
        </p:txBody>
      </p:sp>
    </p:spTree>
    <p:extLst>
      <p:ext uri="{BB962C8B-B14F-4D97-AF65-F5344CB8AC3E}">
        <p14:creationId xmlns:p14="http://schemas.microsoft.com/office/powerpoint/2010/main" val="297510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3E1E-BC05-CBEC-CFA7-7F657D92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18</a:t>
            </a:r>
            <a:r>
              <a:rPr lang="en-IN" baseline="30000" dirty="0"/>
              <a:t>TH</a:t>
            </a:r>
            <a:r>
              <a:rPr lang="en-IN" dirty="0"/>
              <a:t>-25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 b="1" dirty="0"/>
              <a:t>(FOUNDATIONAL)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EEDF-91DD-946B-009A-A90BC9D8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Studied about </a:t>
            </a:r>
            <a:r>
              <a:rPr lang="en-IN" b="1" dirty="0"/>
              <a:t>BA and Agile.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Learnt about various roles like </a:t>
            </a:r>
            <a:r>
              <a:rPr lang="en-IN" b="1" dirty="0"/>
              <a:t>SCRUM MASTER, PRODUCT OWNER, </a:t>
            </a:r>
            <a:r>
              <a:rPr lang="en-IN" dirty="0"/>
              <a:t>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Learnt about Scrum board, Kanban board, Agile workflow,</a:t>
            </a:r>
          </a:p>
          <a:p>
            <a:pPr marL="0" indent="0">
              <a:buNone/>
            </a:pPr>
            <a:r>
              <a:rPr lang="en-IN" dirty="0"/>
              <a:t>Product Backlog, Sprint Backlog, etc.</a:t>
            </a:r>
          </a:p>
        </p:txBody>
      </p:sp>
    </p:spTree>
    <p:extLst>
      <p:ext uri="{BB962C8B-B14F-4D97-AF65-F5344CB8AC3E}">
        <p14:creationId xmlns:p14="http://schemas.microsoft.com/office/powerpoint/2010/main" val="322426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5B14-85EF-EA56-23C1-2A6BCD31B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331"/>
            <a:ext cx="9144000" cy="6055743"/>
          </a:xfrm>
        </p:spPr>
        <p:txBody>
          <a:bodyPr/>
          <a:lstStyle/>
          <a:p>
            <a:r>
              <a:rPr lang="en-IN" dirty="0"/>
              <a:t>21/08/2023</a:t>
            </a:r>
          </a:p>
          <a:p>
            <a:r>
              <a:rPr lang="en-IN" dirty="0"/>
              <a:t>Studied about </a:t>
            </a:r>
            <a:r>
              <a:rPr lang="en-IN" b="1" dirty="0"/>
              <a:t>DBMS</a:t>
            </a:r>
          </a:p>
          <a:p>
            <a:pPr algn="l"/>
            <a:r>
              <a:rPr lang="en-IN" dirty="0"/>
              <a:t>DBMS: - systematic collection of data.</a:t>
            </a:r>
          </a:p>
          <a:p>
            <a:pPr algn="l"/>
            <a:r>
              <a:rPr lang="en-IN" dirty="0"/>
              <a:t>           : - serves as an interface between the database and its end users.</a:t>
            </a:r>
          </a:p>
          <a:p>
            <a:pPr algn="l"/>
            <a:r>
              <a:rPr lang="en-IN" dirty="0"/>
              <a:t>           : - backbone of websites, application and software.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Warehouse: - Central repository of data.</a:t>
            </a:r>
          </a:p>
          <a:p>
            <a:pPr algn="l"/>
            <a:r>
              <a:rPr lang="en-IN" dirty="0"/>
              <a:t>Relational database: - organised as a set of data.</a:t>
            </a:r>
          </a:p>
          <a:p>
            <a:pPr algn="l"/>
            <a:r>
              <a:rPr lang="en-IN" dirty="0"/>
              <a:t>NO SQL-&gt; Non-relational database, allows unstructured and semi structured data.</a:t>
            </a:r>
          </a:p>
          <a:p>
            <a:pPr algn="l"/>
            <a:r>
              <a:rPr lang="en-IN" dirty="0"/>
              <a:t>Graphs: - Stores data in terms of entities and relationships between the entities.</a:t>
            </a:r>
          </a:p>
          <a:p>
            <a:pPr algn="l"/>
            <a:r>
              <a:rPr lang="en-IN" dirty="0"/>
              <a:t>OLTP-&gt; Speedy, analytic database designed for large numbers of transactions performed by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380462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B9C3-9117-E8A4-7762-18DC074A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94"/>
            <a:ext cx="10515600" cy="57542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SQL</a:t>
            </a:r>
            <a:r>
              <a:rPr lang="en-IN" dirty="0"/>
              <a:t>-&gt; STRUCTURED QUERY LANGUAGE</a:t>
            </a:r>
          </a:p>
          <a:p>
            <a:pPr marL="0" indent="0">
              <a:buNone/>
            </a:pPr>
            <a:r>
              <a:rPr lang="en-IN" dirty="0"/>
              <a:t>It is a standard language for dealing with relational database.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DDL-&gt; </a:t>
            </a:r>
            <a:r>
              <a:rPr lang="en-IN" dirty="0"/>
              <a:t>Data Definition Language (for defining the database schema)</a:t>
            </a:r>
          </a:p>
          <a:p>
            <a:pPr marL="0" indent="0">
              <a:buNone/>
            </a:pPr>
            <a:r>
              <a:rPr lang="en-IN" dirty="0"/>
              <a:t>                         -&gt; CREATE</a:t>
            </a:r>
          </a:p>
          <a:p>
            <a:pPr marL="0" indent="0">
              <a:buNone/>
            </a:pPr>
            <a:r>
              <a:rPr lang="en-IN" dirty="0"/>
              <a:t>                         -&gt; DROP</a:t>
            </a:r>
          </a:p>
          <a:p>
            <a:pPr marL="0" indent="0">
              <a:buNone/>
            </a:pPr>
            <a:r>
              <a:rPr lang="en-IN" dirty="0"/>
              <a:t>                         -&gt; ALTER</a:t>
            </a:r>
          </a:p>
          <a:p>
            <a:pPr marL="0" indent="0">
              <a:buNone/>
            </a:pPr>
            <a:r>
              <a:rPr lang="en-IN" dirty="0"/>
              <a:t>                         -&gt; TRUNCATE</a:t>
            </a:r>
          </a:p>
          <a:p>
            <a:pPr marL="0" indent="0">
              <a:buNone/>
            </a:pPr>
            <a:r>
              <a:rPr lang="en-IN" b="1" dirty="0"/>
              <a:t>DQL-&gt; </a:t>
            </a:r>
            <a:r>
              <a:rPr lang="en-IN" dirty="0"/>
              <a:t>Data Query Language (syntax for fetching some columns from table)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2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14D1-4F63-6EAD-D8CA-4964DE79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925"/>
            <a:ext cx="10515600" cy="5875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DML-&gt; </a:t>
            </a:r>
            <a:r>
              <a:rPr lang="en-IN" dirty="0"/>
              <a:t>Data Manipulation Language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INSERT</a:t>
            </a:r>
          </a:p>
          <a:p>
            <a:pPr marL="0" indent="0">
              <a:buNone/>
            </a:pPr>
            <a:r>
              <a:rPr lang="en-IN" dirty="0"/>
              <a:t>                    -&gt; UPDATE</a:t>
            </a:r>
          </a:p>
          <a:p>
            <a:pPr marL="0" indent="0">
              <a:buNone/>
            </a:pPr>
            <a:r>
              <a:rPr lang="en-IN" dirty="0"/>
              <a:t>                    -&gt; DELETE</a:t>
            </a:r>
          </a:p>
          <a:p>
            <a:pPr marL="0" indent="0">
              <a:buNone/>
            </a:pPr>
            <a:r>
              <a:rPr lang="en-IN" b="1" dirty="0"/>
              <a:t>DCL-&gt; </a:t>
            </a:r>
            <a:r>
              <a:rPr lang="en-IN" dirty="0"/>
              <a:t>Data Control Language (rights and permissions and other controls of the database system.)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GRANT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REVOKE</a:t>
            </a:r>
          </a:p>
          <a:p>
            <a:pPr marL="0" indent="0">
              <a:buNone/>
            </a:pPr>
            <a:r>
              <a:rPr lang="en-IN" b="1" dirty="0"/>
              <a:t>TCL-&gt; </a:t>
            </a:r>
            <a:r>
              <a:rPr lang="en-IN" dirty="0"/>
              <a:t>Transaction Control Language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COMMIT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ROLLBACK 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SAFEPOINT</a:t>
            </a:r>
          </a:p>
          <a:p>
            <a:pPr marL="0" indent="0">
              <a:buNone/>
            </a:pPr>
            <a:r>
              <a:rPr lang="en-IN" b="1" dirty="0"/>
              <a:t>                    </a:t>
            </a:r>
            <a:r>
              <a:rPr lang="en-IN" dirty="0"/>
              <a:t>-&gt; SET TRANSACTION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011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706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JOURNEY PPT</vt:lpstr>
      <vt:lpstr>Week 1</vt:lpstr>
      <vt:lpstr>Teams</vt:lpstr>
      <vt:lpstr>PowerPoint Presentation</vt:lpstr>
      <vt:lpstr>PowerPoint Presentation</vt:lpstr>
      <vt:lpstr>18TH-25TH (FOUNDATIONAL)</vt:lpstr>
      <vt:lpstr>PowerPoint Presentation</vt:lpstr>
      <vt:lpstr>PowerPoint Presentation</vt:lpstr>
      <vt:lpstr>PowerPoint Presentation</vt:lpstr>
      <vt:lpstr>Activity on 21st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Saha, Arka K SBOBNG-PTIY/FHF</dc:creator>
  <cp:lastModifiedBy>Saha, Arka K SBOBNG-PTIY/FHF</cp:lastModifiedBy>
  <cp:revision>1</cp:revision>
  <dcterms:created xsi:type="dcterms:W3CDTF">2023-08-25T03:18:28Z</dcterms:created>
  <dcterms:modified xsi:type="dcterms:W3CDTF">2023-09-01T10:29:55Z</dcterms:modified>
</cp:coreProperties>
</file>