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ha, Arka K SBOBNG-PTIY/FHF" userId="4da09485-026b-4e4a-9ade-dfeb8e3c2104" providerId="ADAL" clId="{05EF8E2C-A1E9-43D8-9031-33652213DB64}"/>
    <pc:docChg chg="modSld">
      <pc:chgData name="Saha, Arka K SBOBNG-PTIY/FHF" userId="4da09485-026b-4e4a-9ade-dfeb8e3c2104" providerId="ADAL" clId="{05EF8E2C-A1E9-43D8-9031-33652213DB64}" dt="2023-09-20T04:29:01.186" v="1" actId="20577"/>
      <pc:docMkLst>
        <pc:docMk/>
      </pc:docMkLst>
      <pc:sldChg chg="modSp mod">
        <pc:chgData name="Saha, Arka K SBOBNG-PTIY/FHF" userId="4da09485-026b-4e4a-9ade-dfeb8e3c2104" providerId="ADAL" clId="{05EF8E2C-A1E9-43D8-9031-33652213DB64}" dt="2023-09-20T04:29:01.186" v="1" actId="20577"/>
        <pc:sldMkLst>
          <pc:docMk/>
          <pc:sldMk cId="2606541684" sldId="257"/>
        </pc:sldMkLst>
        <pc:spChg chg="mod">
          <ac:chgData name="Saha, Arka K SBOBNG-PTIY/FHF" userId="4da09485-026b-4e4a-9ade-dfeb8e3c2104" providerId="ADAL" clId="{05EF8E2C-A1E9-43D8-9031-33652213DB64}" dt="2023-09-20T04:29:01.186" v="1" actId="20577"/>
          <ac:spMkLst>
            <pc:docMk/>
            <pc:sldMk cId="2606541684" sldId="257"/>
            <ac:spMk id="3" creationId="{825B0DDB-4EB2-199F-6189-8D2D41EEF91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DF5E5-A594-87DD-EC6C-9D2499667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EE741-82FB-3130-2C16-C961BBB41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4EC8E-AC51-96A6-C110-4F1E1B45E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214FF-4BF8-4F42-B077-23E788C2B8E5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65BF49-943C-BB70-DE23-D6E33E379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D9348A-86E9-5657-D5D9-162B5F08C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C8EBF-69A9-4E42-8865-8D0A688B6F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5752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3FDA6-D37C-C1C9-0CE8-67A36717F8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A1F5D8-AE56-2AA7-E22B-C8FD33AD8C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3FE60-E4F0-F81A-8998-6C84A882F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214FF-4BF8-4F42-B077-23E788C2B8E5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2C109-28A0-846D-F247-178CF8015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1C418-EAAE-4E94-64BD-084A965FF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C8EBF-69A9-4E42-8865-8D0A688B6F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9208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0795E4-C110-BDED-1061-79780ADF7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7296BF-37CF-DAC4-9C31-C095C6BA4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83FD8F-9027-73F6-82BA-6DEF05E040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214FF-4BF8-4F42-B077-23E788C2B8E5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1F729-18B0-F108-D4DD-1E9FCBA795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326F5B-5C30-4865-267A-3E071A0B44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C8EBF-69A9-4E42-8865-8D0A688B6F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4815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3DA3A-EDB9-7AD7-738C-A47ACC4608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JOURNEY PPT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5B0DDB-4EB2-199F-6189-8D2D41EEF9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133599"/>
          </a:xfrm>
        </p:spPr>
        <p:txBody>
          <a:bodyPr>
            <a:normAutofit lnSpcReduction="10000"/>
          </a:bodyPr>
          <a:lstStyle/>
          <a:p>
            <a:r>
              <a:rPr lang="en-IN" dirty="0"/>
              <a:t>Name: -  ARKA KUMAR SAHA</a:t>
            </a:r>
          </a:p>
          <a:p>
            <a:r>
              <a:rPr lang="en-IN" dirty="0"/>
              <a:t>Batch: - 4</a:t>
            </a:r>
          </a:p>
          <a:p>
            <a:r>
              <a:rPr lang="en-IN" dirty="0"/>
              <a:t>Reg ID:- SH7B23109</a:t>
            </a:r>
          </a:p>
          <a:p>
            <a:r>
              <a:rPr lang="en-IN" dirty="0"/>
              <a:t>Room no.:- 7</a:t>
            </a:r>
          </a:p>
          <a:p>
            <a:r>
              <a:rPr lang="en-IN"/>
              <a:t>Week-3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6541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1305B-4881-0A00-6771-BE3A7A02E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5826"/>
            <a:ext cx="10515600" cy="5711137"/>
          </a:xfrm>
        </p:spPr>
        <p:txBody>
          <a:bodyPr/>
          <a:lstStyle/>
          <a:p>
            <a:pPr marL="0" indent="0">
              <a:buNone/>
            </a:pPr>
            <a:r>
              <a:rPr lang="en-IN" u="sng" dirty="0"/>
              <a:t>28</a:t>
            </a:r>
            <a:r>
              <a:rPr lang="en-IN" u="sng" baseline="30000" dirty="0"/>
              <a:t>th</a:t>
            </a:r>
            <a:r>
              <a:rPr lang="en-IN" u="sng" dirty="0"/>
              <a:t> August- </a:t>
            </a:r>
            <a:r>
              <a:rPr lang="en-IN" dirty="0"/>
              <a:t>CASE STUDY</a:t>
            </a:r>
          </a:p>
          <a:p>
            <a:pPr marL="0" indent="0">
              <a:buNone/>
            </a:pPr>
            <a:r>
              <a:rPr lang="en-IN" u="sng" dirty="0"/>
              <a:t>29th august- </a:t>
            </a:r>
            <a:r>
              <a:rPr lang="en-IN" dirty="0"/>
              <a:t>Introduction to Business Intelligence</a:t>
            </a:r>
          </a:p>
          <a:p>
            <a:pPr marL="0" indent="0">
              <a:buNone/>
            </a:pPr>
            <a:r>
              <a:rPr lang="en-IN" dirty="0"/>
              <a:t>Understanding KEY RESOURCE AREA(KRA) and KEY PERFORMANCE INDICATOR(KPI).</a:t>
            </a:r>
          </a:p>
          <a:p>
            <a:pPr marL="0" indent="0">
              <a:buNone/>
            </a:pPr>
            <a:r>
              <a:rPr lang="en-IN" dirty="0"/>
              <a:t>Understanding about DATA WAREHOUSE.</a:t>
            </a:r>
          </a:p>
          <a:p>
            <a:pPr marL="0" indent="0">
              <a:buNone/>
            </a:pPr>
            <a:r>
              <a:rPr lang="en-IN" dirty="0"/>
              <a:t>Understanding about Online Transaction Process(OLTP). It is used to automate business transactions.</a:t>
            </a:r>
          </a:p>
          <a:p>
            <a:pPr marL="0" indent="0">
              <a:buNone/>
            </a:pPr>
            <a:r>
              <a:rPr lang="en-IN" dirty="0"/>
              <a:t>Understanding about OLAP.</a:t>
            </a:r>
          </a:p>
        </p:txBody>
      </p:sp>
    </p:spTree>
    <p:extLst>
      <p:ext uri="{BB962C8B-B14F-4D97-AF65-F5344CB8AC3E}">
        <p14:creationId xmlns:p14="http://schemas.microsoft.com/office/powerpoint/2010/main" val="1766155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18C81-84D5-93D7-10C8-FD012A2C7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5057"/>
            <a:ext cx="10515600" cy="5831906"/>
          </a:xfrm>
        </p:spPr>
        <p:txBody>
          <a:bodyPr/>
          <a:lstStyle/>
          <a:p>
            <a:pPr marL="0" indent="0">
              <a:buNone/>
            </a:pPr>
            <a:r>
              <a:rPr lang="en-IN" u="sng" dirty="0"/>
              <a:t>30</a:t>
            </a:r>
            <a:r>
              <a:rPr lang="en-IN" u="sng" baseline="30000" dirty="0"/>
              <a:t>TH</a:t>
            </a:r>
            <a:r>
              <a:rPr lang="en-IN" u="sng" dirty="0"/>
              <a:t> AUGUST- </a:t>
            </a:r>
            <a:r>
              <a:rPr lang="en-IN" dirty="0"/>
              <a:t>Understanding Dimensional modelling . It is a logical design technique that seeks to present the data in a standard framework that is intuitive and allows for a high-performance access.</a:t>
            </a:r>
          </a:p>
          <a:p>
            <a:pPr marL="0" indent="0">
              <a:buNone/>
            </a:pPr>
            <a:r>
              <a:rPr lang="en-IN" dirty="0"/>
              <a:t>Understanding FACTS, fact table and dimension table.</a:t>
            </a:r>
          </a:p>
          <a:p>
            <a:pPr marL="0" indent="0">
              <a:buNone/>
            </a:pPr>
            <a:r>
              <a:rPr lang="en-IN" dirty="0"/>
              <a:t>Understanding about aggregate, star schema, multi star schema.</a:t>
            </a:r>
          </a:p>
          <a:p>
            <a:pPr marL="0" indent="0">
              <a:buNone/>
            </a:pPr>
            <a:r>
              <a:rPr lang="en-IN" dirty="0"/>
              <a:t>Creating a Library management fact table.</a:t>
            </a:r>
          </a:p>
          <a:p>
            <a:pPr marL="0" indent="0">
              <a:buNone/>
            </a:pPr>
            <a:r>
              <a:rPr lang="en-IN" dirty="0"/>
              <a:t>Understanding about SLICING and DICING.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4750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D0B1F-3EBC-E404-1D2E-907655EB3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2309"/>
            <a:ext cx="10515600" cy="5814654"/>
          </a:xfrm>
        </p:spPr>
        <p:txBody>
          <a:bodyPr/>
          <a:lstStyle/>
          <a:p>
            <a:pPr marL="0" indent="0">
              <a:buNone/>
            </a:pPr>
            <a:r>
              <a:rPr lang="en-IN" u="sng" dirty="0"/>
              <a:t>31</a:t>
            </a:r>
            <a:r>
              <a:rPr lang="en-IN" u="sng" baseline="30000" dirty="0"/>
              <a:t>st</a:t>
            </a:r>
            <a:r>
              <a:rPr lang="en-IN" u="sng" dirty="0"/>
              <a:t> August</a:t>
            </a:r>
            <a:r>
              <a:rPr lang="en-IN" dirty="0"/>
              <a:t>: - Received the credentials for Azure login.</a:t>
            </a:r>
          </a:p>
          <a:p>
            <a:pPr marL="0" indent="0">
              <a:buNone/>
            </a:pPr>
            <a:r>
              <a:rPr lang="en-IN" dirty="0"/>
              <a:t>Created a </a:t>
            </a:r>
            <a:r>
              <a:rPr lang="en-IN" dirty="0" err="1"/>
              <a:t>Sql</a:t>
            </a:r>
            <a:r>
              <a:rPr lang="en-IN" dirty="0"/>
              <a:t> database on azure portal and worked on it.</a:t>
            </a:r>
          </a:p>
          <a:p>
            <a:pPr marL="0" indent="0">
              <a:buNone/>
            </a:pPr>
            <a:r>
              <a:rPr lang="en-IN" dirty="0"/>
              <a:t>Learnt about SCD1,2,3,4,5,6,7.</a:t>
            </a:r>
          </a:p>
          <a:p>
            <a:pPr marL="0" indent="0">
              <a:buNone/>
            </a:pPr>
            <a:r>
              <a:rPr lang="en-IN" dirty="0"/>
              <a:t>Created a table of employee, orders, order details, products and things and performed some </a:t>
            </a:r>
            <a:r>
              <a:rPr lang="en-IN" dirty="0" err="1"/>
              <a:t>sql</a:t>
            </a:r>
            <a:r>
              <a:rPr lang="en-IN" dirty="0"/>
              <a:t> commands.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u="sng" dirty="0"/>
              <a:t>1</a:t>
            </a:r>
            <a:r>
              <a:rPr lang="en-IN" u="sng" baseline="30000" dirty="0"/>
              <a:t>st</a:t>
            </a:r>
            <a:r>
              <a:rPr lang="en-IN" u="sng" dirty="0"/>
              <a:t> September</a:t>
            </a:r>
            <a:r>
              <a:rPr lang="en-IN" dirty="0"/>
              <a:t>:  - created a table and performed outer join and left join.</a:t>
            </a:r>
          </a:p>
          <a:p>
            <a:pPr marL="0" indent="0">
              <a:buNone/>
            </a:pPr>
            <a:r>
              <a:rPr lang="en-IN" dirty="0"/>
              <a:t>Performed </a:t>
            </a:r>
            <a:r>
              <a:rPr lang="en-IN" dirty="0" err="1"/>
              <a:t>sql</a:t>
            </a:r>
            <a:r>
              <a:rPr lang="en-IN" dirty="0"/>
              <a:t> commands without using group by clause.</a:t>
            </a:r>
          </a:p>
          <a:p>
            <a:pPr marL="0" indent="0">
              <a:buNone/>
            </a:pPr>
            <a:r>
              <a:rPr lang="en-IN" dirty="0"/>
              <a:t>Learnt about functions.</a:t>
            </a:r>
          </a:p>
        </p:txBody>
      </p:sp>
    </p:spTree>
    <p:extLst>
      <p:ext uri="{BB962C8B-B14F-4D97-AF65-F5344CB8AC3E}">
        <p14:creationId xmlns:p14="http://schemas.microsoft.com/office/powerpoint/2010/main" val="1258194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d0cb1e24-a0e2-4a4c-9340-733297c9cd7c}" enabled="1" method="Privileged" siteId="{db1e96a8-a3da-442a-930b-235cac24cd5c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210</Words>
  <Application>Microsoft Office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JOURNEY PPT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JOURNEY PPT</dc:title>
  <dc:creator>Saha, Arka K SBOBNG-PTIY/FHF</dc:creator>
  <cp:lastModifiedBy>Saha, Arka K SBOBNG-PTIY/FHF</cp:lastModifiedBy>
  <cp:revision>1</cp:revision>
  <dcterms:created xsi:type="dcterms:W3CDTF">2023-09-01T15:30:53Z</dcterms:created>
  <dcterms:modified xsi:type="dcterms:W3CDTF">2023-09-20T04:29:03Z</dcterms:modified>
</cp:coreProperties>
</file>