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38621184"/>
        <c:axId val="-1738619008"/>
      </c:barChart>
      <c:catAx>
        <c:axId val="-1738621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8619008"/>
        <c:crosses val="autoZero"/>
        <c:auto val="1"/>
        <c:lblAlgn val="ctr"/>
        <c:lblOffset val="100"/>
        <c:noMultiLvlLbl val="0"/>
      </c:catAx>
      <c:valAx>
        <c:axId val="-173861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8621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1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8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5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6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2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D80BD-AD25-408A-B639-CB8CBC43097A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095D4-0F81-4B5D-89DE-A59EC7DE4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testing Document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 I’m </a:t>
            </a:r>
            <a:r>
              <a:rPr lang="en-US" dirty="0" err="1" smtClean="0"/>
              <a:t>Avinash</a:t>
            </a:r>
            <a:r>
              <a:rPr lang="en-US" dirty="0" smtClean="0"/>
              <a:t> and this if for testing purpose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smtClean="0"/>
              <a:t>is chart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102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39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This is testing Document</vt:lpstr>
      <vt:lpstr>This is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testing Document</dc:title>
  <dc:creator>AVINASH KR SAHNI</dc:creator>
  <cp:lastModifiedBy>AVINASH KR SAHNI</cp:lastModifiedBy>
  <cp:revision>3</cp:revision>
  <dcterms:created xsi:type="dcterms:W3CDTF">2025-06-18T19:54:45Z</dcterms:created>
  <dcterms:modified xsi:type="dcterms:W3CDTF">2025-06-18T19:59:06Z</dcterms:modified>
</cp:coreProperties>
</file>