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5" r:id="rId7"/>
    <p:sldId id="357" r:id="rId8"/>
    <p:sldId id="369" r:id="rId9"/>
    <p:sldId id="370" r:id="rId10"/>
    <p:sldId id="400" r:id="rId11"/>
    <p:sldId id="371" r:id="rId12"/>
    <p:sldId id="372" r:id="rId13"/>
    <p:sldId id="373" r:id="rId14"/>
    <p:sldId id="394" r:id="rId15"/>
    <p:sldId id="396" r:id="rId16"/>
    <p:sldId id="397" r:id="rId17"/>
    <p:sldId id="398" r:id="rId18"/>
    <p:sldId id="399" r:id="rId19"/>
    <p:sldId id="356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8" autoAdjust="0"/>
    <p:restoredTop sz="88272" autoAdjust="0"/>
  </p:normalViewPr>
  <p:slideViewPr>
    <p:cSldViewPr snapToGrid="0">
      <p:cViewPr varScale="1">
        <p:scale>
          <a:sx n="149" d="100"/>
          <a:sy n="149" d="100"/>
        </p:scale>
        <p:origin x="15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of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of Computation, Information and Technology</a:t>
            </a:r>
          </a:p>
          <a:p>
            <a:endParaRPr lang="en-GB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Prof. Dr. rer. nat. Martin Schulz</a:t>
            </a:r>
          </a:p>
          <a:p>
            <a:r>
              <a:rPr lang="de-DE" dirty="0"/>
              <a:t>München, 29. August 2023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Grundlagenpraktikum: Rechnerarchitektur </a:t>
            </a:r>
            <a:br>
              <a:rPr lang="de-DE" dirty="0"/>
            </a:b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3703"/>
          </a:xfrm>
        </p:spPr>
        <p:txBody>
          <a:bodyPr/>
          <a:lstStyle/>
          <a:p>
            <a:r>
              <a:rPr lang="en-GB" sz="3200" dirty="0" err="1"/>
              <a:t>Variante</a:t>
            </a:r>
            <a:r>
              <a:rPr lang="en-GB" sz="3200" dirty="0"/>
              <a:t> 𝐼</a:t>
            </a:r>
          </a:p>
        </p:txBody>
      </p:sp>
    </p:spTree>
    <p:extLst>
      <p:ext uri="{BB962C8B-B14F-4D97-AF65-F5344CB8AC3E}">
        <p14:creationId xmlns:p14="http://schemas.microsoft.com/office/powerpoint/2010/main" val="293027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3703"/>
          </a:xfrm>
        </p:spPr>
        <p:txBody>
          <a:bodyPr/>
          <a:lstStyle/>
          <a:p>
            <a:r>
              <a:rPr lang="en-GB" sz="3200" dirty="0" err="1"/>
              <a:t>Variante</a:t>
            </a:r>
            <a:r>
              <a:rPr lang="en-GB" sz="3200" dirty="0"/>
              <a:t> 𝐼𝐼</a:t>
            </a:r>
          </a:p>
        </p:txBody>
      </p:sp>
    </p:spTree>
    <p:extLst>
      <p:ext uri="{BB962C8B-B14F-4D97-AF65-F5344CB8AC3E}">
        <p14:creationId xmlns:p14="http://schemas.microsoft.com/office/powerpoint/2010/main" val="179716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Performanzvergleich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5332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Zusammenfassung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9152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Arithmetik in Zahlensystemen mit </a:t>
            </a:r>
            <a:r>
              <a:rPr lang="de-DE" dirty="0" err="1"/>
              <a:t>ungewöhnlicher</a:t>
            </a:r>
            <a:r>
              <a:rPr lang="de-DE" dirty="0"/>
              <a:t> Basis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</a:t>
            </a:r>
          </a:p>
          <a:p>
            <a:r>
              <a:rPr lang="de-DE" dirty="0"/>
              <a:t>München, 29. August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69789"/>
            <a:ext cx="8508999" cy="1274125"/>
          </a:xfrm>
        </p:spPr>
        <p:txBody>
          <a:bodyPr/>
          <a:lstStyle/>
          <a:p>
            <a:r>
              <a:rPr lang="de-DE" dirty="0"/>
              <a:t>Alireza Kamalidehghan, Mostafa Nejati Hatamian, Sina Mozaffari Tabar </a:t>
            </a:r>
          </a:p>
          <a:p>
            <a:r>
              <a:rPr lang="de-DE" dirty="0"/>
              <a:t>München, 29. August 2023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Arithmetik in Zahlensystemen mit ungewöhnlicher Basis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GB" sz="2200" dirty="0"/>
              <a:t>Grundlagen der </a:t>
            </a:r>
            <a:r>
              <a:rPr lang="en-GB" sz="2200" dirty="0" err="1"/>
              <a:t>Zahlsysteme</a:t>
            </a:r>
            <a:endParaRPr lang="en-GB" sz="2200" dirty="0"/>
          </a:p>
          <a:p>
            <a:pPr marL="633413" lvl="1" indent="-457200">
              <a:buFont typeface="+mj-lt"/>
              <a:buAutoNum type="arabicParenR"/>
            </a:pPr>
            <a:r>
              <a:rPr lang="en-GB" sz="2200" dirty="0" err="1"/>
              <a:t>Binärsystem</a:t>
            </a:r>
            <a:r>
              <a:rPr lang="en-GB" sz="2200" dirty="0"/>
              <a:t> (Basis 2) und </a:t>
            </a:r>
            <a:r>
              <a:rPr lang="en-GB" sz="2200" dirty="0" err="1"/>
              <a:t>Hexadezimalsystem</a:t>
            </a:r>
            <a:r>
              <a:rPr lang="en-GB" sz="2200" dirty="0"/>
              <a:t> (Basis 16)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200" dirty="0" err="1"/>
              <a:t>Basisumwandlung</a:t>
            </a:r>
            <a:endParaRPr lang="en-GB" sz="2200" dirty="0"/>
          </a:p>
          <a:p>
            <a:pPr marL="633413" lvl="1" indent="-457200">
              <a:buFont typeface="+mj-lt"/>
              <a:buAutoNum type="arabicParenR"/>
            </a:pPr>
            <a:r>
              <a:rPr lang="en-GB" sz="2200" dirty="0" err="1"/>
              <a:t>Umrechnung</a:t>
            </a:r>
            <a:r>
              <a:rPr lang="en-GB" sz="2200" dirty="0"/>
              <a:t> von </a:t>
            </a:r>
            <a:r>
              <a:rPr lang="en-GB" sz="2200" dirty="0" err="1"/>
              <a:t>Zahlen</a:t>
            </a:r>
            <a:r>
              <a:rPr lang="en-GB" sz="2200" dirty="0"/>
              <a:t> in </a:t>
            </a:r>
            <a:r>
              <a:rPr lang="en-GB" sz="2200" dirty="0" err="1"/>
              <a:t>unterschiedlichen</a:t>
            </a:r>
            <a:r>
              <a:rPr lang="en-GB" sz="2200" dirty="0"/>
              <a:t> </a:t>
            </a:r>
            <a:r>
              <a:rPr lang="en-GB" sz="2200" dirty="0" err="1"/>
              <a:t>Basen</a:t>
            </a:r>
            <a:r>
              <a:rPr lang="en-GB" sz="2200" dirty="0"/>
              <a:t> </a:t>
            </a:r>
          </a:p>
          <a:p>
            <a:pPr marL="633413" lvl="1" indent="-457200">
              <a:buFont typeface="+mj-lt"/>
              <a:buAutoNum type="arabicParenR"/>
            </a:pPr>
            <a:r>
              <a:rPr lang="en-GB" sz="2200" dirty="0" err="1"/>
              <a:t>Zahlen</a:t>
            </a:r>
            <a:r>
              <a:rPr lang="en-GB" sz="2200" dirty="0"/>
              <a:t> in der Basis von </a:t>
            </a:r>
            <a:r>
              <a:rPr lang="en-GB" sz="2200" dirty="0" err="1"/>
              <a:t>komplexen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endParaRPr lang="en-GB" sz="2200" dirty="0"/>
          </a:p>
          <a:p>
            <a:pPr marL="457200" indent="-457200">
              <a:buFont typeface="+mj-lt"/>
              <a:buAutoNum type="arabicParenR"/>
            </a:pPr>
            <a:r>
              <a:rPr lang="en-GB" sz="2200" dirty="0" err="1"/>
              <a:t>Implementierungsmöglichkeiten</a:t>
            </a:r>
            <a:endParaRPr lang="en-GB" sz="2200" i="1" dirty="0"/>
          </a:p>
          <a:p>
            <a:pPr marL="633413" lvl="1" indent="-457200">
              <a:buFont typeface="+mj-lt"/>
              <a:buAutoNum type="arabicParenR"/>
            </a:pPr>
            <a:r>
              <a:rPr lang="en-GB" sz="2200" i="1" dirty="0" err="1"/>
              <a:t>Performanzvergleich</a:t>
            </a:r>
            <a:endParaRPr lang="en-GB" sz="2200" dirty="0"/>
          </a:p>
          <a:p>
            <a:pPr marL="457200" indent="-457200">
              <a:buFont typeface="+mj-lt"/>
              <a:buAutoNum type="arabicParenR"/>
            </a:pPr>
            <a:r>
              <a:rPr lang="en-GB" sz="2200" dirty="0" err="1"/>
              <a:t>Zusammenfassung</a:t>
            </a:r>
            <a:endParaRPr lang="en-GB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Gliederung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3200" dirty="0" err="1"/>
              <a:t>Grundlagen</a:t>
            </a:r>
            <a:r>
              <a:rPr lang="en-GB" sz="3200" dirty="0"/>
              <a:t> der </a:t>
            </a:r>
            <a:r>
              <a:rPr lang="en-GB" sz="3200" dirty="0" err="1"/>
              <a:t>Zahlsysteme</a:t>
            </a:r>
            <a:endParaRPr lang="en-GB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3200" dirty="0" err="1"/>
              <a:t>Arithmetik</a:t>
            </a:r>
            <a:r>
              <a:rPr lang="en-GB" sz="3200" dirty="0"/>
              <a:t> in </a:t>
            </a:r>
            <a:r>
              <a:rPr lang="en-GB" sz="3200" dirty="0" err="1"/>
              <a:t>ungewöhnlichen</a:t>
            </a:r>
            <a:r>
              <a:rPr lang="en-GB" sz="3200" dirty="0"/>
              <a:t> </a:t>
            </a:r>
            <a:r>
              <a:rPr lang="en-GB" sz="3200" dirty="0" err="1"/>
              <a:t>Zahlensystemen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1988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3200" dirty="0" err="1"/>
              <a:t>Basisumwandlung</a:t>
            </a:r>
            <a:endParaRPr lang="de-DE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641475"/>
          </a:xfrm>
          <a:prstGeom prst="rect">
            <a:avLst/>
          </a:prstGeom>
        </p:spPr>
        <p:txBody>
          <a:bodyPr/>
          <a:lstStyle/>
          <a:p>
            <a:r>
              <a:rPr lang="en-GB" sz="3000" dirty="0" err="1"/>
              <a:t>Umrechnung</a:t>
            </a:r>
            <a:r>
              <a:rPr lang="en-GB" sz="3000" dirty="0"/>
              <a:t> von </a:t>
            </a:r>
            <a:r>
              <a:rPr lang="en-GB" sz="3000" dirty="0" err="1"/>
              <a:t>Zahlen</a:t>
            </a:r>
            <a:r>
              <a:rPr lang="en-GB" sz="3000" dirty="0"/>
              <a:t> in </a:t>
            </a:r>
            <a:r>
              <a:rPr lang="en-GB" sz="3000" dirty="0" err="1"/>
              <a:t>unterschiedlichen</a:t>
            </a:r>
            <a:r>
              <a:rPr lang="en-GB" sz="3000" dirty="0"/>
              <a:t> </a:t>
            </a:r>
            <a:r>
              <a:rPr lang="en-GB" sz="3000" dirty="0" err="1"/>
              <a:t>Basen</a:t>
            </a:r>
            <a:r>
              <a:rPr lang="en-GB" sz="3000" dirty="0"/>
              <a:t> </a:t>
            </a:r>
            <a:br>
              <a:rPr lang="en-GB" sz="3000" dirty="0"/>
            </a:br>
            <a:br>
              <a:rPr lang="en-GB" sz="3000" dirty="0"/>
            </a:br>
            <a:endParaRPr lang="en-GB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GB" sz="3000" dirty="0" err="1"/>
              <a:t>Komplexe</a:t>
            </a:r>
            <a:r>
              <a:rPr lang="en-GB" sz="3000" dirty="0"/>
              <a:t> </a:t>
            </a:r>
            <a:r>
              <a:rPr lang="en-GB" sz="3000" dirty="0" err="1"/>
              <a:t>Zahlen</a:t>
            </a:r>
            <a:r>
              <a:rPr lang="en-GB" sz="3000" dirty="0"/>
              <a:t> in der Basis von </a:t>
            </a:r>
            <a:r>
              <a:rPr lang="en-GB" sz="3000" dirty="0" err="1"/>
              <a:t>komplexen</a:t>
            </a:r>
            <a:r>
              <a:rPr lang="en-GB" sz="3000" dirty="0"/>
              <a:t> </a:t>
            </a:r>
            <a:r>
              <a:rPr lang="en-GB" sz="3000" dirty="0" err="1"/>
              <a:t>Zahlen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Implementierungsmöglichkeiten</a:t>
            </a:r>
            <a:endParaRPr lang="en-GB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CFD4C617-499C-4946-963B-8C1F2C665F83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F85D47FA-3F4A-0C4C-903B-0B844578E3E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373DB687-6283-7A4D-A36F-7BC7BDD9CFC9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37E17DB3-13A1-AA4B-B936-F1D1D23DD00A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7F30BC44-D77E-3743-A1CF-871956E322F9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A8445495-5C88-824D-AD52-8BE54B162C0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284</Words>
  <Application>Microsoft Macintosh PowerPoint</Application>
  <PresentationFormat>On-screen Show (4:3)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Grundlagenpraktikum: Rechnerarchitektur  </vt:lpstr>
      <vt:lpstr>Arithmetik in Zahlensystemen mit ungewöhnlicher Basis</vt:lpstr>
      <vt:lpstr>Gliederung</vt:lpstr>
      <vt:lpstr>Grundlagen der Zahlsysteme</vt:lpstr>
      <vt:lpstr>Arithmetik in ungewöhnlichen Zahlensystemen</vt:lpstr>
      <vt:lpstr>Basisumwandlung</vt:lpstr>
      <vt:lpstr>Umrechnung von Zahlen in unterschiedlichen Basen   </vt:lpstr>
      <vt:lpstr>Komplexe Zahlen in der Basis von komplexen Zahlen</vt:lpstr>
      <vt:lpstr>Implementierungsmöglichkeiten</vt:lpstr>
      <vt:lpstr>Variante 𝐼</vt:lpstr>
      <vt:lpstr>Variante 𝐼𝐼</vt:lpstr>
      <vt:lpstr>Performanzvergleich</vt:lpstr>
      <vt:lpstr>Zusammenfassung</vt:lpstr>
      <vt:lpstr>Arithmetik in Zahlensystemen mit ungewöhnlicher Basis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Grundlagenpraktikum: Rechnerarchitektur  </dc:title>
  <dc:creator>Sina Mozaffari Tabar</dc:creator>
  <cp:lastModifiedBy>Sina Mozaffari Tabar</cp:lastModifiedBy>
  <cp:revision>3</cp:revision>
  <cp:lastPrinted>2015-07-30T14:04:45Z</cp:lastPrinted>
  <dcterms:created xsi:type="dcterms:W3CDTF">2023-07-05T13:31:31Z</dcterms:created>
  <dcterms:modified xsi:type="dcterms:W3CDTF">2023-07-13T17:10:44Z</dcterms:modified>
</cp:coreProperties>
</file>