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400" r:id="rId8"/>
    <p:sldId id="357" r:id="rId9"/>
    <p:sldId id="369" r:id="rId10"/>
    <p:sldId id="401" r:id="rId11"/>
    <p:sldId id="394" r:id="rId12"/>
    <p:sldId id="372" r:id="rId13"/>
    <p:sldId id="402" r:id="rId14"/>
    <p:sldId id="406" r:id="rId15"/>
    <p:sldId id="396" r:id="rId16"/>
    <p:sldId id="408" r:id="rId17"/>
    <p:sldId id="397" r:id="rId18"/>
    <p:sldId id="407" r:id="rId19"/>
    <p:sldId id="409" r:id="rId20"/>
    <p:sldId id="356" r:id="rId21"/>
    <p:sldId id="398" r:id="rId22"/>
    <p:sldId id="405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9079DB9-40A9-A844-9686-E75B17B2E7A2}">
          <p14:sldIdLst>
            <p14:sldId id="355"/>
            <p14:sldId id="400"/>
            <p14:sldId id="357"/>
            <p14:sldId id="369"/>
            <p14:sldId id="401"/>
            <p14:sldId id="394"/>
            <p14:sldId id="372"/>
            <p14:sldId id="402"/>
            <p14:sldId id="406"/>
            <p14:sldId id="396"/>
            <p14:sldId id="408"/>
            <p14:sldId id="397"/>
            <p14:sldId id="407"/>
          </p14:sldIdLst>
        </p14:section>
        <p14:section name="Untitled Section" id="{704433EC-5FF4-4843-AFA1-F67521972202}">
          <p14:sldIdLst>
            <p14:sldId id="409"/>
            <p14:sldId id="356"/>
            <p14:sldId id="398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36764-66A9-B04F-9AAB-13C3AF9C4CEE}" v="1258" dt="2023-07-16T19:12:40.763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2" autoAdjust="0"/>
    <p:restoredTop sz="92079" autoAdjust="0"/>
  </p:normalViewPr>
  <p:slideViewPr>
    <p:cSldViewPr snapToGrid="0">
      <p:cViewPr>
        <p:scale>
          <a:sx n="135" d="100"/>
          <a:sy n="135" d="100"/>
        </p:scale>
        <p:origin x="1440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 Mozaffari Tabar" userId="14d718dd-5b00-47ec-acbf-d1614b32d7c9" providerId="ADAL" clId="{3D536764-66A9-B04F-9AAB-13C3AF9C4CEE}"/>
    <pc:docChg chg="undo redo custSel addSld delSld modSld sldOrd addSection modSection">
      <pc:chgData name="Sina Mozaffari Tabar" userId="14d718dd-5b00-47ec-acbf-d1614b32d7c9" providerId="ADAL" clId="{3D536764-66A9-B04F-9AAB-13C3AF9C4CEE}" dt="2023-07-16T19:30:57.502" v="2508" actId="20577"/>
      <pc:docMkLst>
        <pc:docMk/>
      </pc:docMkLst>
      <pc:sldChg chg="modSp mod">
        <pc:chgData name="Sina Mozaffari Tabar" userId="14d718dd-5b00-47ec-acbf-d1614b32d7c9" providerId="ADAL" clId="{3D536764-66A9-B04F-9AAB-13C3AF9C4CEE}" dt="2023-07-16T12:23:51.115" v="194" actId="1076"/>
        <pc:sldMkLst>
          <pc:docMk/>
          <pc:sldMk cId="0" sldId="355"/>
        </pc:sldMkLst>
        <pc:picChg chg="mod">
          <ac:chgData name="Sina Mozaffari Tabar" userId="14d718dd-5b00-47ec-acbf-d1614b32d7c9" providerId="ADAL" clId="{3D536764-66A9-B04F-9AAB-13C3AF9C4CEE}" dt="2023-07-16T12:23:51.115" v="194" actId="1076"/>
          <ac:picMkLst>
            <pc:docMk/>
            <pc:sldMk cId="0" sldId="355"/>
            <ac:picMk id="5" creationId="{00000000-0000-0000-0000-000000000000}"/>
          </ac:picMkLst>
        </pc:picChg>
      </pc:sldChg>
      <pc:sldChg chg="modSp mod ord">
        <pc:chgData name="Sina Mozaffari Tabar" userId="14d718dd-5b00-47ec-acbf-d1614b32d7c9" providerId="ADAL" clId="{3D536764-66A9-B04F-9AAB-13C3AF9C4CEE}" dt="2023-07-16T13:37:02.097" v="731" actId="20577"/>
        <pc:sldMkLst>
          <pc:docMk/>
          <pc:sldMk cId="0" sldId="356"/>
        </pc:sldMkLst>
        <pc:spChg chg="mod">
          <ac:chgData name="Sina Mozaffari Tabar" userId="14d718dd-5b00-47ec-acbf-d1614b32d7c9" providerId="ADAL" clId="{3D536764-66A9-B04F-9AAB-13C3AF9C4CEE}" dt="2023-07-16T13:37:02.097" v="731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3:36:56.994" v="729"/>
          <ac:spMkLst>
            <pc:docMk/>
            <pc:sldMk cId="0" sldId="356"/>
            <ac:spMk id="5" creationId="{00000000-0000-0000-0000-000000000000}"/>
          </ac:spMkLst>
        </pc:spChg>
      </pc:sldChg>
      <pc:sldChg chg="modSp mod">
        <pc:chgData name="Sina Mozaffari Tabar" userId="14d718dd-5b00-47ec-acbf-d1614b32d7c9" providerId="ADAL" clId="{3D536764-66A9-B04F-9AAB-13C3AF9C4CEE}" dt="2023-07-16T19:30:57.502" v="2508" actId="20577"/>
        <pc:sldMkLst>
          <pc:docMk/>
          <pc:sldMk cId="0" sldId="369"/>
        </pc:sldMkLst>
        <pc:spChg chg="mod">
          <ac:chgData name="Sina Mozaffari Tabar" userId="14d718dd-5b00-47ec-acbf-d1614b32d7c9" providerId="ADAL" clId="{3D536764-66A9-B04F-9AAB-13C3AF9C4CEE}" dt="2023-07-16T19:30:57.502" v="2508" actId="20577"/>
          <ac:spMkLst>
            <pc:docMk/>
            <pc:sldMk cId="0" sldId="369"/>
            <ac:spMk id="2" creationId="{00000000-0000-0000-0000-000000000000}"/>
          </ac:spMkLst>
        </pc:spChg>
      </pc:sldChg>
      <pc:sldChg chg="modSp mod">
        <pc:chgData name="Sina Mozaffari Tabar" userId="14d718dd-5b00-47ec-acbf-d1614b32d7c9" providerId="ADAL" clId="{3D536764-66A9-B04F-9AAB-13C3AF9C4CEE}" dt="2023-07-16T18:06:42.166" v="1763" actId="58"/>
        <pc:sldMkLst>
          <pc:docMk/>
          <pc:sldMk cId="0" sldId="372"/>
        </pc:sldMkLst>
        <pc:spChg chg="mod">
          <ac:chgData name="Sina Mozaffari Tabar" userId="14d718dd-5b00-47ec-acbf-d1614b32d7c9" providerId="ADAL" clId="{3D536764-66A9-B04F-9AAB-13C3AF9C4CEE}" dt="2023-07-16T18:06:42.166" v="1763" actId="58"/>
          <ac:spMkLst>
            <pc:docMk/>
            <pc:sldMk cId="0" sldId="372"/>
            <ac:spMk id="2" creationId="{00000000-0000-0000-0000-000000000000}"/>
          </ac:spMkLst>
        </pc:spChg>
      </pc:sldChg>
      <pc:sldChg chg="modSp mod">
        <pc:chgData name="Sina Mozaffari Tabar" userId="14d718dd-5b00-47ec-acbf-d1614b32d7c9" providerId="ADAL" clId="{3D536764-66A9-B04F-9AAB-13C3AF9C4CEE}" dt="2023-07-16T18:07:03.809" v="1766" actId="20577"/>
        <pc:sldMkLst>
          <pc:docMk/>
          <pc:sldMk cId="0" sldId="394"/>
        </pc:sldMkLst>
        <pc:spChg chg="mod">
          <ac:chgData name="Sina Mozaffari Tabar" userId="14d718dd-5b00-47ec-acbf-d1614b32d7c9" providerId="ADAL" clId="{3D536764-66A9-B04F-9AAB-13C3AF9C4CEE}" dt="2023-07-16T18:07:03.809" v="1766" actId="20577"/>
          <ac:spMkLst>
            <pc:docMk/>
            <pc:sldMk cId="0" sldId="394"/>
            <ac:spMk id="2" creationId="{00000000-0000-0000-0000-000000000000}"/>
          </ac:spMkLst>
        </pc:spChg>
      </pc:sldChg>
      <pc:sldChg chg="addSp delSp modSp mod ord">
        <pc:chgData name="Sina Mozaffari Tabar" userId="14d718dd-5b00-47ec-acbf-d1614b32d7c9" providerId="ADAL" clId="{3D536764-66A9-B04F-9AAB-13C3AF9C4CEE}" dt="2023-07-16T18:09:37.034" v="1794" actId="2711"/>
        <pc:sldMkLst>
          <pc:docMk/>
          <pc:sldMk cId="2930270274" sldId="396"/>
        </pc:sldMkLst>
        <pc:spChg chg="mod">
          <ac:chgData name="Sina Mozaffari Tabar" userId="14d718dd-5b00-47ec-acbf-d1614b32d7c9" providerId="ADAL" clId="{3D536764-66A9-B04F-9AAB-13C3AF9C4CEE}" dt="2023-07-16T18:09:37.034" v="1794" actId="2711"/>
          <ac:spMkLst>
            <pc:docMk/>
            <pc:sldMk cId="2930270274" sldId="396"/>
            <ac:spMk id="2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7:23:56.015" v="1584" actId="20577"/>
          <ac:spMkLst>
            <pc:docMk/>
            <pc:sldMk cId="2930270274" sldId="396"/>
            <ac:spMk id="3" creationId="{00000000-0000-0000-0000-000000000000}"/>
          </ac:spMkLst>
        </pc:spChg>
        <pc:spChg chg="del mod">
          <ac:chgData name="Sina Mozaffari Tabar" userId="14d718dd-5b00-47ec-acbf-d1614b32d7c9" providerId="ADAL" clId="{3D536764-66A9-B04F-9AAB-13C3AF9C4CEE}" dt="2023-07-16T18:08:44.774" v="1781" actId="21"/>
          <ac:spMkLst>
            <pc:docMk/>
            <pc:sldMk cId="2930270274" sldId="396"/>
            <ac:spMk id="5" creationId="{00000000-0000-0000-0000-000000000000}"/>
          </ac:spMkLst>
        </pc:spChg>
        <pc:spChg chg="add mod">
          <ac:chgData name="Sina Mozaffari Tabar" userId="14d718dd-5b00-47ec-acbf-d1614b32d7c9" providerId="ADAL" clId="{3D536764-66A9-B04F-9AAB-13C3AF9C4CEE}" dt="2023-07-16T18:08:48.435" v="1790"/>
          <ac:spMkLst>
            <pc:docMk/>
            <pc:sldMk cId="2930270274" sldId="396"/>
            <ac:spMk id="6" creationId="{B61E1492-0E7C-B5C9-3923-257CF7617E53}"/>
          </ac:spMkLst>
        </pc:spChg>
      </pc:sldChg>
      <pc:sldChg chg="modSp mod ord modTransition">
        <pc:chgData name="Sina Mozaffari Tabar" userId="14d718dd-5b00-47ec-acbf-d1614b32d7c9" providerId="ADAL" clId="{3D536764-66A9-B04F-9AAB-13C3AF9C4CEE}" dt="2023-07-16T18:10:03.527" v="1796" actId="1076"/>
        <pc:sldMkLst>
          <pc:docMk/>
          <pc:sldMk cId="1797160595" sldId="397"/>
        </pc:sldMkLst>
        <pc:spChg chg="mod">
          <ac:chgData name="Sina Mozaffari Tabar" userId="14d718dd-5b00-47ec-acbf-d1614b32d7c9" providerId="ADAL" clId="{3D536764-66A9-B04F-9AAB-13C3AF9C4CEE}" dt="2023-07-16T18:10:03.527" v="1796" actId="1076"/>
          <ac:spMkLst>
            <pc:docMk/>
            <pc:sldMk cId="1797160595" sldId="397"/>
            <ac:spMk id="2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7:23:48.557" v="1583" actId="20577"/>
          <ac:spMkLst>
            <pc:docMk/>
            <pc:sldMk cId="1797160595" sldId="397"/>
            <ac:spMk id="3" creationId="{00000000-0000-0000-0000-000000000000}"/>
          </ac:spMkLst>
        </pc:spChg>
      </pc:sldChg>
      <pc:sldChg chg="addSp delSp modSp mod modClrScheme chgLayout modNotesTx">
        <pc:chgData name="Sina Mozaffari Tabar" userId="14d718dd-5b00-47ec-acbf-d1614b32d7c9" providerId="ADAL" clId="{3D536764-66A9-B04F-9AAB-13C3AF9C4CEE}" dt="2023-07-16T13:33:31.934" v="708"/>
        <pc:sldMkLst>
          <pc:docMk/>
          <pc:sldMk cId="3353327755" sldId="398"/>
        </pc:sldMkLst>
        <pc:spChg chg="del mod">
          <ac:chgData name="Sina Mozaffari Tabar" userId="14d718dd-5b00-47ec-acbf-d1614b32d7c9" providerId="ADAL" clId="{3D536764-66A9-B04F-9AAB-13C3AF9C4CEE}" dt="2023-07-16T12:46:40.717" v="384" actId="1957"/>
          <ac:spMkLst>
            <pc:docMk/>
            <pc:sldMk cId="3353327755" sldId="398"/>
            <ac:spMk id="2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3:33:31.934" v="708"/>
          <ac:spMkLst>
            <pc:docMk/>
            <pc:sldMk cId="3353327755" sldId="398"/>
            <ac:spMk id="3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2:52:21.171" v="411" actId="26606"/>
          <ac:spMkLst>
            <pc:docMk/>
            <pc:sldMk cId="3353327755" sldId="398"/>
            <ac:spMk id="4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2:52:21.171" v="411" actId="26606"/>
          <ac:spMkLst>
            <pc:docMk/>
            <pc:sldMk cId="3353327755" sldId="398"/>
            <ac:spMk id="5" creationId="{00000000-0000-0000-0000-000000000000}"/>
          </ac:spMkLst>
        </pc:spChg>
        <pc:spChg chg="add del mod">
          <ac:chgData name="Sina Mozaffari Tabar" userId="14d718dd-5b00-47ec-acbf-d1614b32d7c9" providerId="ADAL" clId="{3D536764-66A9-B04F-9AAB-13C3AF9C4CEE}" dt="2023-07-16T12:50:52.782" v="406" actId="931"/>
          <ac:spMkLst>
            <pc:docMk/>
            <pc:sldMk cId="3353327755" sldId="398"/>
            <ac:spMk id="8" creationId="{6CEA03A3-0337-11F1-AEB9-25D8FAF7B938}"/>
          </ac:spMkLst>
        </pc:spChg>
        <pc:spChg chg="add del mod">
          <ac:chgData name="Sina Mozaffari Tabar" userId="14d718dd-5b00-47ec-acbf-d1614b32d7c9" providerId="ADAL" clId="{3D536764-66A9-B04F-9AAB-13C3AF9C4CEE}" dt="2023-07-16T12:53:17.093" v="415"/>
          <ac:spMkLst>
            <pc:docMk/>
            <pc:sldMk cId="3353327755" sldId="398"/>
            <ac:spMk id="13" creationId="{948B9B8A-428A-C9DC-D45F-3309F1CB551D}"/>
          </ac:spMkLst>
        </pc:spChg>
        <pc:spChg chg="add del mod">
          <ac:chgData name="Sina Mozaffari Tabar" userId="14d718dd-5b00-47ec-acbf-d1614b32d7c9" providerId="ADAL" clId="{3D536764-66A9-B04F-9AAB-13C3AF9C4CEE}" dt="2023-07-16T12:53:54.211" v="428" actId="478"/>
          <ac:spMkLst>
            <pc:docMk/>
            <pc:sldMk cId="3353327755" sldId="398"/>
            <ac:spMk id="14" creationId="{FB019D50-C5B4-E2EA-2320-9C95250FBD7D}"/>
          </ac:spMkLst>
        </pc:spChg>
        <pc:spChg chg="add del mod">
          <ac:chgData name="Sina Mozaffari Tabar" userId="14d718dd-5b00-47ec-acbf-d1614b32d7c9" providerId="ADAL" clId="{3D536764-66A9-B04F-9AAB-13C3AF9C4CEE}" dt="2023-07-16T12:53:00.748" v="412" actId="931"/>
          <ac:spMkLst>
            <pc:docMk/>
            <pc:sldMk cId="3353327755" sldId="398"/>
            <ac:spMk id="15" creationId="{828D8F4D-5069-5C41-5675-0ED5EFB8F56E}"/>
          </ac:spMkLst>
        </pc:spChg>
        <pc:spChg chg="add del mod">
          <ac:chgData name="Sina Mozaffari Tabar" userId="14d718dd-5b00-47ec-acbf-d1614b32d7c9" providerId="ADAL" clId="{3D536764-66A9-B04F-9AAB-13C3AF9C4CEE}" dt="2023-07-16T12:53:55.125" v="429" actId="478"/>
          <ac:spMkLst>
            <pc:docMk/>
            <pc:sldMk cId="3353327755" sldId="398"/>
            <ac:spMk id="16" creationId="{CBDAD78A-CC4F-BD5A-672A-50D98C6997F5}"/>
          </ac:spMkLst>
        </pc:spChg>
        <pc:spChg chg="add del mod">
          <ac:chgData name="Sina Mozaffari Tabar" userId="14d718dd-5b00-47ec-acbf-d1614b32d7c9" providerId="ADAL" clId="{3D536764-66A9-B04F-9AAB-13C3AF9C4CEE}" dt="2023-07-16T12:58:51.192" v="435" actId="931"/>
          <ac:spMkLst>
            <pc:docMk/>
            <pc:sldMk cId="3353327755" sldId="398"/>
            <ac:spMk id="18" creationId="{98FDCBA2-7C6A-C41A-B653-9981F2EDD588}"/>
          </ac:spMkLst>
        </pc:spChg>
        <pc:spChg chg="add del mod">
          <ac:chgData name="Sina Mozaffari Tabar" userId="14d718dd-5b00-47ec-acbf-d1614b32d7c9" providerId="ADAL" clId="{3D536764-66A9-B04F-9AAB-13C3AF9C4CEE}" dt="2023-07-16T12:58:56.144" v="436" actId="931"/>
          <ac:spMkLst>
            <pc:docMk/>
            <pc:sldMk cId="3353327755" sldId="398"/>
            <ac:spMk id="20" creationId="{D21F4FD5-6417-57EF-F1A8-23EC7D3A2F91}"/>
          </ac:spMkLst>
        </pc:spChg>
        <pc:spChg chg="add del mod">
          <ac:chgData name="Sina Mozaffari Tabar" userId="14d718dd-5b00-47ec-acbf-d1614b32d7c9" providerId="ADAL" clId="{3D536764-66A9-B04F-9AAB-13C3AF9C4CEE}" dt="2023-07-16T13:01:19.774" v="452"/>
          <ac:spMkLst>
            <pc:docMk/>
            <pc:sldMk cId="3353327755" sldId="398"/>
            <ac:spMk id="25" creationId="{B6FB98EC-7ACB-1959-A8E2-C8EFD954534E}"/>
          </ac:spMkLst>
        </pc:spChg>
        <pc:spChg chg="add del mod">
          <ac:chgData name="Sina Mozaffari Tabar" userId="14d718dd-5b00-47ec-acbf-d1614b32d7c9" providerId="ADAL" clId="{3D536764-66A9-B04F-9AAB-13C3AF9C4CEE}" dt="2023-07-16T13:13:02.941" v="516"/>
          <ac:spMkLst>
            <pc:docMk/>
            <pc:sldMk cId="3353327755" sldId="398"/>
            <ac:spMk id="26" creationId="{BE49E99E-3C92-EE42-06AF-B5C8772769D0}"/>
          </ac:spMkLst>
        </pc:spChg>
        <pc:spChg chg="add del mod">
          <ac:chgData name="Sina Mozaffari Tabar" userId="14d718dd-5b00-47ec-acbf-d1614b32d7c9" providerId="ADAL" clId="{3D536764-66A9-B04F-9AAB-13C3AF9C4CEE}" dt="2023-07-16T13:01:45.423" v="464"/>
          <ac:spMkLst>
            <pc:docMk/>
            <pc:sldMk cId="3353327755" sldId="398"/>
            <ac:spMk id="27" creationId="{7714F781-659F-9DBF-36EB-4BCDDBDDAB49}"/>
          </ac:spMkLst>
        </pc:spChg>
        <pc:spChg chg="add del mod">
          <ac:chgData name="Sina Mozaffari Tabar" userId="14d718dd-5b00-47ec-acbf-d1614b32d7c9" providerId="ADAL" clId="{3D536764-66A9-B04F-9AAB-13C3AF9C4CEE}" dt="2023-07-16T13:04:06.692" v="476"/>
          <ac:spMkLst>
            <pc:docMk/>
            <pc:sldMk cId="3353327755" sldId="398"/>
            <ac:spMk id="29" creationId="{CE6212F2-66C4-5AA1-C93C-40C9CD744C08}"/>
          </ac:spMkLst>
        </pc:spChg>
        <pc:spChg chg="add del mod">
          <ac:chgData name="Sina Mozaffari Tabar" userId="14d718dd-5b00-47ec-acbf-d1614b32d7c9" providerId="ADAL" clId="{3D536764-66A9-B04F-9AAB-13C3AF9C4CEE}" dt="2023-07-16T13:13:02.940" v="514"/>
          <ac:spMkLst>
            <pc:docMk/>
            <pc:sldMk cId="3353327755" sldId="398"/>
            <ac:spMk id="31" creationId="{E8860DF9-C9E5-6358-6CD6-162580E01B63}"/>
          </ac:spMkLst>
        </pc:spChg>
        <pc:spChg chg="add mod">
          <ac:chgData name="Sina Mozaffari Tabar" userId="14d718dd-5b00-47ec-acbf-d1614b32d7c9" providerId="ADAL" clId="{3D536764-66A9-B04F-9AAB-13C3AF9C4CEE}" dt="2023-07-16T13:26:33.961" v="602" actId="20577"/>
          <ac:spMkLst>
            <pc:docMk/>
            <pc:sldMk cId="3353327755" sldId="398"/>
            <ac:spMk id="32" creationId="{A9741184-631E-6291-9CD5-DF7C3CB224E1}"/>
          </ac:spMkLst>
        </pc:spChg>
        <pc:spChg chg="add del mod">
          <ac:chgData name="Sina Mozaffari Tabar" userId="14d718dd-5b00-47ec-acbf-d1614b32d7c9" providerId="ADAL" clId="{3D536764-66A9-B04F-9AAB-13C3AF9C4CEE}" dt="2023-07-16T13:18:10.237" v="565" actId="478"/>
          <ac:spMkLst>
            <pc:docMk/>
            <pc:sldMk cId="3353327755" sldId="398"/>
            <ac:spMk id="34" creationId="{5001E1DB-88AD-D7B9-5444-8FB192E09D88}"/>
          </ac:spMkLst>
        </pc:spChg>
        <pc:spChg chg="add mod">
          <ac:chgData name="Sina Mozaffari Tabar" userId="14d718dd-5b00-47ec-acbf-d1614b32d7c9" providerId="ADAL" clId="{3D536764-66A9-B04F-9AAB-13C3AF9C4CEE}" dt="2023-07-16T13:26:55.026" v="650" actId="20577"/>
          <ac:spMkLst>
            <pc:docMk/>
            <pc:sldMk cId="3353327755" sldId="398"/>
            <ac:spMk id="36" creationId="{940C85EC-0F1A-9647-27D4-FBB325383523}"/>
          </ac:spMkLst>
        </pc:spChg>
        <pc:spChg chg="add del mod">
          <ac:chgData name="Sina Mozaffari Tabar" userId="14d718dd-5b00-47ec-acbf-d1614b32d7c9" providerId="ADAL" clId="{3D536764-66A9-B04F-9AAB-13C3AF9C4CEE}" dt="2023-07-16T13:28:04.881" v="657" actId="12084"/>
          <ac:spMkLst>
            <pc:docMk/>
            <pc:sldMk cId="3353327755" sldId="398"/>
            <ac:spMk id="37" creationId="{8FB0BE12-6944-0E56-F591-7C3EF615FB4C}"/>
          </ac:spMkLst>
        </pc:spChg>
        <pc:spChg chg="add del">
          <ac:chgData name="Sina Mozaffari Tabar" userId="14d718dd-5b00-47ec-acbf-d1614b32d7c9" providerId="ADAL" clId="{3D536764-66A9-B04F-9AAB-13C3AF9C4CEE}" dt="2023-07-16T13:28:44.691" v="660" actId="478"/>
          <ac:spMkLst>
            <pc:docMk/>
            <pc:sldMk cId="3353327755" sldId="398"/>
            <ac:spMk id="39" creationId="{76B82D40-4B00-3960-E2CC-F5E3E290CFBF}"/>
          </ac:spMkLst>
        </pc:spChg>
        <pc:spChg chg="add mod">
          <ac:chgData name="Sina Mozaffari Tabar" userId="14d718dd-5b00-47ec-acbf-d1614b32d7c9" providerId="ADAL" clId="{3D536764-66A9-B04F-9AAB-13C3AF9C4CEE}" dt="2023-07-16T13:32:01.329" v="705" actId="242"/>
          <ac:spMkLst>
            <pc:docMk/>
            <pc:sldMk cId="3353327755" sldId="398"/>
            <ac:spMk id="40" creationId="{A680E1FE-408E-8F74-A9B0-52FF9254F85D}"/>
          </ac:spMkLst>
        </pc:spChg>
        <pc:spChg chg="add del">
          <ac:chgData name="Sina Mozaffari Tabar" userId="14d718dd-5b00-47ec-acbf-d1614b32d7c9" providerId="ADAL" clId="{3D536764-66A9-B04F-9AAB-13C3AF9C4CEE}" dt="2023-07-16T13:31:43.227" v="702" actId="478"/>
          <ac:spMkLst>
            <pc:docMk/>
            <pc:sldMk cId="3353327755" sldId="398"/>
            <ac:spMk id="41" creationId="{F329953F-DAEB-D59E-C11D-3FBE077177A3}"/>
          </ac:spMkLst>
        </pc:spChg>
        <pc:graphicFrameChg chg="add del mod">
          <ac:chgData name="Sina Mozaffari Tabar" userId="14d718dd-5b00-47ec-acbf-d1614b32d7c9" providerId="ADAL" clId="{3D536764-66A9-B04F-9AAB-13C3AF9C4CEE}" dt="2023-07-16T12:49:40.895" v="405" actId="478"/>
          <ac:graphicFrameMkLst>
            <pc:docMk/>
            <pc:sldMk cId="3353327755" sldId="398"/>
            <ac:graphicFrameMk id="6" creationId="{BCAC7F42-290F-F51D-8ADF-37092B52C574}"/>
          </ac:graphicFrameMkLst>
        </pc:graphicFrameChg>
        <pc:graphicFrameChg chg="add del mod">
          <ac:chgData name="Sina Mozaffari Tabar" userId="14d718dd-5b00-47ec-acbf-d1614b32d7c9" providerId="ADAL" clId="{3D536764-66A9-B04F-9AAB-13C3AF9C4CEE}" dt="2023-07-16T13:28:11.039" v="658" actId="478"/>
          <ac:graphicFrameMkLst>
            <pc:docMk/>
            <pc:sldMk cId="3353327755" sldId="398"/>
            <ac:graphicFrameMk id="38" creationId="{6C6B3B8C-9C70-E05E-C85A-33EF142C702C}"/>
          </ac:graphicFrameMkLst>
        </pc:graphicFrameChg>
        <pc:picChg chg="add del mod ord">
          <ac:chgData name="Sina Mozaffari Tabar" userId="14d718dd-5b00-47ec-acbf-d1614b32d7c9" providerId="ADAL" clId="{3D536764-66A9-B04F-9AAB-13C3AF9C4CEE}" dt="2023-07-16T12:58:43.017" v="433" actId="478"/>
          <ac:picMkLst>
            <pc:docMk/>
            <pc:sldMk cId="3353327755" sldId="398"/>
            <ac:picMk id="10" creationId="{9B966D08-5C9F-67E9-73BC-D5923316EFAC}"/>
          </ac:picMkLst>
        </pc:picChg>
        <pc:picChg chg="add del mod">
          <ac:chgData name="Sina Mozaffari Tabar" userId="14d718dd-5b00-47ec-acbf-d1614b32d7c9" providerId="ADAL" clId="{3D536764-66A9-B04F-9AAB-13C3AF9C4CEE}" dt="2023-07-16T12:58:43.596" v="434" actId="478"/>
          <ac:picMkLst>
            <pc:docMk/>
            <pc:sldMk cId="3353327755" sldId="398"/>
            <ac:picMk id="12" creationId="{5A47DDCA-9256-9477-4711-E97570CF9F1C}"/>
          </ac:picMkLst>
        </pc:picChg>
        <pc:picChg chg="add mod">
          <ac:chgData name="Sina Mozaffari Tabar" userId="14d718dd-5b00-47ec-acbf-d1614b32d7c9" providerId="ADAL" clId="{3D536764-66A9-B04F-9AAB-13C3AF9C4CEE}" dt="2023-07-16T13:03:57.615" v="469" actId="1076"/>
          <ac:picMkLst>
            <pc:docMk/>
            <pc:sldMk cId="3353327755" sldId="398"/>
            <ac:picMk id="22" creationId="{C0E80036-EBF0-D2FB-6E1A-918EFB1A3F1D}"/>
          </ac:picMkLst>
        </pc:picChg>
        <pc:picChg chg="add mod">
          <ac:chgData name="Sina Mozaffari Tabar" userId="14d718dd-5b00-47ec-acbf-d1614b32d7c9" providerId="ADAL" clId="{3D536764-66A9-B04F-9AAB-13C3AF9C4CEE}" dt="2023-07-16T13:03:57.615" v="469" actId="1076"/>
          <ac:picMkLst>
            <pc:docMk/>
            <pc:sldMk cId="3353327755" sldId="398"/>
            <ac:picMk id="24" creationId="{9CFB36B3-5FAA-E145-CE2F-F18E19BF631C}"/>
          </ac:picMkLst>
        </pc:picChg>
      </pc:sldChg>
      <pc:sldChg chg="modSp del mod">
        <pc:chgData name="Sina Mozaffari Tabar" userId="14d718dd-5b00-47ec-acbf-d1614b32d7c9" providerId="ADAL" clId="{3D536764-66A9-B04F-9AAB-13C3AF9C4CEE}" dt="2023-07-16T19:30:34.379" v="2505" actId="2696"/>
        <pc:sldMkLst>
          <pc:docMk/>
          <pc:sldMk cId="2291526468" sldId="399"/>
        </pc:sldMkLst>
        <pc:spChg chg="mod">
          <ac:chgData name="Sina Mozaffari Tabar" userId="14d718dd-5b00-47ec-acbf-d1614b32d7c9" providerId="ADAL" clId="{3D536764-66A9-B04F-9AAB-13C3AF9C4CEE}" dt="2023-07-16T19:30:21.249" v="2504" actId="1076"/>
          <ac:spMkLst>
            <pc:docMk/>
            <pc:sldMk cId="2291526468" sldId="399"/>
            <ac:spMk id="3" creationId="{00000000-0000-0000-0000-000000000000}"/>
          </ac:spMkLst>
        </pc:spChg>
      </pc:sldChg>
      <pc:sldChg chg="add del ord">
        <pc:chgData name="Sina Mozaffari Tabar" userId="14d718dd-5b00-47ec-acbf-d1614b32d7c9" providerId="ADAL" clId="{3D536764-66A9-B04F-9AAB-13C3AF9C4CEE}" dt="2023-07-16T13:38:34.970" v="736" actId="2696"/>
        <pc:sldMkLst>
          <pc:docMk/>
          <pc:sldMk cId="1484646280" sldId="403"/>
        </pc:sldMkLst>
      </pc:sldChg>
      <pc:sldChg chg="modSp add del mod ord">
        <pc:chgData name="Sina Mozaffari Tabar" userId="14d718dd-5b00-47ec-acbf-d1614b32d7c9" providerId="ADAL" clId="{3D536764-66A9-B04F-9AAB-13C3AF9C4CEE}" dt="2023-07-16T19:30:42.792" v="2506" actId="2696"/>
        <pc:sldMkLst>
          <pc:docMk/>
          <pc:sldMk cId="696854313" sldId="404"/>
        </pc:sldMkLst>
        <pc:spChg chg="mod">
          <ac:chgData name="Sina Mozaffari Tabar" userId="14d718dd-5b00-47ec-acbf-d1614b32d7c9" providerId="ADAL" clId="{3D536764-66A9-B04F-9AAB-13C3AF9C4CEE}" dt="2023-07-16T13:38:01.080" v="735"/>
          <ac:spMkLst>
            <pc:docMk/>
            <pc:sldMk cId="696854313" sldId="404"/>
            <ac:spMk id="5" creationId="{00000000-0000-0000-0000-000000000000}"/>
          </ac:spMkLst>
        </pc:spChg>
      </pc:sldChg>
      <pc:sldChg chg="addSp delSp modSp add mod modTransition">
        <pc:chgData name="Sina Mozaffari Tabar" userId="14d718dd-5b00-47ec-acbf-d1614b32d7c9" providerId="ADAL" clId="{3D536764-66A9-B04F-9AAB-13C3AF9C4CEE}" dt="2023-07-16T19:16:54.114" v="2503" actId="20577"/>
        <pc:sldMkLst>
          <pc:docMk/>
          <pc:sldMk cId="2736234351" sldId="405"/>
        </pc:sldMkLst>
        <pc:spChg chg="del">
          <ac:chgData name="Sina Mozaffari Tabar" userId="14d718dd-5b00-47ec-acbf-d1614b32d7c9" providerId="ADAL" clId="{3D536764-66A9-B04F-9AAB-13C3AF9C4CEE}" dt="2023-07-16T13:38:47.011" v="739" actId="478"/>
          <ac:spMkLst>
            <pc:docMk/>
            <pc:sldMk cId="2736234351" sldId="405"/>
            <ac:spMk id="2" creationId="{00000000-0000-0000-0000-000000000000}"/>
          </ac:spMkLst>
        </pc:spChg>
        <pc:spChg chg="del mod">
          <ac:chgData name="Sina Mozaffari Tabar" userId="14d718dd-5b00-47ec-acbf-d1614b32d7c9" providerId="ADAL" clId="{3D536764-66A9-B04F-9AAB-13C3AF9C4CEE}" dt="2023-07-16T13:47:45.760" v="923" actId="478"/>
          <ac:spMkLst>
            <pc:docMk/>
            <pc:sldMk cId="2736234351" sldId="405"/>
            <ac:spMk id="3" creationId="{00000000-0000-0000-0000-000000000000}"/>
          </ac:spMkLst>
        </pc:spChg>
        <pc:spChg chg="add del mod">
          <ac:chgData name="Sina Mozaffari Tabar" userId="14d718dd-5b00-47ec-acbf-d1614b32d7c9" providerId="ADAL" clId="{3D536764-66A9-B04F-9AAB-13C3AF9C4CEE}" dt="2023-07-16T13:38:55.124" v="743"/>
          <ac:spMkLst>
            <pc:docMk/>
            <pc:sldMk cId="2736234351" sldId="405"/>
            <ac:spMk id="6" creationId="{7B985460-B8C8-0E58-4AD2-B3983A944457}"/>
          </ac:spMkLst>
        </pc:spChg>
        <pc:spChg chg="add del mod">
          <ac:chgData name="Sina Mozaffari Tabar" userId="14d718dd-5b00-47ec-acbf-d1614b32d7c9" providerId="ADAL" clId="{3D536764-66A9-B04F-9AAB-13C3AF9C4CEE}" dt="2023-07-16T19:16:54.114" v="2503" actId="20577"/>
          <ac:spMkLst>
            <pc:docMk/>
            <pc:sldMk cId="2736234351" sldId="405"/>
            <ac:spMk id="7" creationId="{B481D7EC-D698-C3B1-45A8-1C8CBAFD9D0F}"/>
          </ac:spMkLst>
        </pc:spChg>
        <pc:spChg chg="add del mod">
          <ac:chgData name="Sina Mozaffari Tabar" userId="14d718dd-5b00-47ec-acbf-d1614b32d7c9" providerId="ADAL" clId="{3D536764-66A9-B04F-9AAB-13C3AF9C4CEE}" dt="2023-07-16T13:47:38.024" v="920" actId="478"/>
          <ac:spMkLst>
            <pc:docMk/>
            <pc:sldMk cId="2736234351" sldId="405"/>
            <ac:spMk id="8" creationId="{E8516B9A-C2CE-1C31-4952-51ACE1E6F9B3}"/>
          </ac:spMkLst>
        </pc:spChg>
        <pc:spChg chg="add del mod">
          <ac:chgData name="Sina Mozaffari Tabar" userId="14d718dd-5b00-47ec-acbf-d1614b32d7c9" providerId="ADAL" clId="{3D536764-66A9-B04F-9AAB-13C3AF9C4CEE}" dt="2023-07-16T13:45:51.693" v="907"/>
          <ac:spMkLst>
            <pc:docMk/>
            <pc:sldMk cId="2736234351" sldId="405"/>
            <ac:spMk id="9" creationId="{C25114BB-62B7-92BC-6643-CA33B9ECC450}"/>
          </ac:spMkLst>
        </pc:spChg>
        <pc:spChg chg="add del mod">
          <ac:chgData name="Sina Mozaffari Tabar" userId="14d718dd-5b00-47ec-acbf-d1614b32d7c9" providerId="ADAL" clId="{3D536764-66A9-B04F-9AAB-13C3AF9C4CEE}" dt="2023-07-16T13:53:25.329" v="936"/>
          <ac:spMkLst>
            <pc:docMk/>
            <pc:sldMk cId="2736234351" sldId="405"/>
            <ac:spMk id="10" creationId="{69763AD2-F604-45EA-5E65-A74FFA4C1228}"/>
          </ac:spMkLst>
        </pc:spChg>
        <pc:spChg chg="add del mod">
          <ac:chgData name="Sina Mozaffari Tabar" userId="14d718dd-5b00-47ec-acbf-d1614b32d7c9" providerId="ADAL" clId="{3D536764-66A9-B04F-9AAB-13C3AF9C4CEE}" dt="2023-07-16T13:53:27.161" v="938" actId="478"/>
          <ac:spMkLst>
            <pc:docMk/>
            <pc:sldMk cId="2736234351" sldId="405"/>
            <ac:spMk id="12" creationId="{04D831B6-ADB3-911B-A427-A94DE6D1E8BA}"/>
          </ac:spMkLst>
        </pc:spChg>
        <pc:spChg chg="add del mod">
          <ac:chgData name="Sina Mozaffari Tabar" userId="14d718dd-5b00-47ec-acbf-d1614b32d7c9" providerId="ADAL" clId="{3D536764-66A9-B04F-9AAB-13C3AF9C4CEE}" dt="2023-07-16T13:55:42.227" v="953" actId="478"/>
          <ac:spMkLst>
            <pc:docMk/>
            <pc:sldMk cId="2736234351" sldId="405"/>
            <ac:spMk id="13" creationId="{4F47A8C8-506C-7B31-1AB9-DECCFD1A4BBB}"/>
          </ac:spMkLst>
        </pc:spChg>
        <pc:spChg chg="add del mod">
          <ac:chgData name="Sina Mozaffari Tabar" userId="14d718dd-5b00-47ec-acbf-d1614b32d7c9" providerId="ADAL" clId="{3D536764-66A9-B04F-9AAB-13C3AF9C4CEE}" dt="2023-07-16T13:54:11.044" v="944"/>
          <ac:spMkLst>
            <pc:docMk/>
            <pc:sldMk cId="2736234351" sldId="405"/>
            <ac:spMk id="14" creationId="{443998DC-3230-8E9B-AB90-4AF3F29675EA}"/>
          </ac:spMkLst>
        </pc:spChg>
        <pc:spChg chg="add del mod">
          <ac:chgData name="Sina Mozaffari Tabar" userId="14d718dd-5b00-47ec-acbf-d1614b32d7c9" providerId="ADAL" clId="{3D536764-66A9-B04F-9AAB-13C3AF9C4CEE}" dt="2023-07-16T17:25:27.074" v="1587" actId="478"/>
          <ac:spMkLst>
            <pc:docMk/>
            <pc:sldMk cId="2736234351" sldId="405"/>
            <ac:spMk id="15" creationId="{D60EF693-95DC-DF1F-1BC7-54C67D4B17BF}"/>
          </ac:spMkLst>
        </pc:spChg>
        <pc:spChg chg="add del mod">
          <ac:chgData name="Sina Mozaffari Tabar" userId="14d718dd-5b00-47ec-acbf-d1614b32d7c9" providerId="ADAL" clId="{3D536764-66A9-B04F-9AAB-13C3AF9C4CEE}" dt="2023-07-16T17:26:18.136" v="1596" actId="478"/>
          <ac:spMkLst>
            <pc:docMk/>
            <pc:sldMk cId="2736234351" sldId="405"/>
            <ac:spMk id="16" creationId="{4472785B-C74E-3735-F35F-785AB8575E26}"/>
          </ac:spMkLst>
        </pc:spChg>
        <pc:spChg chg="add del mod">
          <ac:chgData name="Sina Mozaffari Tabar" userId="14d718dd-5b00-47ec-acbf-d1614b32d7c9" providerId="ADAL" clId="{3D536764-66A9-B04F-9AAB-13C3AF9C4CEE}" dt="2023-07-16T17:31:02.949" v="1604" actId="478"/>
          <ac:spMkLst>
            <pc:docMk/>
            <pc:sldMk cId="2736234351" sldId="405"/>
            <ac:spMk id="17" creationId="{04865DFE-CB1A-E1C3-98A5-D1B4DBA430C9}"/>
          </ac:spMkLst>
        </pc:spChg>
        <pc:spChg chg="add del mod">
          <ac:chgData name="Sina Mozaffari Tabar" userId="14d718dd-5b00-47ec-acbf-d1614b32d7c9" providerId="ADAL" clId="{3D536764-66A9-B04F-9AAB-13C3AF9C4CEE}" dt="2023-07-16T17:27:02.204" v="1603"/>
          <ac:spMkLst>
            <pc:docMk/>
            <pc:sldMk cId="2736234351" sldId="405"/>
            <ac:spMk id="18" creationId="{3AD9A40F-0A8C-4469-1CC7-EE435CBA30E6}"/>
          </ac:spMkLst>
        </pc:spChg>
      </pc:sldChg>
      <pc:sldChg chg="addSp delSp modSp add mod ord">
        <pc:chgData name="Sina Mozaffari Tabar" userId="14d718dd-5b00-47ec-acbf-d1614b32d7c9" providerId="ADAL" clId="{3D536764-66A9-B04F-9AAB-13C3AF9C4CEE}" dt="2023-07-16T17:21:52.593" v="1546" actId="20577"/>
        <pc:sldMkLst>
          <pc:docMk/>
          <pc:sldMk cId="2684955199" sldId="406"/>
        </pc:sldMkLst>
        <pc:spChg chg="mod">
          <ac:chgData name="Sina Mozaffari Tabar" userId="14d718dd-5b00-47ec-acbf-d1614b32d7c9" providerId="ADAL" clId="{3D536764-66A9-B04F-9AAB-13C3AF9C4CEE}" dt="2023-07-16T17:03:09.870" v="1521" actId="113"/>
          <ac:spMkLst>
            <pc:docMk/>
            <pc:sldMk cId="2684955199" sldId="406"/>
            <ac:spMk id="2" creationId="{00000000-0000-0000-0000-000000000000}"/>
          </ac:spMkLst>
        </pc:spChg>
        <pc:spChg chg="mod">
          <ac:chgData name="Sina Mozaffari Tabar" userId="14d718dd-5b00-47ec-acbf-d1614b32d7c9" providerId="ADAL" clId="{3D536764-66A9-B04F-9AAB-13C3AF9C4CEE}" dt="2023-07-16T17:21:52.593" v="1546" actId="20577"/>
          <ac:spMkLst>
            <pc:docMk/>
            <pc:sldMk cId="2684955199" sldId="406"/>
            <ac:spMk id="3" creationId="{00000000-0000-0000-0000-000000000000}"/>
          </ac:spMkLst>
        </pc:spChg>
        <pc:spChg chg="add mod">
          <ac:chgData name="Sina Mozaffari Tabar" userId="14d718dd-5b00-47ec-acbf-d1614b32d7c9" providerId="ADAL" clId="{3D536764-66A9-B04F-9AAB-13C3AF9C4CEE}" dt="2023-07-16T17:00:13.028" v="1514" actId="20577"/>
          <ac:spMkLst>
            <pc:docMk/>
            <pc:sldMk cId="2684955199" sldId="406"/>
            <ac:spMk id="7" creationId="{7F9C6788-0895-9C49-32D2-B067FCCB8474}"/>
          </ac:spMkLst>
        </pc:spChg>
        <pc:spChg chg="add del mod">
          <ac:chgData name="Sina Mozaffari Tabar" userId="14d718dd-5b00-47ec-acbf-d1614b32d7c9" providerId="ADAL" clId="{3D536764-66A9-B04F-9AAB-13C3AF9C4CEE}" dt="2023-07-16T16:55:14.097" v="1472"/>
          <ac:spMkLst>
            <pc:docMk/>
            <pc:sldMk cId="2684955199" sldId="406"/>
            <ac:spMk id="8" creationId="{83DAE4C1-F771-030F-E4B1-FEB6250CAE4C}"/>
          </ac:spMkLst>
        </pc:spChg>
        <pc:spChg chg="add mod">
          <ac:chgData name="Sina Mozaffari Tabar" userId="14d718dd-5b00-47ec-acbf-d1614b32d7c9" providerId="ADAL" clId="{3D536764-66A9-B04F-9AAB-13C3AF9C4CEE}" dt="2023-07-16T17:21:41.100" v="1545" actId="20577"/>
          <ac:spMkLst>
            <pc:docMk/>
            <pc:sldMk cId="2684955199" sldId="406"/>
            <ac:spMk id="9" creationId="{F439DDD1-3F64-969B-C545-83F4171192D8}"/>
          </ac:spMkLst>
        </pc:spChg>
      </pc:sldChg>
      <pc:sldChg chg="modSp add mod">
        <pc:chgData name="Sina Mozaffari Tabar" userId="14d718dd-5b00-47ec-acbf-d1614b32d7c9" providerId="ADAL" clId="{3D536764-66A9-B04F-9AAB-13C3AF9C4CEE}" dt="2023-07-16T18:41:30.701" v="2235" actId="20577"/>
        <pc:sldMkLst>
          <pc:docMk/>
          <pc:sldMk cId="690377440" sldId="407"/>
        </pc:sldMkLst>
        <pc:spChg chg="mod">
          <ac:chgData name="Sina Mozaffari Tabar" userId="14d718dd-5b00-47ec-acbf-d1614b32d7c9" providerId="ADAL" clId="{3D536764-66A9-B04F-9AAB-13C3AF9C4CEE}" dt="2023-07-16T18:41:30.701" v="2235" actId="20577"/>
          <ac:spMkLst>
            <pc:docMk/>
            <pc:sldMk cId="690377440" sldId="407"/>
            <ac:spMk id="2" creationId="{00000000-0000-0000-0000-000000000000}"/>
          </ac:spMkLst>
        </pc:spChg>
      </pc:sldChg>
      <pc:sldChg chg="addSp delSp modSp add mod">
        <pc:chgData name="Sina Mozaffari Tabar" userId="14d718dd-5b00-47ec-acbf-d1614b32d7c9" providerId="ADAL" clId="{3D536764-66A9-B04F-9AAB-13C3AF9C4CEE}" dt="2023-07-16T18:13:07.580" v="1810" actId="20577"/>
        <pc:sldMkLst>
          <pc:docMk/>
          <pc:sldMk cId="231830206" sldId="408"/>
        </pc:sldMkLst>
        <pc:spChg chg="mod">
          <ac:chgData name="Sina Mozaffari Tabar" userId="14d718dd-5b00-47ec-acbf-d1614b32d7c9" providerId="ADAL" clId="{3D536764-66A9-B04F-9AAB-13C3AF9C4CEE}" dt="2023-07-16T18:09:53.518" v="1795" actId="2711"/>
          <ac:spMkLst>
            <pc:docMk/>
            <pc:sldMk cId="231830206" sldId="408"/>
            <ac:spMk id="2" creationId="{00000000-0000-0000-0000-000000000000}"/>
          </ac:spMkLst>
        </pc:spChg>
        <pc:spChg chg="add del mod">
          <ac:chgData name="Sina Mozaffari Tabar" userId="14d718dd-5b00-47ec-acbf-d1614b32d7c9" providerId="ADAL" clId="{3D536764-66A9-B04F-9AAB-13C3AF9C4CEE}" dt="2023-07-16T17:47:36.675" v="1663" actId="478"/>
          <ac:spMkLst>
            <pc:docMk/>
            <pc:sldMk cId="231830206" sldId="408"/>
            <ac:spMk id="12" creationId="{DF6D7DE2-F3A5-E338-5B29-4C0B15E8DDB7}"/>
          </ac:spMkLst>
        </pc:spChg>
        <pc:graphicFrameChg chg="add del mod modGraphic">
          <ac:chgData name="Sina Mozaffari Tabar" userId="14d718dd-5b00-47ec-acbf-d1614b32d7c9" providerId="ADAL" clId="{3D536764-66A9-B04F-9AAB-13C3AF9C4CEE}" dt="2023-07-16T17:37:24.482" v="1625" actId="478"/>
          <ac:graphicFrameMkLst>
            <pc:docMk/>
            <pc:sldMk cId="231830206" sldId="408"/>
            <ac:graphicFrameMk id="6" creationId="{092E63FB-B661-BA57-6452-9B28E11DE3EF}"/>
          </ac:graphicFrameMkLst>
        </pc:graphicFrameChg>
        <pc:graphicFrameChg chg="add del mod modGraphic">
          <ac:chgData name="Sina Mozaffari Tabar" userId="14d718dd-5b00-47ec-acbf-d1614b32d7c9" providerId="ADAL" clId="{3D536764-66A9-B04F-9AAB-13C3AF9C4CEE}" dt="2023-07-16T17:37:52.427" v="1628" actId="478"/>
          <ac:graphicFrameMkLst>
            <pc:docMk/>
            <pc:sldMk cId="231830206" sldId="408"/>
            <ac:graphicFrameMk id="7" creationId="{17A1103D-16D2-29CD-A433-9A8F7E4C06F5}"/>
          </ac:graphicFrameMkLst>
        </pc:graphicFrameChg>
        <pc:graphicFrameChg chg="add del">
          <ac:chgData name="Sina Mozaffari Tabar" userId="14d718dd-5b00-47ec-acbf-d1614b32d7c9" providerId="ADAL" clId="{3D536764-66A9-B04F-9AAB-13C3AF9C4CEE}" dt="2023-07-16T17:42:43.344" v="1632" actId="478"/>
          <ac:graphicFrameMkLst>
            <pc:docMk/>
            <pc:sldMk cId="231830206" sldId="408"/>
            <ac:graphicFrameMk id="8" creationId="{A2EECFFA-E867-F509-9820-38C692B45716}"/>
          </ac:graphicFrameMkLst>
        </pc:graphicFrameChg>
        <pc:graphicFrameChg chg="add del">
          <ac:chgData name="Sina Mozaffari Tabar" userId="14d718dd-5b00-47ec-acbf-d1614b32d7c9" providerId="ADAL" clId="{3D536764-66A9-B04F-9AAB-13C3AF9C4CEE}" dt="2023-07-16T17:42:38.711" v="1631" actId="478"/>
          <ac:graphicFrameMkLst>
            <pc:docMk/>
            <pc:sldMk cId="231830206" sldId="408"/>
            <ac:graphicFrameMk id="9" creationId="{E229CD4E-547E-2D2C-AFCD-D9B780E21F77}"/>
          </ac:graphicFrameMkLst>
        </pc:graphicFrameChg>
        <pc:graphicFrameChg chg="add del">
          <ac:chgData name="Sina Mozaffari Tabar" userId="14d718dd-5b00-47ec-acbf-d1614b32d7c9" providerId="ADAL" clId="{3D536764-66A9-B04F-9AAB-13C3AF9C4CEE}" dt="2023-07-16T17:43:08.528" v="1634" actId="478"/>
          <ac:graphicFrameMkLst>
            <pc:docMk/>
            <pc:sldMk cId="231830206" sldId="408"/>
            <ac:graphicFrameMk id="10" creationId="{9AC88EA4-2D92-83AA-01F3-407B54E8DBC1}"/>
          </ac:graphicFrameMkLst>
        </pc:graphicFrameChg>
        <pc:graphicFrameChg chg="add del mod modGraphic">
          <ac:chgData name="Sina Mozaffari Tabar" userId="14d718dd-5b00-47ec-acbf-d1614b32d7c9" providerId="ADAL" clId="{3D536764-66A9-B04F-9AAB-13C3AF9C4CEE}" dt="2023-07-16T17:48:08.112" v="1665" actId="478"/>
          <ac:graphicFrameMkLst>
            <pc:docMk/>
            <pc:sldMk cId="231830206" sldId="408"/>
            <ac:graphicFrameMk id="11" creationId="{29BE27FF-F502-C90B-A119-FFDDD6F540DE}"/>
          </ac:graphicFrameMkLst>
        </pc:graphicFrameChg>
        <pc:graphicFrameChg chg="add mod modGraphic">
          <ac:chgData name="Sina Mozaffari Tabar" userId="14d718dd-5b00-47ec-acbf-d1614b32d7c9" providerId="ADAL" clId="{3D536764-66A9-B04F-9AAB-13C3AF9C4CEE}" dt="2023-07-16T18:13:07.580" v="1810" actId="20577"/>
          <ac:graphicFrameMkLst>
            <pc:docMk/>
            <pc:sldMk cId="231830206" sldId="408"/>
            <ac:graphicFrameMk id="13" creationId="{DA87E8D3-2CF9-B12D-D84D-7468077BEC9F}"/>
          </ac:graphicFrameMkLst>
        </pc:graphicFrameChg>
      </pc:sldChg>
      <pc:sldChg chg="addSp delSp modSp add mod ord">
        <pc:chgData name="Sina Mozaffari Tabar" userId="14d718dd-5b00-47ec-acbf-d1614b32d7c9" providerId="ADAL" clId="{3D536764-66A9-B04F-9AAB-13C3AF9C4CEE}" dt="2023-07-16T19:12:53.994" v="2500" actId="1076"/>
        <pc:sldMkLst>
          <pc:docMk/>
          <pc:sldMk cId="36148616" sldId="409"/>
        </pc:sldMkLst>
        <pc:spChg chg="mod">
          <ac:chgData name="Sina Mozaffari Tabar" userId="14d718dd-5b00-47ec-acbf-d1614b32d7c9" providerId="ADAL" clId="{3D536764-66A9-B04F-9AAB-13C3AF9C4CEE}" dt="2023-07-16T19:11:41.590" v="2492" actId="120"/>
          <ac:spMkLst>
            <pc:docMk/>
            <pc:sldMk cId="36148616" sldId="409"/>
            <ac:spMk id="2" creationId="{00000000-0000-0000-0000-000000000000}"/>
          </ac:spMkLst>
        </pc:spChg>
        <pc:graphicFrameChg chg="add mod modGraphic">
          <ac:chgData name="Sina Mozaffari Tabar" userId="14d718dd-5b00-47ec-acbf-d1614b32d7c9" providerId="ADAL" clId="{3D536764-66A9-B04F-9AAB-13C3AF9C4CEE}" dt="2023-07-16T19:12:53.994" v="2500" actId="1076"/>
          <ac:graphicFrameMkLst>
            <pc:docMk/>
            <pc:sldMk cId="36148616" sldId="409"/>
            <ac:graphicFrameMk id="6" creationId="{B73B6AFB-93F5-B79A-9C56-02E1FF4D66A9}"/>
          </ac:graphicFrameMkLst>
        </pc:graphicFrameChg>
        <pc:graphicFrameChg chg="del">
          <ac:chgData name="Sina Mozaffari Tabar" userId="14d718dd-5b00-47ec-acbf-d1614b32d7c9" providerId="ADAL" clId="{3D536764-66A9-B04F-9AAB-13C3AF9C4CEE}" dt="2023-07-16T18:47:23.291" v="2239" actId="478"/>
          <ac:graphicFrameMkLst>
            <pc:docMk/>
            <pc:sldMk cId="36148616" sldId="409"/>
            <ac:graphicFrameMk id="13" creationId="{DA87E8D3-2CF9-B12D-D84D-7468077BEC9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2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45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8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of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of Computation, Information and Technology</a:t>
            </a:r>
          </a:p>
          <a:p>
            <a:endParaRPr lang="en-GB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Prof. Dr. rer. nat. Martin Schulz</a:t>
            </a:r>
          </a:p>
          <a:p>
            <a:r>
              <a:rPr lang="de-DE" dirty="0"/>
              <a:t>München, 29. August 2023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Grundlagenpraktikum: Rechnerarchitektur </a:t>
            </a:r>
            <a:br>
              <a:rPr lang="de-DE" dirty="0"/>
            </a:b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N</a:t>
                </a:r>
                <a:r>
                  <a:rPr lang="de-DE" b="0" dirty="0"/>
                  <a:t>aive</a:t>
                </a:r>
                <a:r>
                  <a:rPr lang="en-GB" dirty="0">
                    <a:solidFill>
                      <a:srgbClr val="232629"/>
                    </a:solidFill>
                  </a:rPr>
                  <a:t>-Matrixmultiplikation</a:t>
                </a:r>
                <a:r>
                  <a:rPr lang="en-GB" dirty="0">
                    <a:solidFill>
                      <a:srgbClr val="232629"/>
                    </a:solidFill>
                    <a:latin typeface="var(--theme-post-title-font-family)"/>
                  </a:rPr>
                  <a:t>:</a:t>
                </a:r>
                <a:endParaRPr lang="de-DE" b="0" dirty="0"/>
              </a:p>
              <a:p>
                <a:pPr algn="ctr"/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de-DE" sz="1200" b="0" i="1" baseline="30000" dirty="0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  <m:r>
                      <a:rPr lang="de-DE" sz="1200" b="0" i="1" baseline="-2500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127</m:t>
                              </m:r>
                            </m:e>
                          </m:mr>
                        </m:m>
                      </m:e>
                    </m:d>
                    <m:r>
                      <a:rPr lang="de-DE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𝑅𝑒𝑎𝑙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200" dirty="0"/>
                  <a:t>    </a:t>
                </a:r>
              </a:p>
              <a:p>
                <a:pPr algn="ctr"/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de-DE" sz="1200" b="0" i="1" baseline="30000" dirty="0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  <m:r>
                      <a:rPr lang="de-DE" sz="1200" i="1" baseline="-25000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127</m:t>
                              </m:r>
                            </m:e>
                          </m:mr>
                        </m:m>
                      </m:e>
                    </m:d>
                    <m:r>
                      <a:rPr lang="de-DE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𝐼𝑚𝑎𝑔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200" dirty="0"/>
                  <a:t>  </a:t>
                </a:r>
              </a:p>
              <a:p>
                <a:pPr/>
                <a:endParaRPr lang="de-DE" sz="1200" dirty="0"/>
              </a:p>
              <a:p>
                <a:pPr/>
                <a:endParaRPr lang="de-DE" sz="1200" dirty="0"/>
              </a:p>
              <a:p>
                <a:pPr/>
                <a:endParaRPr lang="de-DE" sz="120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9" t="-1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sz="3200" dirty="0"/>
              <a:t>to_carthesian Methode - Variante I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61E1492-0E7C-B5C9-3923-257CF7617E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7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b="0" dirty="0"/>
              <a:t>aive</a:t>
            </a:r>
            <a:r>
              <a:rPr lang="en-GB" dirty="0">
                <a:solidFill>
                  <a:srgbClr val="232629"/>
                </a:solidFill>
              </a:rPr>
              <a:t>-Matrixmultiplikation</a:t>
            </a:r>
            <a:r>
              <a:rPr lang="en-GB" dirty="0">
                <a:solidFill>
                  <a:srgbClr val="232629"/>
                </a:solidFill>
                <a:latin typeface="var(--theme-post-title-font-family)"/>
              </a:rPr>
              <a:t>:</a:t>
            </a:r>
            <a:endParaRPr lang="de-DE" b="0" dirty="0"/>
          </a:p>
          <a:p>
            <a:pPr algn="ctr"/>
            <a:r>
              <a:rPr lang="de-DE" sz="1200" dirty="0"/>
              <a:t> </a:t>
            </a:r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sz="3200" dirty="0"/>
              <a:t>to_carthesian Methode - Variante I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A87E8D3-2CF9-B12D-D84D-7468077B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94045"/>
              </p:ext>
            </p:extLst>
          </p:nvPr>
        </p:nvGraphicFramePr>
        <p:xfrm>
          <a:off x="1524000" y="244319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116565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74659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910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0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0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4k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35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4k+1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4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4k+1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4k+1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4k+2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9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4k+2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4k+2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4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4k+3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4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4k+3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4k+3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89359"/>
                <a:ext cx="8508999" cy="4699572"/>
              </a:xfrm>
            </p:spPr>
            <p:txBody>
              <a:bodyPr anchor="ctr"/>
              <a:lstStyle/>
              <a:p>
                <a:pPr fontAlgn="base"/>
                <a:r>
                  <a:rPr lang="en-GB" dirty="0">
                    <a:solidFill>
                      <a:srgbClr val="232629"/>
                    </a:solidFill>
                  </a:rPr>
                  <a:t>SIMD-Matrixmultiplikation:</a:t>
                </a:r>
              </a:p>
              <a:p>
                <a:pPr algn="ctr" fontAlgn="base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solidFill>
                              <a:srgbClr val="2326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solidFill>
                              <a:srgbClr val="2326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           </m:t>
                        </m:r>
                        <m:d>
                          <m:dPr>
                            <m:ctrlPr>
                              <a:rPr lang="en-GB" i="1" dirty="0" smtClean="0">
                                <a:solidFill>
                                  <a:srgbClr val="2326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i="1" dirty="0" smtClean="0">
                                    <a:solidFill>
                                      <a:srgbClr val="2326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  <m:e>
                                  <m:r>
                                    <a:rPr lang="de-DE" i="1" dirty="0">
                                      <a:solidFill>
                                        <a:srgbClr val="2326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de-DE" b="0" i="1" dirty="0" smtClean="0">
                            <a:solidFill>
                              <a:srgbClr val="2326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i="1" dirty="0" smtClean="0">
                        <a:solidFill>
                          <a:srgbClr val="2326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i="0" dirty="0">
                    <a:solidFill>
                      <a:srgbClr val="232629"/>
                    </a:solidFill>
                    <a:effectLst/>
                    <a:latin typeface="-apple-system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solidFill>
                              <a:srgbClr val="2326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solidFill>
                                  <a:srgbClr val="2326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124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125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126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i="1" dirty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baseline="-25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i="0" dirty="0">
                    <a:solidFill>
                      <a:srgbClr val="232629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solidFill>
                          <a:srgbClr val="2326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solidFill>
                          <a:srgbClr val="2326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dirty="0" smtClean="0">
                        <a:solidFill>
                          <a:srgbClr val="2326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232629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solidFill>
                              <a:srgbClr val="2326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solidFill>
                                  <a:srgbClr val="2326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baseline="30000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</m:m>
                      </m:e>
                    </m:d>
                    <m:r>
                      <a:rPr lang="en-GB" i="1" dirty="0" smtClean="0">
                        <a:solidFill>
                          <a:srgbClr val="23262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solidFill>
                          <a:srgbClr val="23262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2326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dirty="0" smtClean="0">
                                <a:solidFill>
                                  <a:srgbClr val="2326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𝑅𝑒𝑎𝑙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dirty="0" smtClean="0">
                                  <a:solidFill>
                                    <a:srgbClr val="232629"/>
                                  </a:solidFill>
                                  <a:latin typeface="Cambria Math" panose="02040503050406030204" pitchFamily="18" charset="0"/>
                                </a:rPr>
                                <m:t>𝐼𝑚𝑎𝑔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solidFill>
                    <a:srgbClr val="232629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89359"/>
                <a:ext cx="8508999" cy="4699572"/>
              </a:xfrm>
              <a:blipFill>
                <a:blip r:embed="rId2"/>
                <a:stretch>
                  <a:fillRect l="-149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3703"/>
          </a:xfrm>
        </p:spPr>
        <p:txBody>
          <a:bodyPr/>
          <a:lstStyle/>
          <a:p>
            <a:r>
              <a:rPr lang="en-GB" sz="3200" dirty="0"/>
              <a:t>to_carthesian Methode - Variante II</a:t>
            </a:r>
          </a:p>
        </p:txBody>
      </p:sp>
    </p:spTree>
    <p:extLst>
      <p:ext uri="{BB962C8B-B14F-4D97-AF65-F5344CB8AC3E}">
        <p14:creationId xmlns:p14="http://schemas.microsoft.com/office/powerpoint/2010/main" val="179716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Division der Zahl durch die gewählte Basis: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)(−1−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Daraus folgt:</a:t>
                </a:r>
              </a:p>
              <a:p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beide gerade oder ungerade sind: </a:t>
                </a:r>
              </a:p>
              <a:p>
                <a:pPr lvl="1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lvl="1" indent="0">
                  <a:buNone/>
                </a:pPr>
                <a:endParaRPr lang="de-DE" dirty="0"/>
              </a:p>
              <a:p>
                <a:pPr marL="461963" lvl="1" indent="-285750"/>
                <a:r>
                  <a:rPr lang="de-DE" dirty="0"/>
                  <a:t>Wenn nur eins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oder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gerade(bzw. das andere ungerade) ist: </a:t>
                </a:r>
              </a:p>
              <a:p>
                <a:pPr lvl="1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lvl="1" indent="0">
                  <a:buNone/>
                </a:pPr>
                <a:r>
                  <a:rPr lang="de-DE" dirty="0"/>
                  <a:t>				</a:t>
                </a:r>
              </a:p>
              <a:p>
                <a:pPr lvl="1" indent="0">
                  <a:buNone/>
                </a:pPr>
                <a:endParaRPr lang="de-DE" dirty="0"/>
              </a:p>
              <a:p>
                <a:r>
                  <a:rPr lang="de-DE" dirty="0"/>
                  <a:t>	</a:t>
                </a:r>
              </a:p>
              <a:p>
                <a:r>
                  <a:rPr lang="de-DE" dirty="0">
                    <a:ea typeface="Cambria Math" panose="02040503050406030204" pitchFamily="18" charset="0"/>
                  </a:rPr>
                  <a:t>				 </a:t>
                </a:r>
                <a:r>
                  <a:rPr lang="de-DE" dirty="0"/>
                  <a:t>		</a:t>
                </a: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9" t="-1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sz="3200" dirty="0"/>
              <a:t>to_bm1pi </a:t>
            </a:r>
            <a:r>
              <a:rPr lang="de-DE" sz="3200" dirty="0"/>
              <a:t>Methode </a:t>
            </a:r>
            <a:r>
              <a:rPr lang="en-GB" sz="3200" dirty="0"/>
              <a:t>- Variante I</a:t>
            </a:r>
          </a:p>
        </p:txBody>
      </p:sp>
    </p:spTree>
    <p:extLst>
      <p:ext uri="{BB962C8B-B14F-4D97-AF65-F5344CB8AC3E}">
        <p14:creationId xmlns:p14="http://schemas.microsoft.com/office/powerpoint/2010/main" val="69037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232629"/>
                </a:solidFill>
              </a:rPr>
              <a:t>Beispiel</a:t>
            </a:r>
            <a:r>
              <a:rPr lang="de-DE" dirty="0">
                <a:solidFill>
                  <a:srgbClr val="232629"/>
                </a:solidFill>
                <a:latin typeface="var(--theme-post-title-font-family)"/>
              </a:rPr>
              <a:t> (Input 3+2i) : </a:t>
            </a:r>
            <a:endParaRPr lang="de-DE" b="0" dirty="0"/>
          </a:p>
          <a:p>
            <a:pPr algn="ctr"/>
            <a:r>
              <a:rPr lang="de-DE" sz="1200" dirty="0"/>
              <a:t> </a:t>
            </a:r>
          </a:p>
          <a:p>
            <a:pPr algn="ctr"/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sz="3200" dirty="0"/>
              <a:t>to_carthesian Methode - Variante 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73B6AFB-93F5-B79A-9C56-02E1FF4D6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2894"/>
              </p:ext>
            </p:extLst>
          </p:nvPr>
        </p:nvGraphicFramePr>
        <p:xfrm>
          <a:off x="603943" y="2316480"/>
          <a:ext cx="79361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23">
                  <a:extLst>
                    <a:ext uri="{9D8B030D-6E8A-4147-A177-3AD203B41FA5}">
                      <a16:colId xmlns:a16="http://schemas.microsoft.com/office/drawing/2014/main" val="3110496611"/>
                    </a:ext>
                  </a:extLst>
                </a:gridCol>
                <a:gridCol w="1126223">
                  <a:extLst>
                    <a:ext uri="{9D8B030D-6E8A-4147-A177-3AD203B41FA5}">
                      <a16:colId xmlns:a16="http://schemas.microsoft.com/office/drawing/2014/main" val="3296346216"/>
                    </a:ext>
                  </a:extLst>
                </a:gridCol>
                <a:gridCol w="1126223">
                  <a:extLst>
                    <a:ext uri="{9D8B030D-6E8A-4147-A177-3AD203B41FA5}">
                      <a16:colId xmlns:a16="http://schemas.microsoft.com/office/drawing/2014/main" val="3863114103"/>
                    </a:ext>
                  </a:extLst>
                </a:gridCol>
                <a:gridCol w="1126223">
                  <a:extLst>
                    <a:ext uri="{9D8B030D-6E8A-4147-A177-3AD203B41FA5}">
                      <a16:colId xmlns:a16="http://schemas.microsoft.com/office/drawing/2014/main" val="1560980440"/>
                    </a:ext>
                  </a:extLst>
                </a:gridCol>
                <a:gridCol w="1046241">
                  <a:extLst>
                    <a:ext uri="{9D8B030D-6E8A-4147-A177-3AD203B41FA5}">
                      <a16:colId xmlns:a16="http://schemas.microsoft.com/office/drawing/2014/main" val="3097230524"/>
                    </a:ext>
                  </a:extLst>
                </a:gridCol>
                <a:gridCol w="999242">
                  <a:extLst>
                    <a:ext uri="{9D8B030D-6E8A-4147-A177-3AD203B41FA5}">
                      <a16:colId xmlns:a16="http://schemas.microsoft.com/office/drawing/2014/main" val="1122621032"/>
                    </a:ext>
                  </a:extLst>
                </a:gridCol>
                <a:gridCol w="1385739">
                  <a:extLst>
                    <a:ext uri="{9D8B030D-6E8A-4147-A177-3AD203B41FA5}">
                      <a16:colId xmlns:a16="http://schemas.microsoft.com/office/drawing/2014/main" val="41794186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(Division by (-1+i)) *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Modified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5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6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6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Performanzanalyse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Performanzanalyse</a:t>
            </a:r>
            <a:endParaRPr lang="en-GB" dirty="0"/>
          </a:p>
        </p:txBody>
      </p:sp>
      <p:pic>
        <p:nvPicPr>
          <p:cNvPr id="22" name="Content Placeholder 21" descr="A graph with a line&#10;&#10;Description automatically generated">
            <a:extLst>
              <a:ext uri="{FF2B5EF4-FFF2-40B4-BE49-F238E27FC236}">
                <a16:creationId xmlns:a16="http://schemas.microsoft.com/office/drawing/2014/main" id="{C0E80036-EBF0-D2FB-6E1A-918EFB1A3F1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1162" y="1786686"/>
            <a:ext cx="4181475" cy="3284628"/>
          </a:xfrm>
        </p:spPr>
      </p:pic>
      <p:pic>
        <p:nvPicPr>
          <p:cNvPr id="24" name="Content Placeholder 23" descr="A graph with a line and red and blue dotted line&#10;&#10;Description automatically generated">
            <a:extLst>
              <a:ext uri="{FF2B5EF4-FFF2-40B4-BE49-F238E27FC236}">
                <a16:creationId xmlns:a16="http://schemas.microsoft.com/office/drawing/2014/main" id="{9CFB36B3-5FAA-E145-CE2F-F18E19BF631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379656" y="1783055"/>
            <a:ext cx="4605308" cy="328825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741184-631E-6291-9CD5-DF7C3CB224E1}"/>
                  </a:ext>
                </a:extLst>
              </p:cNvPr>
              <p:cNvSpPr txBox="1"/>
              <p:nvPr/>
            </p:nvSpPr>
            <p:spPr>
              <a:xfrm>
                <a:off x="1109271" y="5184313"/>
                <a:ext cx="2103140" cy="537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de-DE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600" b="0" dirty="0">
                  <a:effectLst/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  <a:ea typeface="Cambria Math" panose="02040503050406030204" pitchFamily="18" charset="0"/>
                  </a:rPr>
                  <a:t>Iterationen</a:t>
                </a:r>
                <a:r>
                  <a:rPr lang="de-DE" sz="1600" b="0" dirty="0">
                    <a:effectLst/>
                    <a:latin typeface="+mn-lt"/>
                    <a:ea typeface="Cambria Math" panose="02040503050406030204" pitchFamily="18" charset="0"/>
                  </a:rPr>
                  <a:t>: 128 mal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741184-631E-6291-9CD5-DF7C3CB22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71" y="5184313"/>
                <a:ext cx="2103140" cy="537968"/>
              </a:xfrm>
              <a:prstGeom prst="rect">
                <a:avLst/>
              </a:prstGeom>
              <a:blipFill>
                <a:blip r:embed="rId5"/>
                <a:stretch>
                  <a:fillRect l="-5422" t="-6977" r="-5422" b="-2093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0C85EC-0F1A-9647-27D4-FBB325383523}"/>
                  </a:ext>
                </a:extLst>
              </p:cNvPr>
              <p:cNvSpPr txBox="1"/>
              <p:nvPr/>
            </p:nvSpPr>
            <p:spPr>
              <a:xfrm>
                <a:off x="5059624" y="5091980"/>
                <a:ext cx="3245371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de-DE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600" b="0" dirty="0">
                  <a:effectLst/>
                  <a:latin typeface="+mn-lt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  <a:ea typeface="Cambria Math" panose="02040503050406030204" pitchFamily="18" charset="0"/>
                  </a:rPr>
                  <a:t>Iterationen: 16 mal</a:t>
                </a:r>
                <a:endParaRPr lang="de-DE" sz="1600" b="0" dirty="0">
                  <a:effectLst/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0C85EC-0F1A-9647-27D4-FBB325383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24" y="5091980"/>
                <a:ext cx="3245371" cy="630301"/>
              </a:xfrm>
              <a:prstGeom prst="rect">
                <a:avLst/>
              </a:prstGeom>
              <a:blipFill>
                <a:blip r:embed="rId6"/>
                <a:stretch>
                  <a:fillRect l="-781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680E1FE-408E-8F74-A9B0-52FF9254F85D}"/>
              </a:ext>
            </a:extLst>
          </p:cNvPr>
          <p:cNvSpPr/>
          <p:nvPr/>
        </p:nvSpPr>
        <p:spPr>
          <a:xfrm>
            <a:off x="2728599" y="5862333"/>
            <a:ext cx="3889558" cy="36512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U</a:t>
            </a:r>
            <a:r>
              <a:rPr lang="en-GB" sz="16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nabhängigkeit von der Eingabegröße</a:t>
            </a:r>
            <a:endParaRPr lang="de-DE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32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481D7EC-D698-C3B1-45A8-1C8CBAFD9D0F}"/>
              </a:ext>
            </a:extLst>
          </p:cNvPr>
          <p:cNvSpPr/>
          <p:nvPr/>
        </p:nvSpPr>
        <p:spPr>
          <a:xfrm>
            <a:off x="603050" y="3429000"/>
            <a:ext cx="7937899" cy="1754326"/>
          </a:xfrm>
          <a:prstGeom prst="rect">
            <a:avLst/>
          </a:prstGeom>
        </p:spPr>
        <p:txBody>
          <a:bodyPr wrap="square" lIns="91440" tIns="45720" rIns="91440" bIns="4572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en-GB" sz="5400" b="0" cap="none" spc="0" dirty="0">
                <a:ln w="0">
                  <a:solidFill>
                    <a:schemeClr val="accent1"/>
                  </a:solidFill>
                </a:ln>
                <a:solidFill>
                  <a:srgbClr val="0064BD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 Vielen</a:t>
            </a:r>
            <a:r>
              <a:rPr lang="en-GB" sz="5400" b="0" cap="none" spc="0" dirty="0">
                <a:ln w="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GB" sz="5400" b="0" cap="none" spc="0" dirty="0">
                <a:ln w="0">
                  <a:solidFill>
                    <a:schemeClr val="accent1"/>
                  </a:solidFill>
                </a:ln>
                <a:solidFill>
                  <a:srgbClr val="0064BD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Dank</a:t>
            </a:r>
          </a:p>
          <a:p>
            <a:pPr algn="ctr"/>
            <a:r>
              <a:rPr lang="en-GB" sz="5400" b="0" cap="none" spc="0" dirty="0">
                <a:ln w="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GB" sz="2700" b="0" cap="none" spc="0" dirty="0">
                <a:ln w="0">
                  <a:solidFill>
                    <a:schemeClr val="accent1"/>
                  </a:solidFill>
                </a:ln>
                <a:solidFill>
                  <a:srgbClr val="0064BD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73623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Arithmetik in Zahlensystemen mit </a:t>
            </a:r>
            <a:r>
              <a:rPr lang="de-DE" dirty="0" err="1"/>
              <a:t>ungewöhnlicher</a:t>
            </a:r>
            <a:r>
              <a:rPr lang="de-DE" dirty="0"/>
              <a:t> Basis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</a:t>
            </a:r>
          </a:p>
          <a:p>
            <a:r>
              <a:rPr lang="de-DE" dirty="0"/>
              <a:t>München, 29. August 2023</a:t>
            </a:r>
          </a:p>
        </p:txBody>
      </p:sp>
    </p:spTree>
    <p:extLst>
      <p:ext uri="{BB962C8B-B14F-4D97-AF65-F5344CB8AC3E}">
        <p14:creationId xmlns:p14="http://schemas.microsoft.com/office/powerpoint/2010/main" val="354043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69789"/>
            <a:ext cx="8508999" cy="1274125"/>
          </a:xfrm>
        </p:spPr>
        <p:txBody>
          <a:bodyPr/>
          <a:lstStyle/>
          <a:p>
            <a:r>
              <a:rPr lang="de-DE" dirty="0"/>
              <a:t>Alireza Kamalidehghan, Mostafa Nejati Hatamian, Sina Mozaffari Tabar </a:t>
            </a:r>
          </a:p>
          <a:p>
            <a:r>
              <a:rPr lang="de-DE" dirty="0"/>
              <a:t>München, 29. August 2023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Arithmetik in Zahlensystemen mit ungewöhnlicher Basis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Basisumwandlung</a:t>
            </a:r>
          </a:p>
          <a:p>
            <a:pPr lvl="1" indent="0">
              <a:buNone/>
            </a:pPr>
            <a:r>
              <a:rPr lang="en-GB" sz="2000" dirty="0"/>
              <a:t>      - </a:t>
            </a:r>
            <a:r>
              <a:rPr lang="de-DE" sz="2000" dirty="0"/>
              <a:t>Umrechnung</a:t>
            </a:r>
            <a:r>
              <a:rPr lang="en-GB" sz="2000" dirty="0"/>
              <a:t> von Zahlen in unterschiedlichen Basen </a:t>
            </a:r>
          </a:p>
          <a:p>
            <a:pPr lvl="1" indent="0">
              <a:buNone/>
            </a:pPr>
            <a:r>
              <a:rPr lang="en-GB" sz="2000" dirty="0"/>
              <a:t>      - Zahlen in der komplexen Basis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Implementierung der Basisumwandlung Funktionen</a:t>
            </a:r>
          </a:p>
          <a:p>
            <a:pPr lvl="2" indent="0">
              <a:buNone/>
            </a:pPr>
            <a:r>
              <a:rPr lang="en-GB" sz="2000" dirty="0"/>
              <a:t>    - to_carthesian Methode</a:t>
            </a:r>
          </a:p>
          <a:p>
            <a:pPr lvl="2" indent="0">
              <a:buNone/>
            </a:pPr>
            <a:r>
              <a:rPr lang="en-GB" sz="2000" dirty="0"/>
              <a:t>	- Variante I</a:t>
            </a:r>
          </a:p>
          <a:p>
            <a:pPr lvl="2" indent="0">
              <a:buNone/>
            </a:pPr>
            <a:r>
              <a:rPr lang="en-GB" sz="2000" dirty="0"/>
              <a:t>	- Variante II</a:t>
            </a:r>
          </a:p>
          <a:p>
            <a:pPr lvl="2" indent="0">
              <a:buNone/>
            </a:pPr>
            <a:r>
              <a:rPr lang="en-GB" sz="2000" dirty="0"/>
              <a:t>    - to_bm1pi </a:t>
            </a:r>
            <a:r>
              <a:rPr lang="de-DE" sz="2000" dirty="0"/>
              <a:t>Methode</a:t>
            </a:r>
          </a:p>
          <a:p>
            <a:pPr lvl="2" indent="0">
              <a:buNone/>
            </a:pPr>
            <a:r>
              <a:rPr lang="de-DE" sz="2000" dirty="0"/>
              <a:t>	</a:t>
            </a:r>
            <a:r>
              <a:rPr lang="en-GB" sz="2000" dirty="0"/>
              <a:t>- Variante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Performanzanalyse</a:t>
            </a:r>
            <a:r>
              <a:rPr lang="en-GB" sz="2200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Inhaltsübersicht</a:t>
            </a:r>
            <a:endParaRPr lang="de-DE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Basisumwandlung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86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Funktion f() zur Berechnung des Wertes: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ar-AE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𝑎𝑖</m:t>
                          </m:r>
                          <m:sSup>
                            <m:sSup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ar-AE" dirty="0"/>
              </a:p>
              <a:p>
                <a:endParaRPr lang="ar-AE" dirty="0"/>
              </a:p>
              <a:p>
                <a:r>
                  <a:rPr lang="en-GB" dirty="0"/>
                  <a:t>Beispiel: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Basis: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Ziffern: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0,1,2,3,4,5,6,7,8,9</m:t>
                        </m:r>
                      </m:e>
                    </m:d>
                    <m:r>
                      <a:rPr lang="ar-AE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ar-A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Beispiel: 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2023</m:t>
                    </m:r>
                    <m:r>
                      <a:rPr lang="de-DE" b="0" i="0" baseline="-25000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baseline="-25000" dirty="0"/>
                  <a:t>   </a:t>
                </a:r>
              </a:p>
              <a:p>
                <a:pPr lvl="1" indent="0">
                  <a:buNone/>
                </a:pPr>
                <a:r>
                  <a:rPr lang="en-GB" baseline="-25000" dirty="0"/>
                  <a:t>				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(2,0,2,3)</m:t>
                              </m:r>
                              <m: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ar-AE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𝑎𝑖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ar-A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ar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  <a:p>
                <a:pPr lvl="1" indent="0">
                  <a:buNone/>
                </a:pPr>
                <a:r>
                  <a:rPr lang="de-DE" baseline="-25000" dirty="0"/>
                  <a:t>				</a:t>
                </a:r>
                <a:r>
                  <a:rPr lang="de-DE" dirty="0"/>
                  <a:t>          </a:t>
                </a:r>
              </a:p>
              <a:p>
                <a:pPr lvl="1" indent="0">
                  <a:buNone/>
                </a:pPr>
                <a:r>
                  <a:rPr lang="de-DE" dirty="0"/>
                  <a:t>				           </a:t>
                </a:r>
                <a14:m>
                  <m:oMath xmlns:m="http://schemas.openxmlformats.org/officeDocument/2006/math">
                    <m:r>
                      <a:rPr lang="ar-AE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3∗10</m:t>
                    </m:r>
                    <m:r>
                      <a:rPr lang="de-DE" b="0" i="1" baseline="30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+2∗10</m:t>
                    </m:r>
                    <m:r>
                      <a:rPr lang="de-DE" b="0" i="1" baseline="30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+0∗10</m:t>
                    </m:r>
                    <m:r>
                      <a:rPr lang="de-DE" b="0" i="1" baseline="30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2∗10</m:t>
                    </m:r>
                    <m:r>
                      <a:rPr lang="de-DE" b="0" i="1" baseline="30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baseline="-25000" dirty="0"/>
                  <a:t>		</a:t>
                </a:r>
                <a:r>
                  <a:rPr lang="ar-AE" dirty="0"/>
                  <a:t> </a:t>
                </a:r>
                <a:r>
                  <a:rPr lang="de-DE" baseline="-25000" dirty="0"/>
                  <a:t>			</a:t>
                </a:r>
                <a:r>
                  <a:rPr lang="de-DE" dirty="0"/>
                  <a:t>          </a:t>
                </a:r>
                <a:r>
                  <a:rPr lang="ar-AE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2023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9" t="-3235" b="-53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GB" sz="3200" dirty="0"/>
              <a:t>Umrechnung von Zahlen in unterschiedlichen Basen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Funktion f() zur Berechnung des Wertes: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Beispiel: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Basis: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=−1+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Ziffern: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Beispiel: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001</m:t>
                    </m:r>
                    <m:r>
                      <a:rPr lang="de-DE" b="0" i="0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baseline="-25000" dirty="0"/>
                  <a:t>   </a:t>
                </a:r>
              </a:p>
              <a:p>
                <a:pPr lvl="1" indent="0">
                  <a:buNone/>
                </a:pPr>
                <a:r>
                  <a:rPr lang="en-GB" baseline="-25000" dirty="0"/>
                  <a:t>			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(1,0,0,1)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(−1+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),4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𝑎𝑖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(−1+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baseline="-25000" dirty="0"/>
                  <a:t>	</a:t>
                </a:r>
                <a:r>
                  <a:rPr lang="de-DE" dirty="0"/>
                  <a:t>                       </a:t>
                </a:r>
              </a:p>
              <a:p>
                <a:r>
                  <a:rPr lang="de-DE" dirty="0"/>
                  <a:t> 		       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1∗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de-DE" baseline="3000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de-DE" b="0" i="0" baseline="30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de-DE" b="0" i="0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+1∗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de-DE" b="0" i="0" baseline="30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de-DE" baseline="30000" dirty="0">
                  <a:latin typeface="Cambria Math" panose="02040503050406030204" pitchFamily="18" charset="0"/>
                </a:endParaRPr>
              </a:p>
              <a:p>
                <a:r>
                  <a:rPr lang="en-GB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3+2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       </a:t>
                </a:r>
                <a:endParaRPr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9" t="-3235" b="-53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GB" sz="2800" dirty="0"/>
              <a:t>Zahlen in der komplexen Basis</a:t>
            </a:r>
            <a:endParaRPr lang="en-GB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der Basisumwandlung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63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Naive</a:t>
            </a:r>
            <a:r>
              <a:rPr lang="en-GB" dirty="0">
                <a:solidFill>
                  <a:srgbClr val="232629"/>
                </a:solidFill>
              </a:rPr>
              <a:t>-Matrixmultiplikation</a:t>
            </a:r>
            <a:r>
              <a:rPr lang="en-GB" dirty="0">
                <a:solidFill>
                  <a:srgbClr val="232629"/>
                </a:solidFill>
                <a:latin typeface="var(--theme-post-title-font-family)"/>
              </a:rPr>
              <a:t>: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Alireza Kamalidehghan, Mostafa Nejati Hatamian, Sina Mozaffari Tabar | GRA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sz="3200" dirty="0"/>
              <a:t>to_carthesian Methode - Variante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9C6788-0895-9C49-32D2-B067FCCB8474}"/>
                  </a:ext>
                </a:extLst>
              </p:cNvPr>
              <p:cNvSpPr txBox="1"/>
              <p:nvPr/>
            </p:nvSpPr>
            <p:spPr>
              <a:xfrm>
                <a:off x="276729" y="2233402"/>
                <a:ext cx="5420064" cy="4087914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de-DE" sz="1200" b="0" i="1" baseline="30000" dirty="0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  <m:r>
                      <a:rPr lang="de-DE" sz="1200" b="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baseline="-25000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de-DE" sz="1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128</m:t>
                    </m:r>
                    <m:r>
                      <a:rPr lang="de-DE" sz="1200" b="0" i="1" baseline="-2500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127</m:t>
                              </m:r>
                            </m:e>
                          </m:mr>
                        </m:m>
                      </m:e>
                    </m:d>
                    <m:r>
                      <a:rPr lang="de-DE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𝑒𝑎𝑙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200" dirty="0"/>
                  <a:t> </a:t>
                </a:r>
              </a:p>
              <a:p>
                <a:endParaRPr lang="de-DE" sz="1200" dirty="0"/>
              </a:p>
              <a:p>
                <a:r>
                  <a:rPr lang="de-DE" sz="1200" dirty="0"/>
                  <a:t>   </a:t>
                </a:r>
              </a:p>
              <a:p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de-DE" sz="1200" b="0" i="1" baseline="30000" dirty="0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  <m:r>
                      <a:rPr lang="de-DE" sz="1200" b="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de-DE" sz="1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128</m:t>
                    </m:r>
                    <m:r>
                      <a:rPr lang="de-DE" sz="1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 dirty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b="0" i="1" baseline="-25000" dirty="0" smtClean="0">
                                  <a:latin typeface="Cambria Math" panose="02040503050406030204" pitchFamily="18" charset="0"/>
                                </a:rPr>
                                <m:t>127</m:t>
                              </m:r>
                            </m:e>
                          </m:mr>
                        </m:m>
                      </m:e>
                    </m:d>
                    <m:r>
                      <a:rPr lang="de-DE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𝐼𝑚𝑎𝑔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200" dirty="0"/>
                  <a:t>  </a:t>
                </a:r>
              </a:p>
              <a:p>
                <a:endParaRPr lang="de-DE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9C6788-0895-9C49-32D2-B067FCCB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9" y="2233402"/>
                <a:ext cx="5420064" cy="4087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39DDD1-3F64-969B-C545-83F4171192D8}"/>
                  </a:ext>
                </a:extLst>
              </p:cNvPr>
              <p:cNvSpPr txBox="1"/>
              <p:nvPr/>
            </p:nvSpPr>
            <p:spPr>
              <a:xfrm>
                <a:off x="5339254" y="2380664"/>
                <a:ext cx="3528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6196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de-DE" sz="16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6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600" b="0" i="0" u="none" strike="noStrike" dirty="0">
                    <a:effectLst/>
                    <a:latin typeface="+mn-lt"/>
                  </a:rPr>
                  <a:t> TODO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GB" sz="1600" b="0" i="0" u="none" strike="noStrike" dirty="0">
                    <a:effectLst/>
                    <a:latin typeface="+mn-lt"/>
                  </a:rPr>
                  <a:t>Relation zwischen jede acht Ziffer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39DDD1-3F64-969B-C545-83F417119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54" y="2380664"/>
                <a:ext cx="3528017" cy="492443"/>
              </a:xfrm>
              <a:prstGeom prst="rect">
                <a:avLst/>
              </a:prstGeom>
              <a:blipFill>
                <a:blip r:embed="rId3"/>
                <a:stretch>
                  <a:fillRect t="-12500" r="-2509" b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95519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CFD4C617-499C-4946-963B-8C1F2C665F83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F85D47FA-3F4A-0C4C-903B-0B844578E3E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373DB687-6283-7A4D-A36F-7BC7BDD9CFC9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37E17DB3-13A1-AA4B-B936-F1D1D23DD00A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7F30BC44-D77E-3743-A1CF-871956E322F9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" id="{A4ACE8CE-855C-BC42-9DCE-443D7C892933}" vid="{A8445495-5C88-824D-AD52-8BE54B162C0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</TotalTime>
  <Words>716</Words>
  <Application>Microsoft Macintosh PowerPoint</Application>
  <PresentationFormat>On-screen Show (4:3)</PresentationFormat>
  <Paragraphs>196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-apple-system</vt:lpstr>
      <vt:lpstr>Arial</vt:lpstr>
      <vt:lpstr>Calibri</vt:lpstr>
      <vt:lpstr>Cambria Math</vt:lpstr>
      <vt:lpstr>Courier New</vt:lpstr>
      <vt:lpstr>Symbol</vt:lpstr>
      <vt:lpstr>var(--theme-post-title-font-family)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Grundlagenpraktikum: Rechnerarchitektur  </vt:lpstr>
      <vt:lpstr>Arithmetik in Zahlensystemen mit ungewöhnlicher Basis</vt:lpstr>
      <vt:lpstr>Arithmetik in Zahlensystemen mit ungewöhnlicher Basis</vt:lpstr>
      <vt:lpstr>Inhaltsübersicht</vt:lpstr>
      <vt:lpstr>Basisumwandlung</vt:lpstr>
      <vt:lpstr>Umrechnung von Zahlen in unterschiedlichen Basen </vt:lpstr>
      <vt:lpstr>Zahlen in der komplexen Basis</vt:lpstr>
      <vt:lpstr>Implementierung der Basisumwandlung Funktionen</vt:lpstr>
      <vt:lpstr>to_carthesian Methode - Variante I</vt:lpstr>
      <vt:lpstr>to_carthesian Methode - Variante I</vt:lpstr>
      <vt:lpstr>to_carthesian Methode - Variante I</vt:lpstr>
      <vt:lpstr>to_carthesian Methode - Variante II</vt:lpstr>
      <vt:lpstr>to_bm1pi Methode - Variante I</vt:lpstr>
      <vt:lpstr>to_carthesian Methode - Variante I</vt:lpstr>
      <vt:lpstr>Performanzanalyse</vt:lpstr>
      <vt:lpstr>Performanzanalyse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Grundlagenpraktikum: Rechnerarchitektur  </dc:title>
  <dc:creator>Sina Mozaffari Tabar</dc:creator>
  <cp:lastModifiedBy>Sina Mozaffari Tabar</cp:lastModifiedBy>
  <cp:revision>7</cp:revision>
  <cp:lastPrinted>2015-07-30T14:04:45Z</cp:lastPrinted>
  <dcterms:created xsi:type="dcterms:W3CDTF">2023-07-05T13:31:31Z</dcterms:created>
  <dcterms:modified xsi:type="dcterms:W3CDTF">2023-07-16T19:31:03Z</dcterms:modified>
</cp:coreProperties>
</file>