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039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25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087FBAF-4E76-49A1-A81E-546B41CC9621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F77923-4A43-459E-A4B9-F7394F8D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3261" TargetMode="External"/><Relationship Id="rId2" Type="http://schemas.openxmlformats.org/officeDocument/2006/relationships/hyperlink" Target="https://www.mizu-voip.com/Portals/0/Files/documentation/jvoi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awt/package-summary.html" TargetMode="External"/><Relationship Id="rId4" Type="http://schemas.openxmlformats.org/officeDocument/2006/relationships/hyperlink" Target="https://en.wikipedia.org/wiki/Session_Initiation_Protoco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ssion_Initiation_Protoc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1BD1-8BFF-E020-3698-62598016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05" y="598086"/>
            <a:ext cx="9418320" cy="4041648"/>
          </a:xfrm>
        </p:spPr>
        <p:txBody>
          <a:bodyPr/>
          <a:lstStyle/>
          <a:p>
            <a:r>
              <a:rPr lang="en-US" dirty="0"/>
              <a:t>VOIP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1A1D6-40D3-36BD-2D6B-A5184162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480" y="4800600"/>
            <a:ext cx="8915399" cy="1657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By: Youssef Abdelrahman Ahmed </a:t>
            </a:r>
            <a:r>
              <a:rPr lang="en-US" dirty="0" err="1"/>
              <a:t>Abdelrazek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Ramez</a:t>
            </a:r>
            <a:r>
              <a:rPr lang="en-US" dirty="0"/>
              <a:t> Mohamed </a:t>
            </a:r>
            <a:r>
              <a:rPr lang="en-US" dirty="0" err="1"/>
              <a:t>Elmasry</a:t>
            </a:r>
            <a:r>
              <a:rPr lang="en-US" dirty="0"/>
              <a:t>,</a:t>
            </a:r>
          </a:p>
          <a:p>
            <a:r>
              <a:rPr lang="en-US" dirty="0"/>
              <a:t>	Abdelrahman </a:t>
            </a:r>
            <a:r>
              <a:rPr lang="en-US" dirty="0" err="1"/>
              <a:t>khaled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 </a:t>
            </a:r>
            <a:r>
              <a:rPr lang="en-US" dirty="0" err="1"/>
              <a:t>hussin</a:t>
            </a:r>
            <a:r>
              <a:rPr lang="en-US" dirty="0"/>
              <a:t>,</a:t>
            </a:r>
          </a:p>
          <a:p>
            <a:r>
              <a:rPr lang="en-US" dirty="0"/>
              <a:t>	Youssef Ayman </a:t>
            </a:r>
            <a:r>
              <a:rPr lang="en-US" dirty="0" err="1"/>
              <a:t>Abdelsabour</a:t>
            </a:r>
            <a:r>
              <a:rPr lang="en-US" dirty="0"/>
              <a:t> </a:t>
            </a:r>
            <a:r>
              <a:rPr lang="en-US" dirty="0" err="1"/>
              <a:t>Abdelmoamen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71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A896-A5A8-69C7-14E0-36747C0E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calls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8BDF-9796-6BED-2C7A-66C5D5EB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enabled if the “Voice Record” checkbox is checked.</a:t>
            </a:r>
          </a:p>
          <a:p>
            <a:r>
              <a:rPr lang="en-US" dirty="0"/>
              <a:t>Auto record the voice calls and save the records to the specified path.</a:t>
            </a:r>
          </a:p>
          <a:p>
            <a:r>
              <a:rPr lang="en-US" dirty="0"/>
              <a:t>We use it to ensure that the call was made successfully and the voice from both ends was sent and received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7484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40F1-A9E0-C582-1E64-98D12B1E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7D4E-41AC-BEDB-AA64-B88E7341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call the user can write the username of the destination(peer) that he wants to call then click the “Call” button.</a:t>
            </a:r>
          </a:p>
          <a:p>
            <a:r>
              <a:rPr lang="en-US" dirty="0"/>
              <a:t>The </a:t>
            </a:r>
            <a:r>
              <a:rPr lang="en-US" dirty="0" err="1"/>
              <a:t>API_CallEx</a:t>
            </a:r>
            <a:r>
              <a:rPr lang="en-US" dirty="0"/>
              <a:t>() method is used to make a call to a peer and we set the call type to 0 so that we’re making an audio only call.</a:t>
            </a:r>
          </a:p>
        </p:txBody>
      </p:sp>
    </p:spTree>
    <p:extLst>
      <p:ext uri="{BB962C8B-B14F-4D97-AF65-F5344CB8AC3E}">
        <p14:creationId xmlns:p14="http://schemas.microsoft.com/office/powerpoint/2010/main" val="103177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7796-2077-3B2D-8E79-A986C485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a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04E4-544F-545D-6ACA-4BB17986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receive a call we will see the notification of incoming call in the console and we will hear a ringing tone.</a:t>
            </a:r>
          </a:p>
          <a:p>
            <a:r>
              <a:rPr lang="en-US" dirty="0"/>
              <a:t>The user can accept the incoming call by clicking the “Answer” button.</a:t>
            </a:r>
          </a:p>
          <a:p>
            <a:r>
              <a:rPr lang="en-US" dirty="0"/>
              <a:t>The </a:t>
            </a:r>
            <a:r>
              <a:rPr lang="en-US" dirty="0" err="1"/>
              <a:t>API_Accept</a:t>
            </a:r>
            <a:r>
              <a:rPr lang="en-US" dirty="0"/>
              <a:t>() method is used to accept the incoming call and we set its call type to 0 so that it’s an audio only call.</a:t>
            </a:r>
          </a:p>
          <a:p>
            <a:r>
              <a:rPr lang="en-US" dirty="0"/>
              <a:t>The user can reject the incoming call by clicking the “Reject” button.</a:t>
            </a:r>
          </a:p>
          <a:p>
            <a:r>
              <a:rPr lang="en-US" dirty="0"/>
              <a:t>The </a:t>
            </a:r>
            <a:r>
              <a:rPr lang="en-US" dirty="0" err="1"/>
              <a:t>API_Reject</a:t>
            </a:r>
            <a:r>
              <a:rPr lang="en-US" dirty="0"/>
              <a:t>() method is used to reject the incoming call.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0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4596-EAE0-87DC-CE8E-7DB19398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6973-E842-EB82-EA1C-927DB512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click the “End” button to end the session(unregister) and exit the program.</a:t>
            </a:r>
          </a:p>
          <a:p>
            <a:r>
              <a:rPr lang="en-US" dirty="0"/>
              <a:t>We use the </a:t>
            </a:r>
            <a:r>
              <a:rPr lang="en-US" dirty="0" err="1"/>
              <a:t>API_Stop</a:t>
            </a:r>
            <a:r>
              <a:rPr lang="en-US" dirty="0"/>
              <a:t>() method to stop the SIP stack and unregister.</a:t>
            </a:r>
          </a:p>
          <a:p>
            <a:r>
              <a:rPr lang="en-US" dirty="0"/>
              <a:t>We also use the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sipnotifications.Stop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() to stop </a:t>
            </a:r>
            <a:r>
              <a:rPr lang="en-US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JVoIP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notification listener.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38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B44A-133D-3BB8-59B2-7A3E5D72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7A91-F507-B5EC-EADB-3F09DB6D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https://www.mizu-voip.com/Portals/0/Files/documentation/jvoip/index.html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https://datatracker.ietf.org/doc/html/rfc3261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https://en.wikipedia.org/wiki/Session_Initiation_Protocol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https://docs.oracle.com/javase/7/docs/api/java/awt/package-summary.html</a:t>
            </a:r>
            <a:endParaRPr lang="en-US" u="sng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7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9586-8265-2ED7-385D-41531067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05B60-F04C-521F-FD20-C367FEE03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029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C90-2608-AC8F-FBE5-80C42082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JVoIP</a:t>
            </a:r>
            <a:r>
              <a:rPr lang="en-US" dirty="0"/>
              <a:t>-Java SIP library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5BBD-2D58-D41F-1DF9-6C0B7C32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used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JVoIP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-Java SIP library to build the project.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Mizu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Java VoIP SDK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JVoIP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is a SIP client implemented as a platform independent java library.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Since it is based on the open standard 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Session Initiation Protocol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it can inter-operate with any other SIP-based device (servers and clients).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used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JVoIP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java library to be able to make calls to different peers by providing the username of the peer we want to call.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VOIP server we’re using is “voip.mizu-voip.com”.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F988-0A24-54B3-D9C3-934300BE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5051-E231-4836-E702-5C8B2D13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API_SetParameter</a:t>
            </a:r>
            <a:r>
              <a:rPr lang="en-US" dirty="0"/>
              <a:t> (String param, String value):</a:t>
            </a:r>
          </a:p>
          <a:p>
            <a:pPr lvl="1"/>
            <a:r>
              <a:rPr lang="en-US" dirty="0"/>
              <a:t>Most of the parameters can be set with this function except </a:t>
            </a:r>
            <a:r>
              <a:rPr lang="en-US" dirty="0" err="1"/>
              <a:t>gui</a:t>
            </a:r>
            <a:r>
              <a:rPr lang="en-US" dirty="0"/>
              <a:t> parameters (like the colors). Some parameters can take effect only when </a:t>
            </a:r>
            <a:r>
              <a:rPr lang="en-US" dirty="0" err="1"/>
              <a:t>JVoIP</a:t>
            </a:r>
            <a:r>
              <a:rPr lang="en-US" dirty="0"/>
              <a:t> is reinitialized.</a:t>
            </a:r>
          </a:p>
          <a:p>
            <a:pPr lvl="1"/>
            <a:r>
              <a:rPr lang="en-US" dirty="0"/>
              <a:t>This function should be used only in special cases. You should be able to control the java sip client without using this function.</a:t>
            </a:r>
          </a:p>
          <a:p>
            <a:r>
              <a:rPr lang="en-US" dirty="0" err="1"/>
              <a:t>API_Start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This has to be called only if you use </a:t>
            </a:r>
            <a:r>
              <a:rPr lang="en-US" dirty="0" err="1"/>
              <a:t>JVoIP</a:t>
            </a:r>
            <a:r>
              <a:rPr lang="en-US" dirty="0"/>
              <a:t> as and SDK or as a java </a:t>
            </a:r>
            <a:r>
              <a:rPr lang="en-US" dirty="0" err="1"/>
              <a:t>voip</a:t>
            </a:r>
            <a:r>
              <a:rPr lang="en-US" dirty="0"/>
              <a:t> library. It shouldn’t be called from JavaScript.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3B54-496D-6494-6607-D5B49E34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3FB1-49CE-48CC-1C32-98770FEC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API_Call</a:t>
            </a:r>
            <a:r>
              <a:rPr lang="en-US" dirty="0"/>
              <a:t>(int line, String peer):</a:t>
            </a:r>
          </a:p>
          <a:p>
            <a:pPr lvl="1"/>
            <a:r>
              <a:rPr lang="en-US" dirty="0"/>
              <a:t>Initiate call to a number or sip username, If the peer parameter is empty, then will redial the last number.</a:t>
            </a:r>
          </a:p>
          <a:p>
            <a:r>
              <a:rPr lang="en-US" dirty="0" err="1"/>
              <a:t>API_Hangup</a:t>
            </a:r>
            <a:r>
              <a:rPr lang="en-US" dirty="0"/>
              <a:t>(int line, String </a:t>
            </a:r>
            <a:r>
              <a:rPr lang="en-US" dirty="0" err="1"/>
              <a:t>reasontext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Disconnect current call(s). If you set -2 for the line parameter, then all calls will be disconnected (in case if there are multiple calls in progress).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7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0126-49CB-90AE-29AE-F4A111B9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19CA-4BE6-2453-6186-0DAFA889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API_Accept</a:t>
            </a:r>
            <a:r>
              <a:rPr lang="en-US" dirty="0"/>
              <a:t>(int line, int </a:t>
            </a:r>
            <a:r>
              <a:rPr lang="en-US" dirty="0" err="1"/>
              <a:t>calltype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Connect incoming call. You should call this function when there is an incoming ringing call if you wish to connect the call. The </a:t>
            </a:r>
            <a:r>
              <a:rPr lang="en-US" dirty="0" err="1"/>
              <a:t>calltype</a:t>
            </a:r>
            <a:r>
              <a:rPr lang="en-US" dirty="0"/>
              <a:t> parameter accepts the following values:</a:t>
            </a:r>
          </a:p>
          <a:p>
            <a:pPr lvl="2"/>
            <a:r>
              <a:rPr lang="en-US" dirty="0"/>
              <a:t> -1: default</a:t>
            </a:r>
          </a:p>
          <a:p>
            <a:pPr lvl="2"/>
            <a:r>
              <a:rPr lang="en-US" dirty="0"/>
              <a:t> 0: audio only</a:t>
            </a:r>
          </a:p>
          <a:p>
            <a:pPr lvl="2"/>
            <a:r>
              <a:rPr lang="en-US" dirty="0"/>
              <a:t>1: with video</a:t>
            </a:r>
          </a:p>
          <a:p>
            <a:pPr lvl="2"/>
            <a:r>
              <a:rPr lang="en-US" dirty="0"/>
              <a:t>2: force 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6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09DB-B121-86C7-554D-D5F1645E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9A98-B718-EE10-AFBD-17B48F50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API_CallEx</a:t>
            </a:r>
            <a:r>
              <a:rPr lang="en-US" dirty="0"/>
              <a:t>(int line, String peer, int </a:t>
            </a:r>
            <a:r>
              <a:rPr lang="en-US" dirty="0" err="1"/>
              <a:t>calltype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Initiate call to a number or sip username.</a:t>
            </a:r>
          </a:p>
          <a:p>
            <a:pPr lvl="1"/>
            <a:r>
              <a:rPr lang="en-US" dirty="0"/>
              <a:t>If the peer parameter is empty, then will redial the last number.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calltype</a:t>
            </a:r>
            <a:r>
              <a:rPr lang="en-US" dirty="0"/>
              <a:t> can have the following values:</a:t>
            </a:r>
          </a:p>
          <a:p>
            <a:pPr lvl="2"/>
            <a:r>
              <a:rPr lang="en-US" dirty="0"/>
              <a:t>0: initiate voice call</a:t>
            </a:r>
          </a:p>
          <a:p>
            <a:pPr lvl="2"/>
            <a:r>
              <a:rPr lang="en-US" dirty="0"/>
              <a:t>1: initiate video call</a:t>
            </a:r>
          </a:p>
          <a:p>
            <a:pPr lvl="2"/>
            <a:r>
              <a:rPr lang="en-US" dirty="0"/>
              <a:t>2: initiate screensharing session</a:t>
            </a:r>
          </a:p>
          <a:p>
            <a:r>
              <a:rPr lang="en-US" dirty="0" err="1"/>
              <a:t>API_Reject</a:t>
            </a:r>
            <a:r>
              <a:rPr lang="en-US" dirty="0"/>
              <a:t>(int line)</a:t>
            </a:r>
          </a:p>
          <a:p>
            <a:pPr lvl="1"/>
            <a:r>
              <a:rPr lang="en-US" dirty="0"/>
              <a:t>Disconnect incoming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0B4D-934E-84BB-0E31-869D4DE5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C3E6-FA2B-C667-87A3-EE0AD24C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AWT stands for Abstract window toolkit is an Application programming interface (API) for creating Graphical User Interface (GUI) in Java.</a:t>
            </a:r>
          </a:p>
          <a:p>
            <a:r>
              <a:rPr lang="en-US" dirty="0"/>
              <a:t>It allows Java programmers to develop window-based applications. </a:t>
            </a:r>
          </a:p>
          <a:p>
            <a:r>
              <a:rPr lang="en-US" dirty="0"/>
              <a:t>AWT provides various components like button, label, checkbox, etc. used as objects inside a Java Program.</a:t>
            </a:r>
          </a:p>
          <a:p>
            <a:r>
              <a:rPr lang="en-US" dirty="0"/>
              <a:t>We used the AWT API to implement a GUI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28862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F07-2EF5-1D33-F922-9767BE8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101E-5A5B-8D5C-6C6C-6465192F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40" y="1828800"/>
            <a:ext cx="4323971" cy="4351338"/>
          </a:xfrm>
        </p:spPr>
      </p:pic>
    </p:spTree>
    <p:extLst>
      <p:ext uri="{BB962C8B-B14F-4D97-AF65-F5344CB8AC3E}">
        <p14:creationId xmlns:p14="http://schemas.microsoft.com/office/powerpoint/2010/main" val="58752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AF66-2FF2-E02B-F2B0-91DC3246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CC90-7817-E535-B418-DE952EF9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enters his credentials(username and password) in the provided text field.</a:t>
            </a:r>
          </a:p>
          <a:p>
            <a:r>
              <a:rPr lang="en-US" dirty="0"/>
              <a:t>The user checks or unchecks the “Voice Record” checkbox to enable or disable the recording of the voice calls.</a:t>
            </a:r>
          </a:p>
          <a:p>
            <a:r>
              <a:rPr lang="en-US" dirty="0"/>
              <a:t>When the user clicks the “Start” button, we use the </a:t>
            </a:r>
            <a:r>
              <a:rPr lang="en-US" dirty="0" err="1"/>
              <a:t>API_Start</a:t>
            </a:r>
            <a:r>
              <a:rPr lang="en-US" dirty="0"/>
              <a:t>() method to initialize the SIP stack and register.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call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sipnotifications.Start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() method to start receiving the SIP notifications.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notifications are very important to handle different events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5562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</TotalTime>
  <Words>947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VOIP Project</vt:lpstr>
      <vt:lpstr>JVoIP-Java SIP library </vt:lpstr>
      <vt:lpstr>Most important used Functions</vt:lpstr>
      <vt:lpstr>Most important used Functions</vt:lpstr>
      <vt:lpstr>Most important used Functions</vt:lpstr>
      <vt:lpstr>Most important used Functions</vt:lpstr>
      <vt:lpstr>AWT</vt:lpstr>
      <vt:lpstr>Implemented GUI</vt:lpstr>
      <vt:lpstr>Start</vt:lpstr>
      <vt:lpstr>Voice calls recording</vt:lpstr>
      <vt:lpstr>Making a call</vt:lpstr>
      <vt:lpstr>Receiving a call</vt:lpstr>
      <vt:lpstr>Ending the session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VOIP Project</dc:title>
  <dc:creator>youssefabdelrahman72@yahoo.com</dc:creator>
  <cp:lastModifiedBy>youssefabdelrahman72@yahoo.com</cp:lastModifiedBy>
  <cp:revision>35</cp:revision>
  <dcterms:created xsi:type="dcterms:W3CDTF">2022-05-26T18:39:56Z</dcterms:created>
  <dcterms:modified xsi:type="dcterms:W3CDTF">2022-05-26T19:14:38Z</dcterms:modified>
</cp:coreProperties>
</file>