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ADF8E-970C-4A75-855A-57DB9B5D5AE9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9C1D1-7E3D-4785-A879-8EC2F5B43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19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23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83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3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3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6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26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38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737AF-2557-416D-A48E-0ED89E23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44F23-5AAC-4D4D-B38D-12A2D882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ABAA1-49F2-4964-8DA5-5A809D5D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BCF9314-81CF-4ACA-99C6-C42AFA2C72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55346" y="1355045"/>
            <a:ext cx="4681309" cy="4681308"/>
          </a:xfrm>
          <a:custGeom>
            <a:avLst/>
            <a:gdLst>
              <a:gd name="connsiteX0" fmla="*/ 2340655 w 4681309"/>
              <a:gd name="connsiteY0" fmla="*/ 0 h 4681308"/>
              <a:gd name="connsiteX1" fmla="*/ 2772982 w 4681309"/>
              <a:gd name="connsiteY1" fmla="*/ 179075 h 4681308"/>
              <a:gd name="connsiteX2" fmla="*/ 4502234 w 4681309"/>
              <a:gd name="connsiteY2" fmla="*/ 1908328 h 4681308"/>
              <a:gd name="connsiteX3" fmla="*/ 4502234 w 4681309"/>
              <a:gd name="connsiteY3" fmla="*/ 2772981 h 4681308"/>
              <a:gd name="connsiteX4" fmla="*/ 2772982 w 4681309"/>
              <a:gd name="connsiteY4" fmla="*/ 4502233 h 4681308"/>
              <a:gd name="connsiteX5" fmla="*/ 1908329 w 4681309"/>
              <a:gd name="connsiteY5" fmla="*/ 4502233 h 4681308"/>
              <a:gd name="connsiteX6" fmla="*/ 179076 w 4681309"/>
              <a:gd name="connsiteY6" fmla="*/ 2772981 h 4681308"/>
              <a:gd name="connsiteX7" fmla="*/ 179076 w 4681309"/>
              <a:gd name="connsiteY7" fmla="*/ 1908328 h 4681308"/>
              <a:gd name="connsiteX8" fmla="*/ 1908329 w 4681309"/>
              <a:gd name="connsiteY8" fmla="*/ 179075 h 4681308"/>
              <a:gd name="connsiteX9" fmla="*/ 2340655 w 4681309"/>
              <a:gd name="connsiteY9" fmla="*/ 0 h 468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1309" h="4681308">
                <a:moveTo>
                  <a:pt x="2340655" y="0"/>
                </a:moveTo>
                <a:cubicBezTo>
                  <a:pt x="2497127" y="0"/>
                  <a:pt x="2653598" y="59692"/>
                  <a:pt x="2772982" y="179075"/>
                </a:cubicBezTo>
                <a:lnTo>
                  <a:pt x="4502234" y="1908328"/>
                </a:lnTo>
                <a:cubicBezTo>
                  <a:pt x="4741001" y="2147095"/>
                  <a:pt x="4741001" y="2534213"/>
                  <a:pt x="4502234" y="2772981"/>
                </a:cubicBezTo>
                <a:lnTo>
                  <a:pt x="2772982" y="4502233"/>
                </a:lnTo>
                <a:cubicBezTo>
                  <a:pt x="2534214" y="4741000"/>
                  <a:pt x="2147096" y="4741000"/>
                  <a:pt x="1908329" y="4502233"/>
                </a:cubicBezTo>
                <a:lnTo>
                  <a:pt x="179076" y="2772981"/>
                </a:lnTo>
                <a:cubicBezTo>
                  <a:pt x="-59691" y="2534213"/>
                  <a:pt x="-59691" y="2147095"/>
                  <a:pt x="179076" y="1908328"/>
                </a:cubicBezTo>
                <a:lnTo>
                  <a:pt x="1908329" y="179075"/>
                </a:lnTo>
                <a:cubicBezTo>
                  <a:pt x="2027713" y="59692"/>
                  <a:pt x="2184184" y="0"/>
                  <a:pt x="23406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63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5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21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9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7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6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8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3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6FCBB8D-BB9F-4D1B-B980-5991BDA540E7}" type="datetimeFigureOut">
              <a:rPr lang="en-IN" smtClean="0"/>
              <a:t>12-12-2021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07CABAE-2956-46FD-9379-67F740AA0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94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3B24705-AD4D-465D-98CA-E302F0634E0C}"/>
              </a:ext>
            </a:extLst>
          </p:cNvPr>
          <p:cNvGrpSpPr/>
          <p:nvPr/>
        </p:nvGrpSpPr>
        <p:grpSpPr>
          <a:xfrm>
            <a:off x="322447" y="552835"/>
            <a:ext cx="4660614" cy="5311275"/>
            <a:chOff x="609219" y="1693988"/>
            <a:chExt cx="3454269" cy="531127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70E73E-FC25-4F85-84B4-C501EB97E616}"/>
                </a:ext>
              </a:extLst>
            </p:cNvPr>
            <p:cNvSpPr txBox="1"/>
            <p:nvPr/>
          </p:nvSpPr>
          <p:spPr>
            <a:xfrm>
              <a:off x="732408" y="4175258"/>
              <a:ext cx="3331080" cy="2830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endParaRPr lang="en-US" sz="105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  <a:p>
              <a:pPr defTabSz="1219170">
                <a:spcBef>
                  <a:spcPct val="20000"/>
                </a:spcBef>
                <a:defRPr/>
              </a:pPr>
              <a:endParaRPr lang="en-US" sz="105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  <a:p>
              <a:pPr defTabSz="1219170">
                <a:spcBef>
                  <a:spcPct val="20000"/>
                </a:spcBef>
                <a:defRPr/>
              </a:pPr>
              <a:r>
                <a:rPr lang="en-US" sz="3600" b="1" dirty="0">
                  <a:latin typeface="Candara" panose="020E0502030303020204" pitchFamily="34" charset="0"/>
                </a:rPr>
                <a:t>Name: Abdullah Khan</a:t>
              </a:r>
            </a:p>
            <a:p>
              <a:pPr defTabSz="1219170">
                <a:spcBef>
                  <a:spcPct val="20000"/>
                </a:spcBef>
                <a:defRPr/>
              </a:pPr>
              <a:r>
                <a:rPr lang="en-US" sz="3600" b="1" dirty="0">
                  <a:latin typeface="Candara" panose="020E0502030303020204" pitchFamily="34" charset="0"/>
                </a:rPr>
                <a:t>ERP: 23956</a:t>
              </a:r>
            </a:p>
            <a:p>
              <a:pPr defTabSz="1219170">
                <a:spcBef>
                  <a:spcPct val="20000"/>
                </a:spcBef>
                <a:defRPr/>
              </a:pPr>
              <a:r>
                <a:rPr lang="en-US" sz="3600" b="1" dirty="0">
                  <a:latin typeface="Candara" panose="020E0502030303020204" pitchFamily="34" charset="0"/>
                </a:rPr>
                <a:t>Gender: Male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05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  <a:p>
              <a:pPr defTabSz="1219170">
                <a:spcBef>
                  <a:spcPct val="20000"/>
                </a:spcBef>
                <a:defRPr/>
              </a:pPr>
              <a:endParaRPr lang="en-US" sz="105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1026" name="Picture 2" descr="Personal Profile Icons - Download Free Vector Icons | Noun Project">
              <a:extLst>
                <a:ext uri="{FF2B5EF4-FFF2-40B4-BE49-F238E27FC236}">
                  <a16:creationId xmlns:a16="http://schemas.microsoft.com/office/drawing/2014/main" id="{FCA3A88E-B593-4367-9F6F-2FD552F18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219" y="1693988"/>
              <a:ext cx="1182847" cy="1182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May be an image of one or more people, people standing and indoor">
            <a:extLst>
              <a:ext uri="{FF2B5EF4-FFF2-40B4-BE49-F238E27FC236}">
                <a16:creationId xmlns:a16="http://schemas.microsoft.com/office/drawing/2014/main" id="{8E1F03E0-CFEF-4C79-8D7B-6D9B703A2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541" y="636281"/>
            <a:ext cx="4933427" cy="493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DEB58D-87FF-44CC-A9F6-F9B1C77E2296}"/>
              </a:ext>
            </a:extLst>
          </p:cNvPr>
          <p:cNvSpPr txBox="1"/>
          <p:nvPr/>
        </p:nvSpPr>
        <p:spPr>
          <a:xfrm>
            <a:off x="488658" y="1934704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Personal Profile </a:t>
            </a:r>
          </a:p>
        </p:txBody>
      </p:sp>
    </p:spTree>
    <p:extLst>
      <p:ext uri="{BB962C8B-B14F-4D97-AF65-F5344CB8AC3E}">
        <p14:creationId xmlns:p14="http://schemas.microsoft.com/office/powerpoint/2010/main" val="141130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5FB588-0307-459E-954A-C03E523B8EF4}"/>
              </a:ext>
            </a:extLst>
          </p:cNvPr>
          <p:cNvSpPr txBox="1"/>
          <p:nvPr/>
        </p:nvSpPr>
        <p:spPr>
          <a:xfrm>
            <a:off x="731939" y="662622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COMMUNITY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F037E-E2A7-4A70-91AD-C3F7D413A23B}"/>
              </a:ext>
            </a:extLst>
          </p:cNvPr>
          <p:cNvSpPr txBox="1"/>
          <p:nvPr/>
        </p:nvSpPr>
        <p:spPr>
          <a:xfrm>
            <a:off x="656438" y="2105528"/>
            <a:ext cx="89741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Noto Sans Symbols"/>
                <a:ea typeface="Noto Sans Symbols"/>
                <a:cs typeface="Noto Sans Symbols"/>
              </a:rPr>
              <a:t>H</a:t>
            </a:r>
            <a:r>
              <a:rPr lang="en-US" sz="4000" dirty="0">
                <a:effectLst/>
                <a:latin typeface="Noto Sans Symbols"/>
                <a:ea typeface="Noto Sans Symbols"/>
                <a:cs typeface="Noto Sans Symbols"/>
              </a:rPr>
              <a:t>ead of social welfare drives for APWA COLLEGE Trust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Noto Sans Symbols"/>
              <a:ea typeface="Noto Sans Symbols"/>
              <a:cs typeface="Noto Sans Symbols"/>
            </a:endParaRPr>
          </a:p>
          <a:p>
            <a:r>
              <a:rPr lang="en-US" sz="4000" dirty="0">
                <a:effectLst/>
                <a:latin typeface="Noto Sans Symbols"/>
                <a:ea typeface="Noto Sans Symbols"/>
                <a:cs typeface="Noto Sans Symbols"/>
              </a:rPr>
              <a:t> 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</a:rPr>
              <a:t>Work for JDC and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</a:rPr>
              <a:t>Sarim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</a:rPr>
              <a:t> Burney Welfare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1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0732A-5B81-42D5-ACEF-0018240EEB7C}"/>
              </a:ext>
            </a:extLst>
          </p:cNvPr>
          <p:cNvSpPr txBox="1"/>
          <p:nvPr/>
        </p:nvSpPr>
        <p:spPr>
          <a:xfrm>
            <a:off x="606103" y="2048891"/>
            <a:ext cx="105428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 am Abdullah Khan, a fresh A levels graduate from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PAF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Rashidabad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Being a Future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B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usiness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tudent I feel that the importance of having hands on market experience is immense. It enables the person to grow exponentially and provides endless opportunities which is why I seek to do an internship.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DD1CC-A7D8-4C4F-873D-F6274B3948AD}"/>
              </a:ext>
            </a:extLst>
          </p:cNvPr>
          <p:cNvSpPr txBox="1"/>
          <p:nvPr/>
        </p:nvSpPr>
        <p:spPr>
          <a:xfrm>
            <a:off x="773884" y="545176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</a:rPr>
              <a:t>Personal Statement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0535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ECD16B-FF4A-4418-A6F0-B66BD0730221}"/>
              </a:ext>
            </a:extLst>
          </p:cNvPr>
          <p:cNvSpPr txBox="1"/>
          <p:nvPr/>
        </p:nvSpPr>
        <p:spPr>
          <a:xfrm>
            <a:off x="3751976" y="2128598"/>
            <a:ext cx="29088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latin typeface="Eras Bold ITC" panose="020B0907030504020204" pitchFamily="34" charset="0"/>
              </a:rPr>
              <a:t>THE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F07D-AD67-40F2-ABCF-E2BB5FACE12E}"/>
              </a:ext>
            </a:extLst>
          </p:cNvPr>
          <p:cNvSpPr txBox="1"/>
          <p:nvPr/>
        </p:nvSpPr>
        <p:spPr>
          <a:xfrm>
            <a:off x="5773722" y="3221264"/>
            <a:ext cx="609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latin typeface="Eras Bold ITC" panose="020B0907030504020204" pitchFamily="34" charset="0"/>
              </a:rPr>
              <a:t>END</a:t>
            </a:r>
            <a:endParaRPr lang="en-US" sz="96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8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62DF9F-52BC-4E51-B3E7-977FE0A8DFD2}"/>
              </a:ext>
            </a:extLst>
          </p:cNvPr>
          <p:cNvGrpSpPr/>
          <p:nvPr/>
        </p:nvGrpSpPr>
        <p:grpSpPr>
          <a:xfrm>
            <a:off x="198464" y="91674"/>
            <a:ext cx="3777838" cy="2857435"/>
            <a:chOff x="12681" y="1008330"/>
            <a:chExt cx="3777838" cy="28574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D999B2-5521-4B7E-B3BC-051F809839E1}"/>
                </a:ext>
              </a:extLst>
            </p:cNvPr>
            <p:cNvSpPr txBox="1"/>
            <p:nvPr/>
          </p:nvSpPr>
          <p:spPr>
            <a:xfrm>
              <a:off x="1211214" y="3417950"/>
              <a:ext cx="2579305" cy="447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spcBef>
                  <a:spcPct val="20000"/>
                </a:spcBef>
                <a:defRPr/>
              </a:pPr>
              <a:r>
                <a:rPr lang="en-US" sz="1050" b="1" dirty="0">
                  <a:solidFill>
                    <a:srgbClr val="4D4D4D"/>
                  </a:solidFill>
                  <a:latin typeface="Candara" panose="020E0502030303020204" pitchFamily="34" charset="0"/>
                </a:rPr>
                <a:t>.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050" b="1" dirty="0">
                <a:solidFill>
                  <a:srgbClr val="4D4D4D"/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5" name="Picture 4" descr="Education Icon – Free Download, PNG and Vector">
              <a:extLst>
                <a:ext uri="{FF2B5EF4-FFF2-40B4-BE49-F238E27FC236}">
                  <a16:creationId xmlns:a16="http://schemas.microsoft.com/office/drawing/2014/main" id="{B8553309-CF6A-46D9-AD38-4E10A0530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81" y="1008330"/>
              <a:ext cx="1087150" cy="1087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3033D87-63B6-4B2F-ABA0-95510791CA27}"/>
              </a:ext>
            </a:extLst>
          </p:cNvPr>
          <p:cNvSpPr txBox="1"/>
          <p:nvPr/>
        </p:nvSpPr>
        <p:spPr>
          <a:xfrm>
            <a:off x="1285614" y="258918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Education history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626B6-87A2-4C63-8700-02214C7CD920}"/>
              </a:ext>
            </a:extLst>
          </p:cNvPr>
          <p:cNvSpPr txBox="1"/>
          <p:nvPr/>
        </p:nvSpPr>
        <p:spPr>
          <a:xfrm>
            <a:off x="283087" y="1187309"/>
            <a:ext cx="10255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latin typeface="Agency FB" panose="020B0503020202020204" pitchFamily="34" charset="0"/>
              </a:rPr>
              <a:t>Primary and Secondary school from PAF </a:t>
            </a:r>
            <a:r>
              <a:rPr lang="en-US" sz="4000" b="1" dirty="0" err="1">
                <a:latin typeface="Agency FB" panose="020B0503020202020204" pitchFamily="34" charset="0"/>
              </a:rPr>
              <a:t>Rashidabad</a:t>
            </a:r>
            <a:endParaRPr lang="en-US" sz="4000" dirty="0">
              <a:latin typeface="Agency FB" panose="020B0503020202020204" pitchFamily="34" charset="0"/>
            </a:endParaRPr>
          </a:p>
        </p:txBody>
      </p:sp>
      <p:pic>
        <p:nvPicPr>
          <p:cNvPr id="1026" name="Picture 2" descr="Computer Science Teacher Required">
            <a:extLst>
              <a:ext uri="{FF2B5EF4-FFF2-40B4-BE49-F238E27FC236}">
                <a16:creationId xmlns:a16="http://schemas.microsoft.com/office/drawing/2014/main" id="{060359B8-F707-4B6A-AAE0-412ADD24B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7" y="2145154"/>
            <a:ext cx="5796687" cy="24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photo description available.">
            <a:extLst>
              <a:ext uri="{FF2B5EF4-FFF2-40B4-BE49-F238E27FC236}">
                <a16:creationId xmlns:a16="http://schemas.microsoft.com/office/drawing/2014/main" id="{49811145-1E28-4A43-8468-F16B69C03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82" y="3721659"/>
            <a:ext cx="5648799" cy="245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6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8057A-5A40-4DBC-89F2-3B9104B37AAE}"/>
              </a:ext>
            </a:extLst>
          </p:cNvPr>
          <p:cNvSpPr txBox="1"/>
          <p:nvPr/>
        </p:nvSpPr>
        <p:spPr>
          <a:xfrm>
            <a:off x="220210" y="387621"/>
            <a:ext cx="9025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4000" b="1" dirty="0">
                <a:latin typeface="Agency FB" panose="020B0503020202020204" pitchFamily="34" charset="0"/>
              </a:rPr>
              <a:t>University Education from IBA Karachi, Pakistan</a:t>
            </a:r>
          </a:p>
        </p:txBody>
      </p:sp>
      <p:pic>
        <p:nvPicPr>
          <p:cNvPr id="4" name="Picture 6" descr="IBA Karachi, Noon Trust Sign MoU for Deserving Students | The Academia">
            <a:extLst>
              <a:ext uri="{FF2B5EF4-FFF2-40B4-BE49-F238E27FC236}">
                <a16:creationId xmlns:a16="http://schemas.microsoft.com/office/drawing/2014/main" id="{0D4467A4-0BE5-419D-A64C-B6925EC7E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2" y="1760207"/>
            <a:ext cx="5975928" cy="294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IBA Karachi Admission 2021 Last Date and Fee Structure [Complete Guide]">
            <a:extLst>
              <a:ext uri="{FF2B5EF4-FFF2-40B4-BE49-F238E27FC236}">
                <a16:creationId xmlns:a16="http://schemas.microsoft.com/office/drawing/2014/main" id="{A9D02AAF-85C6-4695-A154-B669034F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05" y="2970318"/>
            <a:ext cx="5975927" cy="294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5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F900D3-A109-45DE-AD51-D28E7A10C70E}"/>
              </a:ext>
            </a:extLst>
          </p:cNvPr>
          <p:cNvGrpSpPr/>
          <p:nvPr/>
        </p:nvGrpSpPr>
        <p:grpSpPr>
          <a:xfrm>
            <a:off x="330032" y="169059"/>
            <a:ext cx="5181534" cy="4878816"/>
            <a:chOff x="-154569" y="439241"/>
            <a:chExt cx="5181534" cy="48788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9E0BF4-3C6A-4FF9-8546-6B7D59FF2575}"/>
                </a:ext>
              </a:extLst>
            </p:cNvPr>
            <p:cNvSpPr txBox="1"/>
            <p:nvPr/>
          </p:nvSpPr>
          <p:spPr>
            <a:xfrm>
              <a:off x="-89082" y="4240839"/>
              <a:ext cx="511604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3200" b="1" dirty="0">
                  <a:latin typeface="Candara" panose="020E0502030303020204" pitchFamily="34" charset="0"/>
                </a:rPr>
                <a:t>Freelancing (1 year)</a:t>
              </a:r>
              <a:br>
                <a:rPr lang="en-US" sz="3200" b="1" dirty="0">
                  <a:latin typeface="Candara" panose="020E0502030303020204" pitchFamily="34" charset="0"/>
                </a:rPr>
              </a:br>
              <a:endParaRPr lang="en-US" sz="3200" b="1" dirty="0">
                <a:latin typeface="Candara" panose="020E0502030303020204" pitchFamily="34" charset="0"/>
              </a:endParaRPr>
            </a:p>
          </p:txBody>
        </p:sp>
        <p:pic>
          <p:nvPicPr>
            <p:cNvPr id="6" name="Picture 6" descr="Work Experience Icons - Download Free Vector Icons | Noun Project">
              <a:extLst>
                <a:ext uri="{FF2B5EF4-FFF2-40B4-BE49-F238E27FC236}">
                  <a16:creationId xmlns:a16="http://schemas.microsoft.com/office/drawing/2014/main" id="{95E03BD1-3D55-45FF-BDB4-E07B9B810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4569" y="439241"/>
              <a:ext cx="963455" cy="963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48026-C759-4A9F-940C-57B9297795ED}"/>
              </a:ext>
            </a:extLst>
          </p:cNvPr>
          <p:cNvSpPr txBox="1"/>
          <p:nvPr/>
        </p:nvSpPr>
        <p:spPr>
          <a:xfrm>
            <a:off x="1402543" y="324842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Work experience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5BA62-86B7-43E4-AD4D-55F7D26463B6}"/>
              </a:ext>
            </a:extLst>
          </p:cNvPr>
          <p:cNvSpPr txBox="1"/>
          <p:nvPr/>
        </p:nvSpPr>
        <p:spPr>
          <a:xfrm>
            <a:off x="338420" y="1291796"/>
            <a:ext cx="6960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latin typeface="Candara" panose="020E0502030303020204" pitchFamily="34" charset="0"/>
              </a:rPr>
              <a:t>Ismail Industries Limited(2 years)</a:t>
            </a:r>
          </a:p>
        </p:txBody>
      </p:sp>
      <p:pic>
        <p:nvPicPr>
          <p:cNvPr id="11" name="Picture 10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B9562645-9A37-494C-818B-1EDC8267F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6" y="1879156"/>
            <a:ext cx="2265027" cy="2091501"/>
          </a:xfrm>
          <a:prstGeom prst="rect">
            <a:avLst/>
          </a:prstGeom>
        </p:spPr>
      </p:pic>
      <p:pic>
        <p:nvPicPr>
          <p:cNvPr id="2052" name="Picture 4" descr="Freelancing: The Dream vs. The Reality - Wave Blog">
            <a:extLst>
              <a:ext uri="{FF2B5EF4-FFF2-40B4-BE49-F238E27FC236}">
                <a16:creationId xmlns:a16="http://schemas.microsoft.com/office/drawing/2014/main" id="{6BA14058-8D94-4A38-A984-5FDBF3D3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370" y="4614237"/>
            <a:ext cx="3963178" cy="209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06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Passion Icons - 847 free vector icons">
            <a:extLst>
              <a:ext uri="{FF2B5EF4-FFF2-40B4-BE49-F238E27FC236}">
                <a16:creationId xmlns:a16="http://schemas.microsoft.com/office/drawing/2014/main" id="{BFB86519-AC80-4E45-8044-353510E5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49" y="199102"/>
            <a:ext cx="866300" cy="86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383D3F-F78A-428B-BDAF-F585D3F7A3CF}"/>
              </a:ext>
            </a:extLst>
          </p:cNvPr>
          <p:cNvSpPr txBox="1"/>
          <p:nvPr/>
        </p:nvSpPr>
        <p:spPr>
          <a:xfrm>
            <a:off x="1350628" y="351031"/>
            <a:ext cx="5519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Hobbies and passion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AEE35-CB24-4C2D-ADC8-D248A98A43A5}"/>
              </a:ext>
            </a:extLst>
          </p:cNvPr>
          <p:cNvSpPr txBox="1"/>
          <p:nvPr/>
        </p:nvSpPr>
        <p:spPr>
          <a:xfrm>
            <a:off x="299749" y="1739724"/>
            <a:ext cx="6763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rPr>
              <a:t>Reading Books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6BE14-8DB6-480D-A170-7E3518A9E357}"/>
              </a:ext>
            </a:extLst>
          </p:cNvPr>
          <p:cNvSpPr txBox="1"/>
          <p:nvPr/>
        </p:nvSpPr>
        <p:spPr>
          <a:xfrm>
            <a:off x="299749" y="3620086"/>
            <a:ext cx="6763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rPr>
              <a:t>Gaming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7DDC18-67AD-40C1-8863-C3C791C599C1}"/>
              </a:ext>
            </a:extLst>
          </p:cNvPr>
          <p:cNvSpPr txBox="1"/>
          <p:nvPr/>
        </p:nvSpPr>
        <p:spPr>
          <a:xfrm>
            <a:off x="299749" y="5517091"/>
            <a:ext cx="7292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</a:rPr>
              <a:t>Watching Movies and TV Shows</a:t>
            </a:r>
          </a:p>
        </p:txBody>
      </p:sp>
      <p:pic>
        <p:nvPicPr>
          <p:cNvPr id="3076" name="Picture 4" descr="5 Book Reading Android Apps To Read and Manage Books For Free">
            <a:extLst>
              <a:ext uri="{FF2B5EF4-FFF2-40B4-BE49-F238E27FC236}">
                <a16:creationId xmlns:a16="http://schemas.microsoft.com/office/drawing/2014/main" id="{1940C08A-6EFF-493E-B5F8-11A455B6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09" y="1246663"/>
            <a:ext cx="3456963" cy="163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0,081 Gaming Keyboard Stock Photos, Pictures &amp;amp; Royalty-Free Images - iStock">
            <a:extLst>
              <a:ext uri="{FF2B5EF4-FFF2-40B4-BE49-F238E27FC236}">
                <a16:creationId xmlns:a16="http://schemas.microsoft.com/office/drawing/2014/main" id="{2ED92E51-A5F2-46A8-9B57-0FE2097D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09" y="3127025"/>
            <a:ext cx="3456962" cy="163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or The First Time In Almost 10 Years, Time Watching TV Is Up">
            <a:extLst>
              <a:ext uri="{FF2B5EF4-FFF2-40B4-BE49-F238E27FC236}">
                <a16:creationId xmlns:a16="http://schemas.microsoft.com/office/drawing/2014/main" id="{F0C1A207-3B24-4F45-8906-EE27020F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09" y="5024030"/>
            <a:ext cx="3456962" cy="163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3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Free icon - Free vector icons - Free SVG, PSD, PNG, EPS, Ai &amp;amp; Icon Font">
            <a:extLst>
              <a:ext uri="{FF2B5EF4-FFF2-40B4-BE49-F238E27FC236}">
                <a16:creationId xmlns:a16="http://schemas.microsoft.com/office/drawing/2014/main" id="{9B978D51-5197-4D13-8FA1-EA26039FF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5" y="271519"/>
            <a:ext cx="999756" cy="99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32F995-B347-4174-9F2F-FA042C1F1B62}"/>
              </a:ext>
            </a:extLst>
          </p:cNvPr>
          <p:cNvSpPr txBox="1"/>
          <p:nvPr/>
        </p:nvSpPr>
        <p:spPr>
          <a:xfrm>
            <a:off x="8248777" y="3025674"/>
            <a:ext cx="2997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A330F-1FF8-475B-980C-12FB1FBC5CE5}"/>
              </a:ext>
            </a:extLst>
          </p:cNvPr>
          <p:cNvSpPr txBox="1"/>
          <p:nvPr/>
        </p:nvSpPr>
        <p:spPr>
          <a:xfrm>
            <a:off x="1309869" y="392023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Achievements</a:t>
            </a:r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67DE5-D3F3-40D7-9122-2C054F24C4BA}"/>
              </a:ext>
            </a:extLst>
          </p:cNvPr>
          <p:cNvSpPr txBox="1"/>
          <p:nvPr/>
        </p:nvSpPr>
        <p:spPr>
          <a:xfrm>
            <a:off x="477893" y="1879051"/>
            <a:ext cx="644302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Candara" panose="020E0502030303020204" pitchFamily="34" charset="0"/>
              </a:rPr>
              <a:t>Gold Medal in All Pakistan Art Competition.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B39B8-D8D2-4251-9EE3-98D525FDA012}"/>
              </a:ext>
            </a:extLst>
          </p:cNvPr>
          <p:cNvSpPr txBox="1"/>
          <p:nvPr/>
        </p:nvSpPr>
        <p:spPr>
          <a:xfrm>
            <a:off x="477893" y="5459135"/>
            <a:ext cx="496656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Candara" panose="020E0502030303020204" pitchFamily="34" charset="0"/>
              </a:rPr>
              <a:t>1</a:t>
            </a:r>
            <a:r>
              <a:rPr lang="en-US" sz="2400" b="1" baseline="30000" dirty="0">
                <a:latin typeface="Candara" panose="020E0502030303020204" pitchFamily="34" charset="0"/>
              </a:rPr>
              <a:t>st</a:t>
            </a:r>
            <a:r>
              <a:rPr lang="en-US" sz="2400" b="1" dirty="0">
                <a:latin typeface="Candara" panose="020E0502030303020204" pitchFamily="34" charset="0"/>
              </a:rPr>
              <a:t> in Mehran Debate competition.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5EBB8E-329C-45C1-8899-9171C6A3A1C3}"/>
              </a:ext>
            </a:extLst>
          </p:cNvPr>
          <p:cNvSpPr txBox="1"/>
          <p:nvPr/>
        </p:nvSpPr>
        <p:spPr>
          <a:xfrm>
            <a:off x="477893" y="3669093"/>
            <a:ext cx="468972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Candara" panose="020E0502030303020204" pitchFamily="34" charset="0"/>
              </a:rPr>
              <a:t>Distinction in all Sindh (</a:t>
            </a:r>
            <a:r>
              <a:rPr lang="en-US" sz="2400" b="1" dirty="0" err="1">
                <a:latin typeface="Candara" panose="020E0502030303020204" pitchFamily="34" charset="0"/>
              </a:rPr>
              <a:t>Maths</a:t>
            </a:r>
            <a:r>
              <a:rPr lang="en-US" sz="2400" b="1" dirty="0">
                <a:latin typeface="Candara" panose="020E0502030303020204" pitchFamily="34" charset="0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53708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2" descr="Language Icon – Free Download, PNG and Vector">
            <a:extLst>
              <a:ext uri="{FF2B5EF4-FFF2-40B4-BE49-F238E27FC236}">
                <a16:creationId xmlns:a16="http://schemas.microsoft.com/office/drawing/2014/main" id="{D66EE701-51F9-4220-B900-E2C715DC0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6" y="200608"/>
            <a:ext cx="881571" cy="88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52983-19D3-4E47-9F4F-4784EB3690D1}"/>
              </a:ext>
            </a:extLst>
          </p:cNvPr>
          <p:cNvSpPr txBox="1"/>
          <p:nvPr/>
        </p:nvSpPr>
        <p:spPr>
          <a:xfrm>
            <a:off x="1331459" y="272169"/>
            <a:ext cx="6352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Skills and languages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360CA9-85D3-4B5F-92C1-AC514FD80496}"/>
              </a:ext>
            </a:extLst>
          </p:cNvPr>
          <p:cNvSpPr txBox="1"/>
          <p:nvPr/>
        </p:nvSpPr>
        <p:spPr>
          <a:xfrm>
            <a:off x="400280" y="1848628"/>
            <a:ext cx="6960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defTabSz="121917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4800" b="1" dirty="0">
                <a:latin typeface="Candara" panose="020E0502030303020204" pitchFamily="34" charset="0"/>
              </a:rPr>
              <a:t>Graphic Designing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B0F1A-2D32-466B-BFD0-5315228DD9C5}"/>
              </a:ext>
            </a:extLst>
          </p:cNvPr>
          <p:cNvSpPr txBox="1"/>
          <p:nvPr/>
        </p:nvSpPr>
        <p:spPr>
          <a:xfrm>
            <a:off x="400280" y="4266272"/>
            <a:ext cx="69607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b="1" dirty="0">
                <a:latin typeface="Candara" panose="020E0502030303020204" pitchFamily="34" charset="0"/>
              </a:rPr>
              <a:t>Sketching</a:t>
            </a:r>
            <a:endParaRPr lang="en-US" sz="4800" dirty="0"/>
          </a:p>
        </p:txBody>
      </p:sp>
      <p:pic>
        <p:nvPicPr>
          <p:cNvPr id="4098" name="Picture 2" descr="Graphic Design Images | Free Vectors, Stock Photos &amp;amp; PSD">
            <a:extLst>
              <a:ext uri="{FF2B5EF4-FFF2-40B4-BE49-F238E27FC236}">
                <a16:creationId xmlns:a16="http://schemas.microsoft.com/office/drawing/2014/main" id="{5CC8F224-168A-4815-B0CF-471F3B76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6" y="1359016"/>
            <a:ext cx="4025428" cy="25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ketching – Advance – Pakistan American Cultural Center">
            <a:extLst>
              <a:ext uri="{FF2B5EF4-FFF2-40B4-BE49-F238E27FC236}">
                <a16:creationId xmlns:a16="http://schemas.microsoft.com/office/drawing/2014/main" id="{99256FB7-69A7-4EF0-87BA-1AC29C0E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405" y="4266272"/>
            <a:ext cx="4025427" cy="221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89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2C473B-FB54-4CA6-A6D6-49B094C20A69}"/>
              </a:ext>
            </a:extLst>
          </p:cNvPr>
          <p:cNvSpPr txBox="1"/>
          <p:nvPr/>
        </p:nvSpPr>
        <p:spPr>
          <a:xfrm>
            <a:off x="375841" y="62937"/>
            <a:ext cx="6960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Candara" panose="020E0502030303020204" pitchFamily="34" charset="0"/>
              </a:rPr>
              <a:t>Painting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1E51A-0FD7-41BE-90B7-7B8A74734E7A}"/>
              </a:ext>
            </a:extLst>
          </p:cNvPr>
          <p:cNvSpPr txBox="1"/>
          <p:nvPr/>
        </p:nvSpPr>
        <p:spPr>
          <a:xfrm>
            <a:off x="459731" y="3399383"/>
            <a:ext cx="4502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Candara" panose="020E0502030303020204" pitchFamily="34" charset="0"/>
              </a:rPr>
              <a:t>    Public Speaking</a:t>
            </a:r>
          </a:p>
        </p:txBody>
      </p:sp>
      <p:pic>
        <p:nvPicPr>
          <p:cNvPr id="1026" name="Picture 2" descr="painting | History, Artists, Elements, Techniques, Types, &amp;amp; Facts |  Britannica">
            <a:extLst>
              <a:ext uri="{FF2B5EF4-FFF2-40B4-BE49-F238E27FC236}">
                <a16:creationId xmlns:a16="http://schemas.microsoft.com/office/drawing/2014/main" id="{43DF3ACB-027B-40D0-ADBB-03D64480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42" y="709337"/>
            <a:ext cx="3864969" cy="27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,000+ Free Painting &amp;amp; Art Images">
            <a:extLst>
              <a:ext uri="{FF2B5EF4-FFF2-40B4-BE49-F238E27FC236}">
                <a16:creationId xmlns:a16="http://schemas.microsoft.com/office/drawing/2014/main" id="{7810CC91-9DA8-45E5-A67D-28A3AB6A1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876" y="709336"/>
            <a:ext cx="4053074" cy="27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1 Public Speaking Tips for Entrepreneurs - Essence of Email">
            <a:extLst>
              <a:ext uri="{FF2B5EF4-FFF2-40B4-BE49-F238E27FC236}">
                <a16:creationId xmlns:a16="http://schemas.microsoft.com/office/drawing/2014/main" id="{DD14B6DB-8222-4FFC-9606-65A9E017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15" y="4045714"/>
            <a:ext cx="3913096" cy="275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Public Speaking? &amp;amp; Why Is It Important? (+ Tips)">
            <a:extLst>
              <a:ext uri="{FF2B5EF4-FFF2-40B4-BE49-F238E27FC236}">
                <a16:creationId xmlns:a16="http://schemas.microsoft.com/office/drawing/2014/main" id="{084AE51D-5DBB-46B9-8E7F-B607B064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666" y="4045713"/>
            <a:ext cx="4053074" cy="275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6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8A54E4-EA10-46C1-B671-4D98DBD726DB}"/>
              </a:ext>
            </a:extLst>
          </p:cNvPr>
          <p:cNvSpPr txBox="1"/>
          <p:nvPr/>
        </p:nvSpPr>
        <p:spPr>
          <a:xfrm>
            <a:off x="840995" y="2260481"/>
            <a:ext cx="98214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3600" dirty="0">
                <a:effectLst/>
                <a:latin typeface="Noto Sans Symbols"/>
                <a:ea typeface="Noto Sans Symbols"/>
                <a:cs typeface="Noto Sans Symbols"/>
              </a:rPr>
              <a:t>Inter house winner of table tennis championship.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3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3600" dirty="0">
                <a:effectLst/>
                <a:latin typeface="Noto Sans Symbols"/>
                <a:ea typeface="Noto Sans Symbols"/>
                <a:cs typeface="Noto Sans Symbols"/>
              </a:rPr>
              <a:t>Winner of WSC Karachi round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endParaRPr lang="en-US" sz="3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3600" dirty="0">
                <a:effectLst/>
                <a:latin typeface="Noto Sans Symbols"/>
                <a:ea typeface="Noto Sans Symbols"/>
                <a:cs typeface="Noto Sans Symbols"/>
              </a:rPr>
              <a:t>Runners of up debate competition of Beaconhouse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8A7D7-047D-4ADC-BE60-FFC6F31AB049}"/>
              </a:ext>
            </a:extLst>
          </p:cNvPr>
          <p:cNvSpPr txBox="1"/>
          <p:nvPr/>
        </p:nvSpPr>
        <p:spPr>
          <a:xfrm>
            <a:off x="1017165" y="788457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EXTRA CIRICULARS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97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571</TotalTime>
  <Words>187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Agency FB</vt:lpstr>
      <vt:lpstr>Arial</vt:lpstr>
      <vt:lpstr>Calibri</vt:lpstr>
      <vt:lpstr>Calisto MT</vt:lpstr>
      <vt:lpstr>Candara</vt:lpstr>
      <vt:lpstr>Eras Bold ITC</vt:lpstr>
      <vt:lpstr>Georgia</vt:lpstr>
      <vt:lpstr>Georgia Pro Light</vt:lpstr>
      <vt:lpstr>Noto Sans Symbols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ABDULLAH KHAN - 23956</cp:lastModifiedBy>
  <cp:revision>4</cp:revision>
  <dcterms:created xsi:type="dcterms:W3CDTF">2021-07-01T09:02:15Z</dcterms:created>
  <dcterms:modified xsi:type="dcterms:W3CDTF">2021-12-12T14:59:19Z</dcterms:modified>
</cp:coreProperties>
</file>