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6"/>
  </p:notesMasterIdLst>
  <p:handoutMasterIdLst>
    <p:handoutMasterId r:id="rId27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67" r:id="rId15"/>
    <p:sldId id="268" r:id="rId16"/>
    <p:sldId id="269" r:id="rId17"/>
    <p:sldId id="270" r:id="rId18"/>
    <p:sldId id="273" r:id="rId19"/>
    <p:sldId id="274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3/3/2016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3/3/2016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2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22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04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1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3/3/2016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3/3/2016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3/3/2016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3/3/2016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3/3/2016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Edgar Padilla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Flow Description Attributes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6360367" cy="4325112"/>
          </a:xfrm>
        </p:spPr>
        <p:txBody>
          <a:bodyPr/>
          <a:lstStyle/>
          <a:p>
            <a:r>
              <a:rPr lang="en-US" dirty="0" smtClean="0"/>
              <a:t>Double click the attribute’s value to be edited and just change it to the new value</a:t>
            </a:r>
          </a:p>
          <a:p>
            <a:endParaRPr lang="en-US" dirty="0"/>
          </a:p>
          <a:p>
            <a:r>
              <a:rPr lang="en-US" dirty="0" smtClean="0"/>
              <a:t>Note: If a change is required to the attribute’s name, the attribute needs to be deleted and added again with the correction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143000"/>
            <a:ext cx="655631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Attributes Tab </a:t>
            </a:r>
            <a:r>
              <a:rPr lang="en-US" dirty="0" smtClean="0"/>
              <a:t>– Editing Attributes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222" y="1544216"/>
            <a:ext cx="4438650" cy="513397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6354147" y="2883159"/>
            <a:ext cx="3057136" cy="67180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27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6360367" cy="4325112"/>
          </a:xfrm>
        </p:spPr>
        <p:txBody>
          <a:bodyPr/>
          <a:lstStyle/>
          <a:p>
            <a:r>
              <a:rPr lang="en-US" dirty="0" smtClean="0"/>
              <a:t>Select the attribute to be deleted by clicking it.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143000"/>
            <a:ext cx="6725622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Attributes Tab </a:t>
            </a:r>
            <a:r>
              <a:rPr lang="en-US" dirty="0" smtClean="0"/>
              <a:t>– Deleting Attributes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50" y="1440561"/>
            <a:ext cx="4438650" cy="513397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6354147" y="2883159"/>
            <a:ext cx="1548882" cy="55983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88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6360367" cy="4325112"/>
          </a:xfrm>
        </p:spPr>
        <p:txBody>
          <a:bodyPr/>
          <a:lstStyle/>
          <a:p>
            <a:r>
              <a:rPr lang="en-US" dirty="0" smtClean="0"/>
              <a:t>Select the attribute to be deleted by clicking it.</a:t>
            </a:r>
          </a:p>
          <a:p>
            <a:endParaRPr lang="en-US" dirty="0"/>
          </a:p>
          <a:p>
            <a:r>
              <a:rPr lang="en-US" dirty="0" smtClean="0"/>
              <a:t>Finally, click the “Delete” button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143000"/>
            <a:ext cx="6725622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Attributes Tab </a:t>
            </a:r>
            <a:r>
              <a:rPr lang="en-US" dirty="0" smtClean="0"/>
              <a:t>– Deleting Attributes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50" y="1440561"/>
            <a:ext cx="4438650" cy="513397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794310" y="3937518"/>
            <a:ext cx="5561045" cy="224867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38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6360367" cy="4325112"/>
          </a:xfrm>
        </p:spPr>
        <p:txBody>
          <a:bodyPr/>
          <a:lstStyle/>
          <a:p>
            <a:r>
              <a:rPr lang="en-US" dirty="0" smtClean="0"/>
              <a:t>Click the “Save As” button.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143000"/>
            <a:ext cx="6556310" cy="1066800"/>
          </a:xfrm>
        </p:spPr>
        <p:txBody>
          <a:bodyPr>
            <a:normAutofit/>
          </a:bodyPr>
          <a:lstStyle/>
          <a:p>
            <a:r>
              <a:rPr lang="en-US" dirty="0"/>
              <a:t>Attributes Tab </a:t>
            </a:r>
            <a:r>
              <a:rPr lang="en-US" dirty="0" smtClean="0"/>
              <a:t>– Save As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299" y="1281890"/>
            <a:ext cx="4438650" cy="513397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215812" y="2687216"/>
            <a:ext cx="4292082" cy="328437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19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6360367" cy="4325112"/>
          </a:xfrm>
        </p:spPr>
        <p:txBody>
          <a:bodyPr/>
          <a:lstStyle/>
          <a:p>
            <a:r>
              <a:rPr lang="en-US" dirty="0" smtClean="0"/>
              <a:t>Click the “Save As” button, a dialog box will display.</a:t>
            </a:r>
          </a:p>
          <a:p>
            <a:endParaRPr lang="en-US" dirty="0"/>
          </a:p>
          <a:p>
            <a:r>
              <a:rPr lang="en-US" dirty="0" smtClean="0"/>
              <a:t>Enter name for and extension (.xml) for file and select the location where it will be stored.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143000"/>
            <a:ext cx="6556310" cy="1066800"/>
          </a:xfrm>
        </p:spPr>
        <p:txBody>
          <a:bodyPr>
            <a:normAutofit/>
          </a:bodyPr>
          <a:lstStyle/>
          <a:p>
            <a:r>
              <a:rPr lang="en-US" dirty="0"/>
              <a:t>Attributes Tab </a:t>
            </a:r>
            <a:r>
              <a:rPr lang="en-US" dirty="0" smtClean="0"/>
              <a:t>– Save As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299" y="1281890"/>
            <a:ext cx="4438650" cy="5133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574" y="3580524"/>
            <a:ext cx="3848100" cy="18383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6885992" y="3928188"/>
            <a:ext cx="1819469" cy="13995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90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6360367" cy="4325112"/>
          </a:xfrm>
        </p:spPr>
        <p:txBody>
          <a:bodyPr/>
          <a:lstStyle/>
          <a:p>
            <a:r>
              <a:rPr lang="en-US" dirty="0" smtClean="0"/>
              <a:t>Click the “Save As” button, a dialog box will display.</a:t>
            </a:r>
          </a:p>
          <a:p>
            <a:endParaRPr lang="en-US" dirty="0"/>
          </a:p>
          <a:p>
            <a:r>
              <a:rPr lang="en-US" dirty="0" smtClean="0"/>
              <a:t>Enter name for and extension (.xml) for file and select the location where it will be stored.</a:t>
            </a:r>
          </a:p>
          <a:p>
            <a:endParaRPr lang="en-US" dirty="0"/>
          </a:p>
          <a:p>
            <a:r>
              <a:rPr lang="en-US" dirty="0" smtClean="0"/>
              <a:t>Click “Save” and the file will created.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143000"/>
            <a:ext cx="6556310" cy="1066800"/>
          </a:xfrm>
        </p:spPr>
        <p:txBody>
          <a:bodyPr>
            <a:normAutofit/>
          </a:bodyPr>
          <a:lstStyle/>
          <a:p>
            <a:r>
              <a:rPr lang="en-US" dirty="0"/>
              <a:t>Attributes Tab </a:t>
            </a:r>
            <a:r>
              <a:rPr lang="en-US" dirty="0" smtClean="0"/>
              <a:t>– Save As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299" y="1281890"/>
            <a:ext cx="4438650" cy="5133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574" y="3580524"/>
            <a:ext cx="3848100" cy="18383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6400800" y="5141167"/>
            <a:ext cx="4432041" cy="51318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8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6360367" cy="4325112"/>
          </a:xfrm>
        </p:spPr>
        <p:txBody>
          <a:bodyPr/>
          <a:lstStyle/>
          <a:p>
            <a:r>
              <a:rPr lang="en-US" dirty="0" smtClean="0"/>
              <a:t>Once you have loaded an existing file using the “Open” button or  created a new one using “Save As”, the “Save” button becomes available for conveniently saving the file.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143000"/>
            <a:ext cx="6556310" cy="1066800"/>
          </a:xfrm>
        </p:spPr>
        <p:txBody>
          <a:bodyPr>
            <a:normAutofit/>
          </a:bodyPr>
          <a:lstStyle/>
          <a:p>
            <a:r>
              <a:rPr lang="en-US" dirty="0"/>
              <a:t>Attributes Tab </a:t>
            </a:r>
            <a:r>
              <a:rPr lang="en-US" dirty="0" smtClean="0"/>
              <a:t>– Save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339" y="1143000"/>
            <a:ext cx="4438650" cy="513397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980922" y="3909527"/>
            <a:ext cx="4217437" cy="207139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99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143000"/>
            <a:ext cx="6649616" cy="1066800"/>
          </a:xfrm>
        </p:spPr>
        <p:txBody>
          <a:bodyPr/>
          <a:lstStyle/>
          <a:p>
            <a:r>
              <a:rPr lang="en-US" dirty="0" smtClean="0"/>
              <a:t>XML Tab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729" y="1362269"/>
            <a:ext cx="4314599" cy="4990491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674914" y="2209800"/>
            <a:ext cx="6351037" cy="4325112"/>
          </a:xfrm>
        </p:spPr>
        <p:txBody>
          <a:bodyPr/>
          <a:lstStyle/>
          <a:p>
            <a:r>
              <a:rPr lang="en-US" dirty="0" smtClean="0"/>
              <a:t>Once you have loaded an existing file using the “Open” button or  created a new one using “Save As”, the xml can be observed the XML tab.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662057" y="1931437"/>
            <a:ext cx="1586204" cy="126896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65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143000"/>
            <a:ext cx="6649616" cy="1066800"/>
          </a:xfrm>
        </p:spPr>
        <p:txBody>
          <a:bodyPr/>
          <a:lstStyle/>
          <a:p>
            <a:r>
              <a:rPr lang="en-US" dirty="0" smtClean="0"/>
              <a:t>Model Tab </a:t>
            </a:r>
            <a:r>
              <a:rPr lang="en-US" dirty="0"/>
              <a:t>– </a:t>
            </a:r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674914" y="2209800"/>
            <a:ext cx="6351037" cy="4325112"/>
          </a:xfrm>
        </p:spPr>
        <p:txBody>
          <a:bodyPr/>
          <a:lstStyle/>
          <a:p>
            <a:r>
              <a:rPr lang="en-US" dirty="0" smtClean="0"/>
              <a:t>Once you have created/loaded the attributes. Click “Open” to load a Python file containing  the model to be evaluated.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526" y="1400937"/>
            <a:ext cx="4438650" cy="51339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775649" y="3536302"/>
            <a:ext cx="2621902" cy="264989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01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143000"/>
            <a:ext cx="6649616" cy="1066800"/>
          </a:xfrm>
        </p:spPr>
        <p:txBody>
          <a:bodyPr/>
          <a:lstStyle/>
          <a:p>
            <a:r>
              <a:rPr lang="en-US" dirty="0" smtClean="0"/>
              <a:t>Model Tab </a:t>
            </a:r>
            <a:r>
              <a:rPr lang="en-US" dirty="0"/>
              <a:t>– </a:t>
            </a:r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674915" y="2209800"/>
            <a:ext cx="5688564" cy="4325112"/>
          </a:xfrm>
        </p:spPr>
        <p:txBody>
          <a:bodyPr/>
          <a:lstStyle/>
          <a:p>
            <a:r>
              <a:rPr lang="en-US" dirty="0" smtClean="0"/>
              <a:t>Once you have created/loaded the attributes. Click “Open” to load a Python file containing  the model to be evaluated.</a:t>
            </a:r>
          </a:p>
          <a:p>
            <a:endParaRPr lang="en-US" dirty="0"/>
          </a:p>
          <a:p>
            <a:r>
              <a:rPr lang="en-US" dirty="0" smtClean="0"/>
              <a:t>Select Python files from the drop down box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526" y="1400937"/>
            <a:ext cx="4438650" cy="5133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790" y="2034991"/>
            <a:ext cx="4914122" cy="386586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775649" y="3536302"/>
            <a:ext cx="4795935" cy="185679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9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6194854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You can </a:t>
            </a:r>
            <a:r>
              <a:rPr lang="en-US" dirty="0"/>
              <a:t>s</a:t>
            </a:r>
            <a:r>
              <a:rPr lang="en-US" dirty="0" smtClean="0"/>
              <a:t>tart a new presentation or clear content for a new one.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6276392" cy="1066800"/>
          </a:xfrm>
        </p:spPr>
        <p:txBody>
          <a:bodyPr/>
          <a:lstStyle/>
          <a:p>
            <a:r>
              <a:rPr lang="en-US" dirty="0" smtClean="0"/>
              <a:t>Attributes Tab - New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481" y="1143000"/>
            <a:ext cx="4438650" cy="51339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255741" y="2973859"/>
            <a:ext cx="2087451" cy="282978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143000"/>
            <a:ext cx="6649616" cy="1066800"/>
          </a:xfrm>
        </p:spPr>
        <p:txBody>
          <a:bodyPr/>
          <a:lstStyle/>
          <a:p>
            <a:r>
              <a:rPr lang="en-US" dirty="0" smtClean="0"/>
              <a:t>Model Tab </a:t>
            </a:r>
            <a:r>
              <a:rPr lang="en-US" dirty="0"/>
              <a:t>– </a:t>
            </a:r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674915" y="2209800"/>
            <a:ext cx="5688564" cy="4325112"/>
          </a:xfrm>
        </p:spPr>
        <p:txBody>
          <a:bodyPr/>
          <a:lstStyle/>
          <a:p>
            <a:r>
              <a:rPr lang="en-US" dirty="0" smtClean="0"/>
              <a:t>Once you have created/loaded the attributes. Click “Open” to load a Python file containing  the model to be evaluated.</a:t>
            </a:r>
          </a:p>
          <a:p>
            <a:endParaRPr lang="en-US" dirty="0"/>
          </a:p>
          <a:p>
            <a:r>
              <a:rPr lang="en-US" dirty="0" smtClean="0"/>
              <a:t>Select Python files from the drop down box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Select the model file and click “OK”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526" y="1400937"/>
            <a:ext cx="4438650" cy="5133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26" y="1889238"/>
            <a:ext cx="5284672" cy="415737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6510994" y="3199808"/>
            <a:ext cx="869520" cy="289500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510994" y="5812972"/>
            <a:ext cx="4434483" cy="26066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63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143000"/>
            <a:ext cx="6649616" cy="1066800"/>
          </a:xfrm>
        </p:spPr>
        <p:txBody>
          <a:bodyPr/>
          <a:lstStyle/>
          <a:p>
            <a:r>
              <a:rPr lang="en-US" dirty="0" smtClean="0"/>
              <a:t>Model Tab </a:t>
            </a:r>
            <a:r>
              <a:rPr lang="en-US" dirty="0"/>
              <a:t>– </a:t>
            </a:r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674915" y="2209800"/>
            <a:ext cx="5688564" cy="4325112"/>
          </a:xfrm>
        </p:spPr>
        <p:txBody>
          <a:bodyPr/>
          <a:lstStyle/>
          <a:p>
            <a:r>
              <a:rPr lang="en-US" dirty="0" smtClean="0"/>
              <a:t>Once you have model has been loaded. It will be displayed on the screen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728" y="1319212"/>
            <a:ext cx="4438650" cy="51339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002477" y="2386012"/>
            <a:ext cx="1295837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62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143000"/>
            <a:ext cx="6649616" cy="1066800"/>
          </a:xfrm>
        </p:spPr>
        <p:txBody>
          <a:bodyPr/>
          <a:lstStyle/>
          <a:p>
            <a:r>
              <a:rPr lang="en-US" dirty="0" smtClean="0"/>
              <a:t>Model Tab </a:t>
            </a:r>
            <a:r>
              <a:rPr lang="en-US" dirty="0"/>
              <a:t>– </a:t>
            </a:r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674915" y="2209800"/>
            <a:ext cx="5688564" cy="4325112"/>
          </a:xfrm>
        </p:spPr>
        <p:txBody>
          <a:bodyPr/>
          <a:lstStyle/>
          <a:p>
            <a:r>
              <a:rPr lang="en-US" dirty="0" smtClean="0"/>
              <a:t>Once you have model has been loaded. It will be displayed on the screen</a:t>
            </a:r>
          </a:p>
          <a:p>
            <a:endParaRPr lang="en-US" dirty="0"/>
          </a:p>
          <a:p>
            <a:r>
              <a:rPr lang="en-US" dirty="0" smtClean="0"/>
              <a:t>Click the “Evaluate” button to evaluate the model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728" y="1319212"/>
            <a:ext cx="4438650" cy="51339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447766" y="4372355"/>
            <a:ext cx="4069458" cy="174852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2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143000"/>
            <a:ext cx="6649616" cy="1066800"/>
          </a:xfrm>
        </p:spPr>
        <p:txBody>
          <a:bodyPr/>
          <a:lstStyle/>
          <a:p>
            <a:r>
              <a:rPr lang="en-US" dirty="0" smtClean="0"/>
              <a:t>Model Tab </a:t>
            </a:r>
            <a:r>
              <a:rPr lang="en-US" dirty="0"/>
              <a:t>– </a:t>
            </a:r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674915" y="2209800"/>
            <a:ext cx="5688564" cy="4325112"/>
          </a:xfrm>
        </p:spPr>
        <p:txBody>
          <a:bodyPr/>
          <a:lstStyle/>
          <a:p>
            <a:r>
              <a:rPr lang="en-US" dirty="0" smtClean="0"/>
              <a:t>Once you have model has been loaded. It will be displayed on the screen</a:t>
            </a:r>
          </a:p>
          <a:p>
            <a:endParaRPr lang="en-US" dirty="0"/>
          </a:p>
          <a:p>
            <a:r>
              <a:rPr lang="en-US" dirty="0" smtClean="0"/>
              <a:t>Click the “Evaluate” button to evaluate the model</a:t>
            </a:r>
          </a:p>
          <a:p>
            <a:endParaRPr lang="en-US" dirty="0"/>
          </a:p>
          <a:p>
            <a:r>
              <a:rPr lang="en-US" dirty="0" smtClean="0"/>
              <a:t>The GUI should display a true/false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042" y="1400937"/>
            <a:ext cx="4438650" cy="51339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6245994" y="4266905"/>
            <a:ext cx="1209165" cy="142106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15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6194854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Open attributes from an existing XML file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6276392" cy="1066800"/>
          </a:xfrm>
        </p:spPr>
        <p:txBody>
          <a:bodyPr/>
          <a:lstStyle/>
          <a:p>
            <a:r>
              <a:rPr lang="en-US" dirty="0" smtClean="0"/>
              <a:t>Attributes Tab - Open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481" y="1143000"/>
            <a:ext cx="4438650" cy="51339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255741" y="2973859"/>
            <a:ext cx="3067165" cy="281112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16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6194854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When shown the dialog box select xml from the drop down box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6276392" cy="1066800"/>
          </a:xfrm>
        </p:spPr>
        <p:txBody>
          <a:bodyPr/>
          <a:lstStyle/>
          <a:p>
            <a:r>
              <a:rPr lang="en-US" dirty="0" smtClean="0"/>
              <a:t>Attributes Tab - Open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481" y="1143000"/>
            <a:ext cx="4438650" cy="5133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323" y="1676400"/>
            <a:ext cx="4844951" cy="381144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075853" y="2808514"/>
            <a:ext cx="5663682" cy="211804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76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6194854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When shown the dialog box select xml from the drop down box</a:t>
            </a:r>
          </a:p>
          <a:p>
            <a:endParaRPr lang="en-US" dirty="0" smtClean="0"/>
          </a:p>
          <a:p>
            <a:r>
              <a:rPr lang="en-US" dirty="0" smtClean="0"/>
              <a:t>Then, select the file to be loaded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6276392" cy="1066800"/>
          </a:xfrm>
        </p:spPr>
        <p:txBody>
          <a:bodyPr/>
          <a:lstStyle/>
          <a:p>
            <a:r>
              <a:rPr lang="en-US" dirty="0" smtClean="0"/>
              <a:t>Attributes Tab - Open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481" y="1143000"/>
            <a:ext cx="4438650" cy="5133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323" y="1676400"/>
            <a:ext cx="4844951" cy="381144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850294" y="2472613"/>
            <a:ext cx="1884784" cy="139959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54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6194854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When shown the dialog box select xml from the drop down box</a:t>
            </a:r>
          </a:p>
          <a:p>
            <a:endParaRPr lang="en-US" dirty="0" smtClean="0"/>
          </a:p>
          <a:p>
            <a:r>
              <a:rPr lang="en-US" dirty="0" smtClean="0"/>
              <a:t>Then, select the file to be loaded</a:t>
            </a:r>
          </a:p>
          <a:p>
            <a:endParaRPr lang="en-US" dirty="0" smtClean="0"/>
          </a:p>
          <a:p>
            <a:r>
              <a:rPr lang="en-US" dirty="0" smtClean="0"/>
              <a:t>Finally press “OK”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6276392" cy="1066800"/>
          </a:xfrm>
        </p:spPr>
        <p:txBody>
          <a:bodyPr/>
          <a:lstStyle/>
          <a:p>
            <a:r>
              <a:rPr lang="en-US" dirty="0" smtClean="0"/>
              <a:t>Attributes Tab - Open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481" y="1143000"/>
            <a:ext cx="4438650" cy="5133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323" y="1676400"/>
            <a:ext cx="4844951" cy="381144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769567" y="4767943"/>
            <a:ext cx="7343192" cy="48519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0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6360367" cy="4325112"/>
          </a:xfrm>
        </p:spPr>
        <p:txBody>
          <a:bodyPr/>
          <a:lstStyle/>
          <a:p>
            <a:r>
              <a:rPr lang="en-US" dirty="0" smtClean="0"/>
              <a:t>Sample content loaded from xml file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143000"/>
            <a:ext cx="6360367" cy="1066800"/>
          </a:xfrm>
        </p:spPr>
        <p:txBody>
          <a:bodyPr/>
          <a:lstStyle/>
          <a:p>
            <a:r>
              <a:rPr lang="en-US" dirty="0"/>
              <a:t>Attributes Tab - Open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332" y="1524485"/>
            <a:ext cx="44386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6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6360367" cy="4325112"/>
          </a:xfrm>
        </p:spPr>
        <p:txBody>
          <a:bodyPr/>
          <a:lstStyle/>
          <a:p>
            <a:r>
              <a:rPr lang="en-US" dirty="0" smtClean="0"/>
              <a:t>Content can be added after clicking the “New” button or loading existing attributes from an xml file using the “Open” button.</a:t>
            </a:r>
          </a:p>
          <a:p>
            <a:endParaRPr lang="en-US" dirty="0"/>
          </a:p>
          <a:p>
            <a:r>
              <a:rPr lang="en-US" dirty="0"/>
              <a:t>Finally </a:t>
            </a:r>
            <a:r>
              <a:rPr lang="en-US" dirty="0" smtClean="0"/>
              <a:t>pressing  “Add”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291" y="1319212"/>
            <a:ext cx="4438650" cy="5133975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8752114" y="2249424"/>
            <a:ext cx="289249" cy="950976"/>
          </a:xfrm>
          <a:prstGeom prst="leftBrac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326155" y="2724912"/>
            <a:ext cx="2332655" cy="21423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04049" y="2939143"/>
            <a:ext cx="5878286" cy="177568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2"/>
          <p:cNvSpPr txBox="1">
            <a:spLocks/>
          </p:cNvSpPr>
          <p:nvPr/>
        </p:nvSpPr>
        <p:spPr>
          <a:xfrm>
            <a:off x="609600" y="1143000"/>
            <a:ext cx="6556310" cy="1066800"/>
          </a:xfrm>
          <a:prstGeom prst="rect">
            <a:avLst/>
          </a:prstGeom>
        </p:spPr>
        <p:txBody>
          <a:bodyPr vert="horz" anchor="ctr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Attributes Tab – Adding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3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6360367" cy="4325112"/>
          </a:xfrm>
        </p:spPr>
        <p:txBody>
          <a:bodyPr/>
          <a:lstStyle/>
          <a:p>
            <a:r>
              <a:rPr lang="en-US" dirty="0" smtClean="0"/>
              <a:t>Sample new attribute added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143000"/>
            <a:ext cx="655631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Attributes Tab </a:t>
            </a:r>
            <a:r>
              <a:rPr lang="en-US" dirty="0" smtClean="0"/>
              <a:t>– Adding Attributes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298" y="1319212"/>
            <a:ext cx="4438650" cy="513397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5402424" y="2537927"/>
            <a:ext cx="2230017" cy="82109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02424" y="2537927"/>
            <a:ext cx="4152123" cy="82109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09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868</Words>
  <Application>Microsoft Office PowerPoint</Application>
  <PresentationFormat>Widescreen</PresentationFormat>
  <Paragraphs>92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Georgia</vt:lpstr>
      <vt:lpstr>Wingdings 2</vt:lpstr>
      <vt:lpstr>Training presentation</vt:lpstr>
      <vt:lpstr>Flow Description Attributes GUI</vt:lpstr>
      <vt:lpstr>Attributes Tab - New</vt:lpstr>
      <vt:lpstr>Attributes Tab - Open</vt:lpstr>
      <vt:lpstr>Attributes Tab - Open</vt:lpstr>
      <vt:lpstr>Attributes Tab - Open</vt:lpstr>
      <vt:lpstr>Attributes Tab - Open</vt:lpstr>
      <vt:lpstr>Attributes Tab - Open</vt:lpstr>
      <vt:lpstr>PowerPoint Presentation</vt:lpstr>
      <vt:lpstr>Attributes Tab – Adding Attributes</vt:lpstr>
      <vt:lpstr>Attributes Tab – Editing Attributes</vt:lpstr>
      <vt:lpstr>Attributes Tab – Deleting Attributes</vt:lpstr>
      <vt:lpstr>Attributes Tab – Deleting Attributes</vt:lpstr>
      <vt:lpstr>Attributes Tab – Save As</vt:lpstr>
      <vt:lpstr>Attributes Tab – Save As</vt:lpstr>
      <vt:lpstr>Attributes Tab – Save As</vt:lpstr>
      <vt:lpstr>Attributes Tab – Save</vt:lpstr>
      <vt:lpstr>XML Tab</vt:lpstr>
      <vt:lpstr>Model Tab – Open</vt:lpstr>
      <vt:lpstr>Model Tab – Open</vt:lpstr>
      <vt:lpstr>Model Tab – Open</vt:lpstr>
      <vt:lpstr>Model Tab – Open</vt:lpstr>
      <vt:lpstr>Model Tab – Open</vt:lpstr>
      <vt:lpstr>Model Tab – Open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2016-01-11T04:39:33Z</dcterms:created>
  <dcterms:modified xsi:type="dcterms:W3CDTF">2016-03-04T07:31:09Z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