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</p:sldMasterIdLst>
  <p:notesMasterIdLst>
    <p:notesMasterId r:id="rId23"/>
  </p:notesMasterIdLst>
  <p:sldIdLst>
    <p:sldId id="346" r:id="rId6"/>
    <p:sldId id="2147471360" r:id="rId7"/>
    <p:sldId id="2147471361" r:id="rId8"/>
    <p:sldId id="2147471383" r:id="rId9"/>
    <p:sldId id="2147471372" r:id="rId10"/>
    <p:sldId id="2147471373" r:id="rId11"/>
    <p:sldId id="2147471374" r:id="rId12"/>
    <p:sldId id="2147471380" r:id="rId13"/>
    <p:sldId id="2147471381" r:id="rId14"/>
    <p:sldId id="2147471379" r:id="rId15"/>
    <p:sldId id="2147471364" r:id="rId16"/>
    <p:sldId id="2147471363" r:id="rId17"/>
    <p:sldId id="2147471367" r:id="rId18"/>
    <p:sldId id="2147471378" r:id="rId19"/>
    <p:sldId id="2147471384" r:id="rId20"/>
    <p:sldId id="2147471385" r:id="rId21"/>
    <p:sldId id="31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0103435-F352-CE41-CB56-2A748D9F39E6}" name="Linda Ingabire" initials="LI" userId="S::l.ingabire@reply.com::29279c63-2bc3-4056-81e4-6575eb665e0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ieu Defoy" initials="MD" lastIdx="0" clrIdx="0">
    <p:extLst>
      <p:ext uri="{19B8F6BF-5375-455C-9EA6-DF929625EA0E}">
        <p15:presenceInfo xmlns:p15="http://schemas.microsoft.com/office/powerpoint/2012/main" userId="S-1-5-21-417365229-399659180-1714775081-2679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38FA"/>
    <a:srgbClr val="F1ECFF"/>
    <a:srgbClr val="950EBA"/>
    <a:srgbClr val="A675FF"/>
    <a:srgbClr val="6D2077"/>
    <a:srgbClr val="502A8E"/>
    <a:srgbClr val="006B0A"/>
    <a:srgbClr val="47285E"/>
    <a:srgbClr val="895FC9"/>
    <a:srgbClr val="462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3AF1B-AB9C-4614-BC0D-75DD65ECF8B1}" v="1408" dt="2024-09-02T06:49:03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2" autoAdjust="0"/>
  </p:normalViewPr>
  <p:slideViewPr>
    <p:cSldViewPr snapToGrid="0">
      <p:cViewPr>
        <p:scale>
          <a:sx n="104" d="100"/>
          <a:sy n="104" d="100"/>
        </p:scale>
        <p:origin x="83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e Nuzzo" userId="S::e.nuzzo@reply.com::616a27b9-2718-4ab0-a8e4-7fdd14cf64e6" providerId="AD" clId="Web-{A113AF1B-AB9C-4614-BC0D-75DD65ECF8B1}"/>
    <pc:docChg chg="addSld delSld modSld sldOrd">
      <pc:chgData name="Emanuele Nuzzo" userId="S::e.nuzzo@reply.com::616a27b9-2718-4ab0-a8e4-7fdd14cf64e6" providerId="AD" clId="Web-{A113AF1B-AB9C-4614-BC0D-75DD65ECF8B1}" dt="2024-09-02T06:49:03.501" v="983"/>
      <pc:docMkLst>
        <pc:docMk/>
      </pc:docMkLst>
      <pc:sldChg chg="addSp modSp">
        <pc:chgData name="Emanuele Nuzzo" userId="S::e.nuzzo@reply.com::616a27b9-2718-4ab0-a8e4-7fdd14cf64e6" providerId="AD" clId="Web-{A113AF1B-AB9C-4614-BC0D-75DD65ECF8B1}" dt="2024-09-02T06:19:38.813" v="814" actId="1076"/>
        <pc:sldMkLst>
          <pc:docMk/>
          <pc:sldMk cId="48143192" sldId="314"/>
        </pc:sldMkLst>
        <pc:spChg chg="add mod">
          <ac:chgData name="Emanuele Nuzzo" userId="S::e.nuzzo@reply.com::616a27b9-2718-4ab0-a8e4-7fdd14cf64e6" providerId="AD" clId="Web-{A113AF1B-AB9C-4614-BC0D-75DD65ECF8B1}" dt="2024-09-02T06:19:38.813" v="814" actId="1076"/>
          <ac:spMkLst>
            <pc:docMk/>
            <pc:sldMk cId="48143192" sldId="314"/>
            <ac:spMk id="2" creationId="{71F0142D-A0BA-54A2-E0F1-BE5D9E1AE79A}"/>
          </ac:spMkLst>
        </pc:spChg>
      </pc:sldChg>
      <pc:sldChg chg="addSp delSp modSp mod setBg">
        <pc:chgData name="Emanuele Nuzzo" userId="S::e.nuzzo@reply.com::616a27b9-2718-4ab0-a8e4-7fdd14cf64e6" providerId="AD" clId="Web-{A113AF1B-AB9C-4614-BC0D-75DD65ECF8B1}" dt="2024-09-02T06:18:34.608" v="797"/>
        <pc:sldMkLst>
          <pc:docMk/>
          <pc:sldMk cId="1725212724" sldId="2147471360"/>
        </pc:sldMkLst>
        <pc:spChg chg="mod">
          <ac:chgData name="Emanuele Nuzzo" userId="S::e.nuzzo@reply.com::616a27b9-2718-4ab0-a8e4-7fdd14cf64e6" providerId="AD" clId="Web-{A113AF1B-AB9C-4614-BC0D-75DD65ECF8B1}" dt="2024-09-02T06:18:34.608" v="797"/>
          <ac:spMkLst>
            <pc:docMk/>
            <pc:sldMk cId="1725212724" sldId="2147471360"/>
            <ac:spMk id="11" creationId="{40192ADE-332E-44A9-B605-6E23AA7AFAE5}"/>
          </ac:spMkLst>
        </pc:spChg>
        <pc:spChg chg="mod">
          <ac:chgData name="Emanuele Nuzzo" userId="S::e.nuzzo@reply.com::616a27b9-2718-4ab0-a8e4-7fdd14cf64e6" providerId="AD" clId="Web-{A113AF1B-AB9C-4614-BC0D-75DD65ECF8B1}" dt="2024-09-02T06:18:34.608" v="797"/>
          <ac:spMkLst>
            <pc:docMk/>
            <pc:sldMk cId="1725212724" sldId="2147471360"/>
            <ac:spMk id="14" creationId="{D17ADE11-8540-4A34-B6E7-09893F4EE272}"/>
          </ac:spMkLst>
        </pc:spChg>
        <pc:spChg chg="add del">
          <ac:chgData name="Emanuele Nuzzo" userId="S::e.nuzzo@reply.com::616a27b9-2718-4ab0-a8e4-7fdd14cf64e6" providerId="AD" clId="Web-{A113AF1B-AB9C-4614-BC0D-75DD65ECF8B1}" dt="2024-09-02T06:18:34.608" v="796"/>
          <ac:spMkLst>
            <pc:docMk/>
            <pc:sldMk cId="1725212724" sldId="2147471360"/>
            <ac:spMk id="19" creationId="{F13C74B1-5B17-4795-BED0-7140497B445A}"/>
          </ac:spMkLst>
        </pc:spChg>
        <pc:spChg chg="add del">
          <ac:chgData name="Emanuele Nuzzo" userId="S::e.nuzzo@reply.com::616a27b9-2718-4ab0-a8e4-7fdd14cf64e6" providerId="AD" clId="Web-{A113AF1B-AB9C-4614-BC0D-75DD65ECF8B1}" dt="2024-09-02T06:18:34.608" v="796"/>
          <ac:spMkLst>
            <pc:docMk/>
            <pc:sldMk cId="1725212724" sldId="2147471360"/>
            <ac:spMk id="21" creationId="{D4974D33-8DC5-464E-8C6D-BE58F0669C17}"/>
          </ac:spMkLst>
        </pc:spChg>
        <pc:spChg chg="add">
          <ac:chgData name="Emanuele Nuzzo" userId="S::e.nuzzo@reply.com::616a27b9-2718-4ab0-a8e4-7fdd14cf64e6" providerId="AD" clId="Web-{A113AF1B-AB9C-4614-BC0D-75DD65ECF8B1}" dt="2024-09-02T06:18:34.608" v="797"/>
          <ac:spMkLst>
            <pc:docMk/>
            <pc:sldMk cId="1725212724" sldId="2147471360"/>
            <ac:spMk id="23" creationId="{3D752CF2-2291-40B5-B462-C17B174C10BC}"/>
          </ac:spMkLst>
        </pc:spChg>
        <pc:spChg chg="add">
          <ac:chgData name="Emanuele Nuzzo" userId="S::e.nuzzo@reply.com::616a27b9-2718-4ab0-a8e4-7fdd14cf64e6" providerId="AD" clId="Web-{A113AF1B-AB9C-4614-BC0D-75DD65ECF8B1}" dt="2024-09-02T06:18:34.608" v="797"/>
          <ac:spMkLst>
            <pc:docMk/>
            <pc:sldMk cId="1725212724" sldId="2147471360"/>
            <ac:spMk id="24" creationId="{F94AA2BD-2E3F-4B1D-8127-5744B8115311}"/>
          </ac:spMkLst>
        </pc:spChg>
        <pc:spChg chg="add">
          <ac:chgData name="Emanuele Nuzzo" userId="S::e.nuzzo@reply.com::616a27b9-2718-4ab0-a8e4-7fdd14cf64e6" providerId="AD" clId="Web-{A113AF1B-AB9C-4614-BC0D-75DD65ECF8B1}" dt="2024-09-02T06:18:34.608" v="797"/>
          <ac:spMkLst>
            <pc:docMk/>
            <pc:sldMk cId="1725212724" sldId="2147471360"/>
            <ac:spMk id="25" creationId="{4BD02261-2DC8-4AA8-9E16-7751AE892445}"/>
          </ac:spMkLst>
        </pc:spChg>
        <pc:picChg chg="add mod">
          <ac:chgData name="Emanuele Nuzzo" userId="S::e.nuzzo@reply.com::616a27b9-2718-4ab0-a8e4-7fdd14cf64e6" providerId="AD" clId="Web-{A113AF1B-AB9C-4614-BC0D-75DD65ECF8B1}" dt="2024-09-02T06:18:34.608" v="797"/>
          <ac:picMkLst>
            <pc:docMk/>
            <pc:sldMk cId="1725212724" sldId="2147471360"/>
            <ac:picMk id="2" creationId="{25DBF20B-C494-0D84-95B0-65D5AEA8ABD5}"/>
          </ac:picMkLst>
        </pc:picChg>
        <pc:picChg chg="del">
          <ac:chgData name="Emanuele Nuzzo" userId="S::e.nuzzo@reply.com::616a27b9-2718-4ab0-a8e4-7fdd14cf64e6" providerId="AD" clId="Web-{A113AF1B-AB9C-4614-BC0D-75DD65ECF8B1}" dt="2024-09-02T06:17:50.623" v="790"/>
          <ac:picMkLst>
            <pc:docMk/>
            <pc:sldMk cId="1725212724" sldId="2147471360"/>
            <ac:picMk id="3" creationId="{145C1FAF-C9A2-463A-AC4F-0269FF3778D4}"/>
          </ac:picMkLst>
        </pc:picChg>
      </pc:sldChg>
      <pc:sldChg chg="modSp del">
        <pc:chgData name="Emanuele Nuzzo" userId="S::e.nuzzo@reply.com::616a27b9-2718-4ab0-a8e4-7fdd14cf64e6" providerId="AD" clId="Web-{A113AF1B-AB9C-4614-BC0D-75DD65ECF8B1}" dt="2024-09-02T06:46:41.153" v="953"/>
        <pc:sldMkLst>
          <pc:docMk/>
          <pc:sldMk cId="155064090" sldId="2147471362"/>
        </pc:sldMkLst>
        <pc:spChg chg="mod">
          <ac:chgData name="Emanuele Nuzzo" userId="S::e.nuzzo@reply.com::616a27b9-2718-4ab0-a8e4-7fdd14cf64e6" providerId="AD" clId="Web-{A113AF1B-AB9C-4614-BC0D-75DD65ECF8B1}" dt="2024-09-02T06:46:06.762" v="943" actId="1076"/>
          <ac:spMkLst>
            <pc:docMk/>
            <pc:sldMk cId="155064090" sldId="2147471362"/>
            <ac:spMk id="2" creationId="{90694E98-CCFF-4525-BE89-62AAF232ED38}"/>
          </ac:spMkLst>
        </pc:spChg>
      </pc:sldChg>
      <pc:sldChg chg="del">
        <pc:chgData name="Emanuele Nuzzo" userId="S::e.nuzzo@reply.com::616a27b9-2718-4ab0-a8e4-7fdd14cf64e6" providerId="AD" clId="Web-{A113AF1B-AB9C-4614-BC0D-75DD65ECF8B1}" dt="2024-08-31T08:05:03.372" v="326"/>
        <pc:sldMkLst>
          <pc:docMk/>
          <pc:sldMk cId="4039529196" sldId="2147471365"/>
        </pc:sldMkLst>
      </pc:sldChg>
      <pc:sldChg chg="delSp modSp del">
        <pc:chgData name="Emanuele Nuzzo" userId="S::e.nuzzo@reply.com::616a27b9-2718-4ab0-a8e4-7fdd14cf64e6" providerId="AD" clId="Web-{A113AF1B-AB9C-4614-BC0D-75DD65ECF8B1}" dt="2024-08-31T08:14:49.847" v="341"/>
        <pc:sldMkLst>
          <pc:docMk/>
          <pc:sldMk cId="567435771" sldId="2147471366"/>
        </pc:sldMkLst>
        <pc:spChg chg="del mod">
          <ac:chgData name="Emanuele Nuzzo" userId="S::e.nuzzo@reply.com::616a27b9-2718-4ab0-a8e4-7fdd14cf64e6" providerId="AD" clId="Web-{A113AF1B-AB9C-4614-BC0D-75DD65ECF8B1}" dt="2024-08-31T08:06:12.112" v="329"/>
          <ac:spMkLst>
            <pc:docMk/>
            <pc:sldMk cId="567435771" sldId="2147471366"/>
            <ac:spMk id="14" creationId="{D17ADE11-8540-4A34-B6E7-09893F4EE272}"/>
          </ac:spMkLst>
        </pc:spChg>
      </pc:sldChg>
      <pc:sldChg chg="addSp delSp modSp">
        <pc:chgData name="Emanuele Nuzzo" userId="S::e.nuzzo@reply.com::616a27b9-2718-4ab0-a8e4-7fdd14cf64e6" providerId="AD" clId="Web-{A113AF1B-AB9C-4614-BC0D-75DD65ECF8B1}" dt="2024-08-31T08:14:20.362" v="339" actId="20577"/>
        <pc:sldMkLst>
          <pc:docMk/>
          <pc:sldMk cId="710022936" sldId="2147471367"/>
        </pc:sldMkLst>
        <pc:spChg chg="mod">
          <ac:chgData name="Emanuele Nuzzo" userId="S::e.nuzzo@reply.com::616a27b9-2718-4ab0-a8e4-7fdd14cf64e6" providerId="AD" clId="Web-{A113AF1B-AB9C-4614-BC0D-75DD65ECF8B1}" dt="2024-08-31T08:14:20.362" v="339" actId="20577"/>
          <ac:spMkLst>
            <pc:docMk/>
            <pc:sldMk cId="710022936" sldId="2147471367"/>
            <ac:spMk id="3" creationId="{D80CDD40-72CB-59E1-3CFD-EF9AA2BB8D00}"/>
          </ac:spMkLst>
        </pc:spChg>
        <pc:spChg chg="add del mod">
          <ac:chgData name="Emanuele Nuzzo" userId="S::e.nuzzo@reply.com::616a27b9-2718-4ab0-a8e4-7fdd14cf64e6" providerId="AD" clId="Web-{A113AF1B-AB9C-4614-BC0D-75DD65ECF8B1}" dt="2024-08-30T21:30:14.350" v="12"/>
          <ac:spMkLst>
            <pc:docMk/>
            <pc:sldMk cId="710022936" sldId="2147471367"/>
            <ac:spMk id="4" creationId="{24F10BC1-243E-2115-64D4-95F01CBF855B}"/>
          </ac:spMkLst>
        </pc:spChg>
        <pc:picChg chg="add del mod">
          <ac:chgData name="Emanuele Nuzzo" userId="S::e.nuzzo@reply.com::616a27b9-2718-4ab0-a8e4-7fdd14cf64e6" providerId="AD" clId="Web-{A113AF1B-AB9C-4614-BC0D-75DD65ECF8B1}" dt="2024-08-30T21:29:59.943" v="9"/>
          <ac:picMkLst>
            <pc:docMk/>
            <pc:sldMk cId="710022936" sldId="2147471367"/>
            <ac:picMk id="2" creationId="{5DD32A58-90D9-5D28-E328-78F043D58FDF}"/>
          </ac:picMkLst>
        </pc:picChg>
        <pc:picChg chg="add mod">
          <ac:chgData name="Emanuele Nuzzo" userId="S::e.nuzzo@reply.com::616a27b9-2718-4ab0-a8e4-7fdd14cf64e6" providerId="AD" clId="Web-{A113AF1B-AB9C-4614-BC0D-75DD65ECF8B1}" dt="2024-08-30T21:40:51.108" v="146" actId="1076"/>
          <ac:picMkLst>
            <pc:docMk/>
            <pc:sldMk cId="710022936" sldId="2147471367"/>
            <ac:picMk id="5" creationId="{58DFA25E-211C-1734-70D0-87ED1F74D174}"/>
          </ac:picMkLst>
        </pc:picChg>
      </pc:sldChg>
      <pc:sldChg chg="modSp del ord">
        <pc:chgData name="Emanuele Nuzzo" userId="S::e.nuzzo@reply.com::616a27b9-2718-4ab0-a8e4-7fdd14cf64e6" providerId="AD" clId="Web-{A113AF1B-AB9C-4614-BC0D-75DD65ECF8B1}" dt="2024-08-31T10:09:26.553" v="619"/>
        <pc:sldMkLst>
          <pc:docMk/>
          <pc:sldMk cId="3274685595" sldId="2147471368"/>
        </pc:sldMkLst>
        <pc:spChg chg="mod">
          <ac:chgData name="Emanuele Nuzzo" userId="S::e.nuzzo@reply.com::616a27b9-2718-4ab0-a8e4-7fdd14cf64e6" providerId="AD" clId="Web-{A113AF1B-AB9C-4614-BC0D-75DD65ECF8B1}" dt="2024-08-31T10:07:04.768" v="566" actId="14100"/>
          <ac:spMkLst>
            <pc:docMk/>
            <pc:sldMk cId="3274685595" sldId="2147471368"/>
            <ac:spMk id="4" creationId="{86FD2F21-7943-4C54-9907-EC4FA94D0BCB}"/>
          </ac:spMkLst>
        </pc:spChg>
      </pc:sldChg>
      <pc:sldChg chg="del">
        <pc:chgData name="Emanuele Nuzzo" userId="S::e.nuzzo@reply.com::616a27b9-2718-4ab0-a8e4-7fdd14cf64e6" providerId="AD" clId="Web-{A113AF1B-AB9C-4614-BC0D-75DD65ECF8B1}" dt="2024-08-30T21:58:28.570" v="147"/>
        <pc:sldMkLst>
          <pc:docMk/>
          <pc:sldMk cId="3098029648" sldId="2147471371"/>
        </pc:sldMkLst>
      </pc:sldChg>
      <pc:sldChg chg="modSp">
        <pc:chgData name="Emanuele Nuzzo" userId="S::e.nuzzo@reply.com::616a27b9-2718-4ab0-a8e4-7fdd14cf64e6" providerId="AD" clId="Web-{A113AF1B-AB9C-4614-BC0D-75DD65ECF8B1}" dt="2024-09-02T06:42:29.615" v="931" actId="1076"/>
        <pc:sldMkLst>
          <pc:docMk/>
          <pc:sldMk cId="2385018316" sldId="2147471372"/>
        </pc:sldMkLst>
        <pc:spChg chg="mod">
          <ac:chgData name="Emanuele Nuzzo" userId="S::e.nuzzo@reply.com::616a27b9-2718-4ab0-a8e4-7fdd14cf64e6" providerId="AD" clId="Web-{A113AF1B-AB9C-4614-BC0D-75DD65ECF8B1}" dt="2024-09-02T06:42:27.537" v="930" actId="1076"/>
          <ac:spMkLst>
            <pc:docMk/>
            <pc:sldMk cId="2385018316" sldId="2147471372"/>
            <ac:spMk id="4" creationId="{6D32DF5F-82B2-4063-9460-07C989FD856D}"/>
          </ac:spMkLst>
        </pc:spChg>
        <pc:spChg chg="mod">
          <ac:chgData name="Emanuele Nuzzo" userId="S::e.nuzzo@reply.com::616a27b9-2718-4ab0-a8e4-7fdd14cf64e6" providerId="AD" clId="Web-{A113AF1B-AB9C-4614-BC0D-75DD65ECF8B1}" dt="2024-09-02T06:42:29.615" v="931" actId="1076"/>
          <ac:spMkLst>
            <pc:docMk/>
            <pc:sldMk cId="2385018316" sldId="2147471372"/>
            <ac:spMk id="10" creationId="{D1A09A55-13D0-41D0-ACD1-77FFF9D07BA0}"/>
          </ac:spMkLst>
        </pc:spChg>
      </pc:sldChg>
      <pc:sldChg chg="addSp delSp modSp new">
        <pc:chgData name="Emanuele Nuzzo" userId="S::e.nuzzo@reply.com::616a27b9-2718-4ab0-a8e4-7fdd14cf64e6" providerId="AD" clId="Web-{A113AF1B-AB9C-4614-BC0D-75DD65ECF8B1}" dt="2024-08-31T10:07:31.113" v="571" actId="1076"/>
        <pc:sldMkLst>
          <pc:docMk/>
          <pc:sldMk cId="552376754" sldId="2147471374"/>
        </pc:sldMkLst>
        <pc:spChg chg="del mod">
          <ac:chgData name="Emanuele Nuzzo" userId="S::e.nuzzo@reply.com::616a27b9-2718-4ab0-a8e4-7fdd14cf64e6" providerId="AD" clId="Web-{A113AF1B-AB9C-4614-BC0D-75DD65ECF8B1}" dt="2024-08-31T10:04:53.625" v="536"/>
          <ac:spMkLst>
            <pc:docMk/>
            <pc:sldMk cId="552376754" sldId="2147471374"/>
            <ac:spMk id="2" creationId="{F6C46BC8-82BF-C626-BE31-7881D3114899}"/>
          </ac:spMkLst>
        </pc:spChg>
        <pc:spChg chg="mod">
          <ac:chgData name="Emanuele Nuzzo" userId="S::e.nuzzo@reply.com::616a27b9-2718-4ab0-a8e4-7fdd14cf64e6" providerId="AD" clId="Web-{A113AF1B-AB9C-4614-BC0D-75DD65ECF8B1}" dt="2024-08-31T10:04:59.172" v="539" actId="20577"/>
          <ac:spMkLst>
            <pc:docMk/>
            <pc:sldMk cId="552376754" sldId="2147471374"/>
            <ac:spMk id="3" creationId="{5BB9B2F7-1ADC-DD20-1935-E93A442D7DA2}"/>
          </ac:spMkLst>
        </pc:spChg>
        <pc:spChg chg="mod">
          <ac:chgData name="Emanuele Nuzzo" userId="S::e.nuzzo@reply.com::616a27b9-2718-4ab0-a8e4-7fdd14cf64e6" providerId="AD" clId="Web-{A113AF1B-AB9C-4614-BC0D-75DD65ECF8B1}" dt="2024-08-31T10:05:16.360" v="545" actId="20577"/>
          <ac:spMkLst>
            <pc:docMk/>
            <pc:sldMk cId="552376754" sldId="2147471374"/>
            <ac:spMk id="4" creationId="{6D6099C4-F59A-4BA0-35F1-8FAB32136F62}"/>
          </ac:spMkLst>
        </pc:spChg>
        <pc:spChg chg="add del mod">
          <ac:chgData name="Emanuele Nuzzo" userId="S::e.nuzzo@reply.com::616a27b9-2718-4ab0-a8e4-7fdd14cf64e6" providerId="AD" clId="Web-{A113AF1B-AB9C-4614-BC0D-75DD65ECF8B1}" dt="2024-08-30T22:03:11.909" v="160"/>
          <ac:spMkLst>
            <pc:docMk/>
            <pc:sldMk cId="552376754" sldId="2147471374"/>
            <ac:spMk id="5" creationId="{0FFDAB60-552C-F7B3-4BE8-2E8322178B4A}"/>
          </ac:spMkLst>
        </pc:spChg>
        <pc:spChg chg="add mod">
          <ac:chgData name="Emanuele Nuzzo" userId="S::e.nuzzo@reply.com::616a27b9-2718-4ab0-a8e4-7fdd14cf64e6" providerId="AD" clId="Web-{A113AF1B-AB9C-4614-BC0D-75DD65ECF8B1}" dt="2024-08-31T10:07:31.113" v="571" actId="1076"/>
          <ac:spMkLst>
            <pc:docMk/>
            <pc:sldMk cId="552376754" sldId="2147471374"/>
            <ac:spMk id="6" creationId="{41983844-2221-472A-B469-6ED3596D95A9}"/>
          </ac:spMkLst>
        </pc:spChg>
      </pc:sldChg>
      <pc:sldChg chg="new del">
        <pc:chgData name="Emanuele Nuzzo" userId="S::e.nuzzo@reply.com::616a27b9-2718-4ab0-a8e4-7fdd14cf64e6" providerId="AD" clId="Web-{A113AF1B-AB9C-4614-BC0D-75DD65ECF8B1}" dt="2024-08-31T08:04:56.310" v="325"/>
        <pc:sldMkLst>
          <pc:docMk/>
          <pc:sldMk cId="1155172832" sldId="2147471375"/>
        </pc:sldMkLst>
      </pc:sldChg>
      <pc:sldChg chg="delSp modSp add del replId">
        <pc:chgData name="Emanuele Nuzzo" userId="S::e.nuzzo@reply.com::616a27b9-2718-4ab0-a8e4-7fdd14cf64e6" providerId="AD" clId="Web-{A113AF1B-AB9C-4614-BC0D-75DD65ECF8B1}" dt="2024-09-01T21:19:47.888" v="668"/>
        <pc:sldMkLst>
          <pc:docMk/>
          <pc:sldMk cId="3898321102" sldId="2147471375"/>
        </pc:sldMkLst>
        <pc:spChg chg="del mod">
          <ac:chgData name="Emanuele Nuzzo" userId="S::e.nuzzo@reply.com::616a27b9-2718-4ab0-a8e4-7fdd14cf64e6" providerId="AD" clId="Web-{A113AF1B-AB9C-4614-BC0D-75DD65ECF8B1}" dt="2024-08-31T08:09:26.571" v="333"/>
          <ac:spMkLst>
            <pc:docMk/>
            <pc:sldMk cId="3898321102" sldId="2147471375"/>
            <ac:spMk id="2" creationId="{F6C46BC8-82BF-C626-BE31-7881D3114899}"/>
          </ac:spMkLst>
        </pc:spChg>
        <pc:spChg chg="del mod">
          <ac:chgData name="Emanuele Nuzzo" userId="S::e.nuzzo@reply.com::616a27b9-2718-4ab0-a8e4-7fdd14cf64e6" providerId="AD" clId="Web-{A113AF1B-AB9C-4614-BC0D-75DD65ECF8B1}" dt="2024-08-31T08:09:28.368" v="334"/>
          <ac:spMkLst>
            <pc:docMk/>
            <pc:sldMk cId="3898321102" sldId="2147471375"/>
            <ac:spMk id="3" creationId="{5BB9B2F7-1ADC-DD20-1935-E93A442D7DA2}"/>
          </ac:spMkLst>
        </pc:spChg>
        <pc:spChg chg="mod">
          <ac:chgData name="Emanuele Nuzzo" userId="S::e.nuzzo@reply.com::616a27b9-2718-4ab0-a8e4-7fdd14cf64e6" providerId="AD" clId="Web-{A113AF1B-AB9C-4614-BC0D-75DD65ECF8B1}" dt="2024-08-31T08:09:34.571" v="336" actId="20577"/>
          <ac:spMkLst>
            <pc:docMk/>
            <pc:sldMk cId="3898321102" sldId="2147471375"/>
            <ac:spMk id="4" creationId="{6D6099C4-F59A-4BA0-35F1-8FAB32136F62}"/>
          </ac:spMkLst>
        </pc:spChg>
      </pc:sldChg>
      <pc:sldChg chg="addSp delSp modSp add del replId">
        <pc:chgData name="Emanuele Nuzzo" userId="S::e.nuzzo@reply.com::616a27b9-2718-4ab0-a8e4-7fdd14cf64e6" providerId="AD" clId="Web-{A113AF1B-AB9C-4614-BC0D-75DD65ECF8B1}" dt="2024-09-02T06:48:24.859" v="975"/>
        <pc:sldMkLst>
          <pc:docMk/>
          <pc:sldMk cId="1660292844" sldId="2147471376"/>
        </pc:sldMkLst>
        <pc:spChg chg="mod">
          <ac:chgData name="Emanuele Nuzzo" userId="S::e.nuzzo@reply.com::616a27b9-2718-4ab0-a8e4-7fdd14cf64e6" providerId="AD" clId="Web-{A113AF1B-AB9C-4614-BC0D-75DD65ECF8B1}" dt="2024-09-02T06:48:02.484" v="967" actId="20577"/>
          <ac:spMkLst>
            <pc:docMk/>
            <pc:sldMk cId="1660292844" sldId="2147471376"/>
            <ac:spMk id="2" creationId="{F6C46BC8-82BF-C626-BE31-7881D3114899}"/>
          </ac:spMkLst>
        </pc:spChg>
        <pc:spChg chg="del">
          <ac:chgData name="Emanuele Nuzzo" userId="S::e.nuzzo@reply.com::616a27b9-2718-4ab0-a8e4-7fdd14cf64e6" providerId="AD" clId="Web-{A113AF1B-AB9C-4614-BC0D-75DD65ECF8B1}" dt="2024-08-31T08:16:15.772" v="351"/>
          <ac:spMkLst>
            <pc:docMk/>
            <pc:sldMk cId="1660292844" sldId="2147471376"/>
            <ac:spMk id="3" creationId="{5BB9B2F7-1ADC-DD20-1935-E93A442D7DA2}"/>
          </ac:spMkLst>
        </pc:spChg>
        <pc:spChg chg="del mod">
          <ac:chgData name="Emanuele Nuzzo" userId="S::e.nuzzo@reply.com::616a27b9-2718-4ab0-a8e4-7fdd14cf64e6" providerId="AD" clId="Web-{A113AF1B-AB9C-4614-BC0D-75DD65ECF8B1}" dt="2024-08-31T08:16:40.882" v="359"/>
          <ac:spMkLst>
            <pc:docMk/>
            <pc:sldMk cId="1660292844" sldId="2147471376"/>
            <ac:spMk id="4" creationId="{6D6099C4-F59A-4BA0-35F1-8FAB32136F62}"/>
          </ac:spMkLst>
        </pc:spChg>
        <pc:spChg chg="add mod">
          <ac:chgData name="Emanuele Nuzzo" userId="S::e.nuzzo@reply.com::616a27b9-2718-4ab0-a8e4-7fdd14cf64e6" providerId="AD" clId="Web-{A113AF1B-AB9C-4614-BC0D-75DD65ECF8B1}" dt="2024-09-02T06:48:16.906" v="970" actId="20577"/>
          <ac:spMkLst>
            <pc:docMk/>
            <pc:sldMk cId="1660292844" sldId="2147471376"/>
            <ac:spMk id="6" creationId="{107D95FD-478C-08CB-B3DD-398DFE21B9CE}"/>
          </ac:spMkLst>
        </pc:spChg>
        <pc:spChg chg="add del mod">
          <ac:chgData name="Emanuele Nuzzo" userId="S::e.nuzzo@reply.com::616a27b9-2718-4ab0-a8e4-7fdd14cf64e6" providerId="AD" clId="Web-{A113AF1B-AB9C-4614-BC0D-75DD65ECF8B1}" dt="2024-09-01T21:11:45.389" v="625"/>
          <ac:spMkLst>
            <pc:docMk/>
            <pc:sldMk cId="1660292844" sldId="2147471376"/>
            <ac:spMk id="8" creationId="{8A5C8E0D-292B-63C0-FD22-95B337B92D7C}"/>
          </ac:spMkLst>
        </pc:spChg>
      </pc:sldChg>
      <pc:sldChg chg="new del">
        <pc:chgData name="Emanuele Nuzzo" userId="S::e.nuzzo@reply.com::616a27b9-2718-4ab0-a8e4-7fdd14cf64e6" providerId="AD" clId="Web-{A113AF1B-AB9C-4614-BC0D-75DD65ECF8B1}" dt="2024-08-31T10:00:47.151" v="362"/>
        <pc:sldMkLst>
          <pc:docMk/>
          <pc:sldMk cId="2180475719" sldId="2147471377"/>
        </pc:sldMkLst>
      </pc:sldChg>
      <pc:sldChg chg="addSp delSp modSp add mod replId modShow">
        <pc:chgData name="Emanuele Nuzzo" userId="S::e.nuzzo@reply.com::616a27b9-2718-4ab0-a8e4-7fdd14cf64e6" providerId="AD" clId="Web-{A113AF1B-AB9C-4614-BC0D-75DD65ECF8B1}" dt="2024-09-02T06:38:51.531" v="855" actId="1076"/>
        <pc:sldMkLst>
          <pc:docMk/>
          <pc:sldMk cId="3853512087" sldId="2147471378"/>
        </pc:sldMkLst>
        <pc:spChg chg="add del mod">
          <ac:chgData name="Emanuele Nuzzo" userId="S::e.nuzzo@reply.com::616a27b9-2718-4ab0-a8e4-7fdd14cf64e6" providerId="AD" clId="Web-{A113AF1B-AB9C-4614-BC0D-75DD65ECF8B1}" dt="2024-09-02T06:34:23.462" v="831"/>
          <ac:spMkLst>
            <pc:docMk/>
            <pc:sldMk cId="3853512087" sldId="2147471378"/>
            <ac:spMk id="3" creationId="{68DFEFF2-4375-C2BF-859A-41542B03DEE6}"/>
          </ac:spMkLst>
        </pc:spChg>
        <pc:spChg chg="del mod">
          <ac:chgData name="Emanuele Nuzzo" userId="S::e.nuzzo@reply.com::616a27b9-2718-4ab0-a8e4-7fdd14cf64e6" providerId="AD" clId="Web-{A113AF1B-AB9C-4614-BC0D-75DD65ECF8B1}" dt="2024-08-31T10:03:57.358" v="523"/>
          <ac:spMkLst>
            <pc:docMk/>
            <pc:sldMk cId="3853512087" sldId="2147471378"/>
            <ac:spMk id="3" creationId="{D80CDD40-72CB-59E1-3CFD-EF9AA2BB8D00}"/>
          </ac:spMkLst>
        </pc:spChg>
        <pc:spChg chg="mod topLvl">
          <ac:chgData name="Emanuele Nuzzo" userId="S::e.nuzzo@reply.com::616a27b9-2718-4ab0-a8e4-7fdd14cf64e6" providerId="AD" clId="Web-{A113AF1B-AB9C-4614-BC0D-75DD65ECF8B1}" dt="2024-09-02T06:30:20.408" v="824" actId="20577"/>
          <ac:spMkLst>
            <pc:docMk/>
            <pc:sldMk cId="3853512087" sldId="2147471378"/>
            <ac:spMk id="4" creationId="{D100FEE4-020F-DB62-E195-B9374EA3CA11}"/>
          </ac:spMkLst>
        </pc:spChg>
        <pc:spChg chg="add del mod">
          <ac:chgData name="Emanuele Nuzzo" userId="S::e.nuzzo@reply.com::616a27b9-2718-4ab0-a8e4-7fdd14cf64e6" providerId="AD" clId="Web-{A113AF1B-AB9C-4614-BC0D-75DD65ECF8B1}" dt="2024-09-02T06:34:43.493" v="835"/>
          <ac:spMkLst>
            <pc:docMk/>
            <pc:sldMk cId="3853512087" sldId="2147471378"/>
            <ac:spMk id="5" creationId="{D63E14C5-25AD-9632-DDF2-C00EAD8A8536}"/>
          </ac:spMkLst>
        </pc:spChg>
        <pc:spChg chg="add del mod">
          <ac:chgData name="Emanuele Nuzzo" userId="S::e.nuzzo@reply.com::616a27b9-2718-4ab0-a8e4-7fdd14cf64e6" providerId="AD" clId="Web-{A113AF1B-AB9C-4614-BC0D-75DD65ECF8B1}" dt="2024-09-02T06:35:45.136" v="841"/>
          <ac:spMkLst>
            <pc:docMk/>
            <pc:sldMk cId="3853512087" sldId="2147471378"/>
            <ac:spMk id="8" creationId="{5DAEFB46-7011-8E3E-AC89-C7E2CB3F202C}"/>
          </ac:spMkLst>
        </pc:spChg>
        <pc:spChg chg="add">
          <ac:chgData name="Emanuele Nuzzo" userId="S::e.nuzzo@reply.com::616a27b9-2718-4ab0-a8e4-7fdd14cf64e6" providerId="AD" clId="Web-{A113AF1B-AB9C-4614-BC0D-75DD65ECF8B1}" dt="2024-09-02T06:38:18.999" v="843"/>
          <ac:spMkLst>
            <pc:docMk/>
            <pc:sldMk cId="3853512087" sldId="2147471378"/>
            <ac:spMk id="9" creationId="{1CBAC26F-E474-AD24-B400-21C008F440A8}"/>
          </ac:spMkLst>
        </pc:spChg>
        <pc:spChg chg="add del">
          <ac:chgData name="Emanuele Nuzzo" userId="S::e.nuzzo@reply.com::616a27b9-2718-4ab0-a8e4-7fdd14cf64e6" providerId="AD" clId="Web-{A113AF1B-AB9C-4614-BC0D-75DD65ECF8B1}" dt="2024-09-02T06:38:25.515" v="845"/>
          <ac:spMkLst>
            <pc:docMk/>
            <pc:sldMk cId="3853512087" sldId="2147471378"/>
            <ac:spMk id="10" creationId="{8D972C2E-90E2-E937-DD7E-B1566AD1833B}"/>
          </ac:spMkLst>
        </pc:spChg>
        <pc:spChg chg="add mod">
          <ac:chgData name="Emanuele Nuzzo" userId="S::e.nuzzo@reply.com::616a27b9-2718-4ab0-a8e4-7fdd14cf64e6" providerId="AD" clId="Web-{A113AF1B-AB9C-4614-BC0D-75DD65ECF8B1}" dt="2024-09-02T06:38:48.500" v="854" actId="1076"/>
          <ac:spMkLst>
            <pc:docMk/>
            <pc:sldMk cId="3853512087" sldId="2147471378"/>
            <ac:spMk id="11" creationId="{C00EEE36-540B-C365-70DA-FD06566AFDBF}"/>
          </ac:spMkLst>
        </pc:spChg>
        <pc:grpChg chg="add del mod">
          <ac:chgData name="Emanuele Nuzzo" userId="S::e.nuzzo@reply.com::616a27b9-2718-4ab0-a8e4-7fdd14cf64e6" providerId="AD" clId="Web-{A113AF1B-AB9C-4614-BC0D-75DD65ECF8B1}" dt="2024-09-02T06:20:34.252" v="818"/>
          <ac:grpSpMkLst>
            <pc:docMk/>
            <pc:sldMk cId="3853512087" sldId="2147471378"/>
            <ac:grpSpMk id="7" creationId="{A6ADBFE4-813E-1A74-5C14-0720445AA713}"/>
          </ac:grpSpMkLst>
        </pc:grpChg>
        <pc:picChg chg="add mod">
          <ac:chgData name="Emanuele Nuzzo" userId="S::e.nuzzo@reply.com::616a27b9-2718-4ab0-a8e4-7fdd14cf64e6" providerId="AD" clId="Web-{A113AF1B-AB9C-4614-BC0D-75DD65ECF8B1}" dt="2024-09-02T06:38:51.531" v="855" actId="1076"/>
          <ac:picMkLst>
            <pc:docMk/>
            <pc:sldMk cId="3853512087" sldId="2147471378"/>
            <ac:picMk id="2" creationId="{926F938E-D801-357D-B199-621D4E9E9AA9}"/>
          </ac:picMkLst>
        </pc:picChg>
        <pc:picChg chg="del">
          <ac:chgData name="Emanuele Nuzzo" userId="S::e.nuzzo@reply.com::616a27b9-2718-4ab0-a8e4-7fdd14cf64e6" providerId="AD" clId="Web-{A113AF1B-AB9C-4614-BC0D-75DD65ECF8B1}" dt="2024-08-31T10:00:49.448" v="363"/>
          <ac:picMkLst>
            <pc:docMk/>
            <pc:sldMk cId="3853512087" sldId="2147471378"/>
            <ac:picMk id="5" creationId="{58DFA25E-211C-1734-70D0-87ED1F74D174}"/>
          </ac:picMkLst>
        </pc:picChg>
        <pc:picChg chg="del mod topLvl">
          <ac:chgData name="Emanuele Nuzzo" userId="S::e.nuzzo@reply.com::616a27b9-2718-4ab0-a8e4-7fdd14cf64e6" providerId="AD" clId="Web-{A113AF1B-AB9C-4614-BC0D-75DD65ECF8B1}" dt="2024-09-02T06:20:34.252" v="818"/>
          <ac:picMkLst>
            <pc:docMk/>
            <pc:sldMk cId="3853512087" sldId="2147471378"/>
            <ac:picMk id="6" creationId="{87C1010C-41B9-5652-44BD-4CDE64912823}"/>
          </ac:picMkLst>
        </pc:picChg>
      </pc:sldChg>
      <pc:sldChg chg="add replId">
        <pc:chgData name="Emanuele Nuzzo" userId="S::e.nuzzo@reply.com::616a27b9-2718-4ab0-a8e4-7fdd14cf64e6" providerId="AD" clId="Web-{A113AF1B-AB9C-4614-BC0D-75DD65ECF8B1}" dt="2024-08-31T10:06:12.267" v="561"/>
        <pc:sldMkLst>
          <pc:docMk/>
          <pc:sldMk cId="93939739" sldId="2147471379"/>
        </pc:sldMkLst>
      </pc:sldChg>
      <pc:sldChg chg="modSp add replId">
        <pc:chgData name="Emanuele Nuzzo" userId="S::e.nuzzo@reply.com::616a27b9-2718-4ab0-a8e4-7fdd14cf64e6" providerId="AD" clId="Web-{A113AF1B-AB9C-4614-BC0D-75DD65ECF8B1}" dt="2024-08-31T10:09:04.771" v="615" actId="20577"/>
        <pc:sldMkLst>
          <pc:docMk/>
          <pc:sldMk cId="1104468512" sldId="2147471380"/>
        </pc:sldMkLst>
        <pc:spChg chg="mod">
          <ac:chgData name="Emanuele Nuzzo" userId="S::e.nuzzo@reply.com::616a27b9-2718-4ab0-a8e4-7fdd14cf64e6" providerId="AD" clId="Web-{A113AF1B-AB9C-4614-BC0D-75DD65ECF8B1}" dt="2024-08-31T10:09:04.771" v="615" actId="20577"/>
          <ac:spMkLst>
            <pc:docMk/>
            <pc:sldMk cId="1104468512" sldId="2147471380"/>
            <ac:spMk id="6" creationId="{41983844-2221-472A-B469-6ED3596D95A9}"/>
          </ac:spMkLst>
        </pc:spChg>
      </pc:sldChg>
      <pc:sldChg chg="modSp add replId">
        <pc:chgData name="Emanuele Nuzzo" userId="S::e.nuzzo@reply.com::616a27b9-2718-4ab0-a8e4-7fdd14cf64e6" providerId="AD" clId="Web-{A113AF1B-AB9C-4614-BC0D-75DD65ECF8B1}" dt="2024-08-31T10:09:21.146" v="618" actId="20577"/>
        <pc:sldMkLst>
          <pc:docMk/>
          <pc:sldMk cId="2565651211" sldId="2147471381"/>
        </pc:sldMkLst>
        <pc:spChg chg="mod">
          <ac:chgData name="Emanuele Nuzzo" userId="S::e.nuzzo@reply.com::616a27b9-2718-4ab0-a8e4-7fdd14cf64e6" providerId="AD" clId="Web-{A113AF1B-AB9C-4614-BC0D-75DD65ECF8B1}" dt="2024-08-31T10:09:21.146" v="618" actId="20577"/>
          <ac:spMkLst>
            <pc:docMk/>
            <pc:sldMk cId="2565651211" sldId="2147471381"/>
            <ac:spMk id="6" creationId="{41983844-2221-472A-B469-6ED3596D95A9}"/>
          </ac:spMkLst>
        </pc:spChg>
      </pc:sldChg>
      <pc:sldChg chg="modSp add del replId">
        <pc:chgData name="Emanuele Nuzzo" userId="S::e.nuzzo@reply.com::616a27b9-2718-4ab0-a8e4-7fdd14cf64e6" providerId="AD" clId="Web-{A113AF1B-AB9C-4614-BC0D-75DD65ECF8B1}" dt="2024-09-02T06:49:03.501" v="983"/>
        <pc:sldMkLst>
          <pc:docMk/>
          <pc:sldMk cId="1329355384" sldId="2147471382"/>
        </pc:sldMkLst>
        <pc:spChg chg="mod">
          <ac:chgData name="Emanuele Nuzzo" userId="S::e.nuzzo@reply.com::616a27b9-2718-4ab0-a8e4-7fdd14cf64e6" providerId="AD" clId="Web-{A113AF1B-AB9C-4614-BC0D-75DD65ECF8B1}" dt="2024-09-02T06:48:47.016" v="979" actId="20577"/>
          <ac:spMkLst>
            <pc:docMk/>
            <pc:sldMk cId="1329355384" sldId="2147471382"/>
            <ac:spMk id="2" creationId="{F6C46BC8-82BF-C626-BE31-7881D3114899}"/>
          </ac:spMkLst>
        </pc:spChg>
        <pc:spChg chg="mod">
          <ac:chgData name="Emanuele Nuzzo" userId="S::e.nuzzo@reply.com::616a27b9-2718-4ab0-a8e4-7fdd14cf64e6" providerId="AD" clId="Web-{A113AF1B-AB9C-4614-BC0D-75DD65ECF8B1}" dt="2024-09-02T06:48:35.578" v="977" actId="20577"/>
          <ac:spMkLst>
            <pc:docMk/>
            <pc:sldMk cId="1329355384" sldId="2147471382"/>
            <ac:spMk id="6" creationId="{107D95FD-478C-08CB-B3DD-398DFE21B9CE}"/>
          </ac:spMkLst>
        </pc:spChg>
      </pc:sldChg>
      <pc:sldChg chg="addSp delSp modSp new">
        <pc:chgData name="Emanuele Nuzzo" userId="S::e.nuzzo@reply.com::616a27b9-2718-4ab0-a8e4-7fdd14cf64e6" providerId="AD" clId="Web-{A113AF1B-AB9C-4614-BC0D-75DD65ECF8B1}" dt="2024-09-02T06:46:38.434" v="952" actId="14100"/>
        <pc:sldMkLst>
          <pc:docMk/>
          <pc:sldMk cId="159441590" sldId="2147471383"/>
        </pc:sldMkLst>
        <pc:spChg chg="del">
          <ac:chgData name="Emanuele Nuzzo" userId="S::e.nuzzo@reply.com::616a27b9-2718-4ab0-a8e4-7fdd14cf64e6" providerId="AD" clId="Web-{A113AF1B-AB9C-4614-BC0D-75DD65ECF8B1}" dt="2024-09-02T06:45:36.652" v="935"/>
          <ac:spMkLst>
            <pc:docMk/>
            <pc:sldMk cId="159441590" sldId="2147471383"/>
            <ac:spMk id="2" creationId="{A0854DC4-73CA-7D05-4AB6-1893E5F2F0DF}"/>
          </ac:spMkLst>
        </pc:spChg>
        <pc:spChg chg="del">
          <ac:chgData name="Emanuele Nuzzo" userId="S::e.nuzzo@reply.com::616a27b9-2718-4ab0-a8e4-7fdd14cf64e6" providerId="AD" clId="Web-{A113AF1B-AB9C-4614-BC0D-75DD65ECF8B1}" dt="2024-09-02T06:45:38.042" v="936"/>
          <ac:spMkLst>
            <pc:docMk/>
            <pc:sldMk cId="159441590" sldId="2147471383"/>
            <ac:spMk id="3" creationId="{63DFC70E-75C2-531E-854E-C261EDD32B77}"/>
          </ac:spMkLst>
        </pc:spChg>
        <pc:spChg chg="del">
          <ac:chgData name="Emanuele Nuzzo" userId="S::e.nuzzo@reply.com::616a27b9-2718-4ab0-a8e4-7fdd14cf64e6" providerId="AD" clId="Web-{A113AF1B-AB9C-4614-BC0D-75DD65ECF8B1}" dt="2024-09-02T06:45:39.120" v="937"/>
          <ac:spMkLst>
            <pc:docMk/>
            <pc:sldMk cId="159441590" sldId="2147471383"/>
            <ac:spMk id="4" creationId="{8DDBC23A-87FB-0D55-0124-F9EA8AAEEC11}"/>
          </ac:spMkLst>
        </pc:spChg>
        <pc:spChg chg="add mod">
          <ac:chgData name="Emanuele Nuzzo" userId="S::e.nuzzo@reply.com::616a27b9-2718-4ab0-a8e4-7fdd14cf64e6" providerId="AD" clId="Web-{A113AF1B-AB9C-4614-BC0D-75DD65ECF8B1}" dt="2024-09-02T06:46:38.434" v="952" actId="14100"/>
          <ac:spMkLst>
            <pc:docMk/>
            <pc:sldMk cId="159441590" sldId="2147471383"/>
            <ac:spMk id="6" creationId="{BBE81C28-B3EF-1E06-4607-A5B5570B0130}"/>
          </ac:spMkLst>
        </pc:spChg>
      </pc:sldChg>
      <pc:sldChg chg="addSp delSp modSp add replId">
        <pc:chgData name="Emanuele Nuzzo" userId="S::e.nuzzo@reply.com::616a27b9-2718-4ab0-a8e4-7fdd14cf64e6" providerId="AD" clId="Web-{A113AF1B-AB9C-4614-BC0D-75DD65ECF8B1}" dt="2024-09-02T06:48:23.422" v="974" actId="20577"/>
        <pc:sldMkLst>
          <pc:docMk/>
          <pc:sldMk cId="3582638763" sldId="2147471384"/>
        </pc:sldMkLst>
        <pc:spChg chg="del mod">
          <ac:chgData name="Emanuele Nuzzo" userId="S::e.nuzzo@reply.com::616a27b9-2718-4ab0-a8e4-7fdd14cf64e6" providerId="AD" clId="Web-{A113AF1B-AB9C-4614-BC0D-75DD65ECF8B1}" dt="2024-09-02T06:47:32.514" v="960"/>
          <ac:spMkLst>
            <pc:docMk/>
            <pc:sldMk cId="3582638763" sldId="2147471384"/>
            <ac:spMk id="2" creationId="{F6C46BC8-82BF-C626-BE31-7881D3114899}"/>
          </ac:spMkLst>
        </pc:spChg>
        <pc:spChg chg="add del mod">
          <ac:chgData name="Emanuele Nuzzo" userId="S::e.nuzzo@reply.com::616a27b9-2718-4ab0-a8e4-7fdd14cf64e6" providerId="AD" clId="Web-{A113AF1B-AB9C-4614-BC0D-75DD65ECF8B1}" dt="2024-09-02T06:47:24.139" v="958"/>
          <ac:spMkLst>
            <pc:docMk/>
            <pc:sldMk cId="3582638763" sldId="2147471384"/>
            <ac:spMk id="4" creationId="{E898486E-C2C6-841C-002D-28AFFD2CDC39}"/>
          </ac:spMkLst>
        </pc:spChg>
        <pc:spChg chg="add del mod">
          <ac:chgData name="Emanuele Nuzzo" userId="S::e.nuzzo@reply.com::616a27b9-2718-4ab0-a8e4-7fdd14cf64e6" providerId="AD" clId="Web-{A113AF1B-AB9C-4614-BC0D-75DD65ECF8B1}" dt="2024-09-02T06:47:40.717" v="965"/>
          <ac:spMkLst>
            <pc:docMk/>
            <pc:sldMk cId="3582638763" sldId="2147471384"/>
            <ac:spMk id="5" creationId="{6540C4CE-E7B0-C55E-3E3D-FA4622756A9C}"/>
          </ac:spMkLst>
        </pc:spChg>
        <pc:spChg chg="del">
          <ac:chgData name="Emanuele Nuzzo" userId="S::e.nuzzo@reply.com::616a27b9-2718-4ab0-a8e4-7fdd14cf64e6" providerId="AD" clId="Web-{A113AF1B-AB9C-4614-BC0D-75DD65ECF8B1}" dt="2024-09-02T06:47:20.311" v="957"/>
          <ac:spMkLst>
            <pc:docMk/>
            <pc:sldMk cId="3582638763" sldId="2147471384"/>
            <ac:spMk id="6" creationId="{107D95FD-478C-08CB-B3DD-398DFE21B9CE}"/>
          </ac:spMkLst>
        </pc:spChg>
        <pc:spChg chg="add mod">
          <ac:chgData name="Emanuele Nuzzo" userId="S::e.nuzzo@reply.com::616a27b9-2718-4ab0-a8e4-7fdd14cf64e6" providerId="AD" clId="Web-{A113AF1B-AB9C-4614-BC0D-75DD65ECF8B1}" dt="2024-09-02T06:48:23.422" v="974" actId="20577"/>
          <ac:spMkLst>
            <pc:docMk/>
            <pc:sldMk cId="3582638763" sldId="2147471384"/>
            <ac:spMk id="8" creationId="{6C44962A-81DF-7D6E-81D5-925AA1441E16}"/>
          </ac:spMkLst>
        </pc:spChg>
      </pc:sldChg>
      <pc:sldChg chg="modSp add replId">
        <pc:chgData name="Emanuele Nuzzo" userId="S::e.nuzzo@reply.com::616a27b9-2718-4ab0-a8e4-7fdd14cf64e6" providerId="AD" clId="Web-{A113AF1B-AB9C-4614-BC0D-75DD65ECF8B1}" dt="2024-09-02T06:49:00.469" v="982" actId="20577"/>
        <pc:sldMkLst>
          <pc:docMk/>
          <pc:sldMk cId="1815350907" sldId="2147471385"/>
        </pc:sldMkLst>
        <pc:spChg chg="mod">
          <ac:chgData name="Emanuele Nuzzo" userId="S::e.nuzzo@reply.com::616a27b9-2718-4ab0-a8e4-7fdd14cf64e6" providerId="AD" clId="Web-{A113AF1B-AB9C-4614-BC0D-75DD65ECF8B1}" dt="2024-09-02T06:49:00.469" v="982" actId="20577"/>
          <ac:spMkLst>
            <pc:docMk/>
            <pc:sldMk cId="1815350907" sldId="2147471385"/>
            <ac:spMk id="8" creationId="{6C44962A-81DF-7D6E-81D5-925AA1441E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F610C-839C-4BF0-8AC6-D919B269DD3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F9001-A92B-49ED-BA79-B6DA0EE9C9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2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MIFID &amp; EMIR are 2 pillars of European financial regulation. The have a major impact on the activities of financial institutions. </a:t>
            </a:r>
          </a:p>
          <a:p>
            <a:r>
              <a:rPr lang="en-GB"/>
              <a:t>This is why we wanted to hold this session, to introduce these 2 to those who aren’t yet familiar with. And to provide a refresh for the others. 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F9001-A92B-49ED-BA79-B6DA0EE9C9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7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F9001-A92B-49ED-BA79-B6DA0EE9C9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8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F9001-A92B-49ED-BA79-B6DA0EE9C9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DARK%20PURPLE/%3E%20Dark%20Purple/16-9/Dark-Purple-Reply-Gradient_Dark-Purpl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DARK%20PURPLE/%3E%20Dark%20Purple/16-9/Dark-Purple-Reply-Gradient_Dark-Purpl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DARK%20PURPLE/%3E%20Dark%20Purple/16-9/Dark-Purple-Reply-Gradient_Dark-Purpl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DARK%20PURPLE/%3E%20Dark%20Purple/16-9/Dark-Purple-Reply-Gradient_Dark-Purpl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DARK%20PURPLE/%3E%20Dark%20Purple/16-9/Dark-Purple-Reply-Gradient_Dark-Purpl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DARK%20PURPLE/%3E%20Dark%20Purple/16-9/Dark-Purple-Reply-Gradient_Dark-Purpl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86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00" y="2651400"/>
            <a:ext cx="1555200" cy="15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3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023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793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8"/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765137" y="1065749"/>
            <a:ext cx="10114148" cy="3216228"/>
          </a:xfrm>
          <a:prstGeom prst="rect">
            <a:avLst/>
          </a:prstGeom>
        </p:spPr>
        <p:txBody>
          <a:bodyPr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8000" i="0" u="none" kern="1200" cap="all" spc="-133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/>
              <a:t>INSERT YOUR</a:t>
            </a:r>
            <a:br>
              <a:rPr lang="it-IT"/>
            </a:br>
            <a:r>
              <a:rPr lang="it-IT"/>
              <a:t>TITLE HERE</a:t>
            </a:r>
            <a:endParaRPr lang="en-US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5136" y="4501189"/>
            <a:ext cx="10114149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indent="0" algn="l">
              <a:buNone/>
              <a:defRPr sz="2400" b="0" cap="none">
                <a:solidFill>
                  <a:srgbClr val="FFFFFF"/>
                </a:solidFill>
                <a:latin typeface="Arial Nova" panose="020B0504020202020204" pitchFamily="34" charset="0"/>
                <a:cs typeface="Arial Nova" panose="020B05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err="1"/>
              <a:t>Insert</a:t>
            </a:r>
            <a:r>
              <a:rPr lang="it-IT"/>
              <a:t>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here</a:t>
            </a:r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800" y="6172961"/>
            <a:ext cx="1256400" cy="54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13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800" y="127000"/>
            <a:ext cx="1256400" cy="54533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454C907-E984-434B-96A6-D7AFA86F494D}"/>
              </a:ext>
            </a:extLst>
          </p:cNvPr>
          <p:cNvSpPr/>
          <p:nvPr/>
        </p:nvSpPr>
        <p:spPr>
          <a:xfrm>
            <a:off x="304800" y="6375400"/>
            <a:ext cx="341544" cy="342900"/>
          </a:xfrm>
          <a:prstGeom prst="ellipse">
            <a:avLst/>
          </a:prstGeom>
          <a:solidFill>
            <a:srgbClr val="A00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 Nova Light" panose="020B03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544" cy="6858594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27000"/>
            <a:ext cx="11582400" cy="475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kern="1200" dirty="0" smtClean="0">
                <a:solidFill>
                  <a:schemeClr val="tx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650796"/>
            <a:ext cx="11582400" cy="50490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latin typeface="Arial Nova Light" panose="020B0304020202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572170-CA43-433E-804D-820BC9D712DD}"/>
              </a:ext>
            </a:extLst>
          </p:cNvPr>
          <p:cNvSpPr txBox="1"/>
          <p:nvPr/>
        </p:nvSpPr>
        <p:spPr>
          <a:xfrm>
            <a:off x="250178" y="6416045"/>
            <a:ext cx="4507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664705E-FE91-4164-8016-C06460B65337}" type="slidenum">
              <a:rPr lang="en-US" sz="1100" b="1" smtClean="0">
                <a:solidFill>
                  <a:schemeClr val="bg1"/>
                </a:solidFill>
                <a:latin typeface="Arial Nova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‹Nr.›</a:t>
            </a:fld>
            <a:endParaRPr lang="en-US" sz="1100" b="1">
              <a:solidFill>
                <a:schemeClr val="bg1"/>
              </a:solidFill>
              <a:latin typeface="Arial Nova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295400"/>
            <a:ext cx="11582400" cy="517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GB"/>
              <a:t>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12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27000"/>
            <a:ext cx="11582400" cy="475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kern="1200" dirty="0" smtClean="0">
                <a:solidFill>
                  <a:schemeClr val="tx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650796"/>
            <a:ext cx="11582400" cy="50490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latin typeface="Arial Nova Light" panose="020B0304020202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295400"/>
            <a:ext cx="11582400" cy="517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GB"/>
              <a:t>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5" hasCustomPrompt="1"/>
          </p:nvPr>
        </p:nvSpPr>
        <p:spPr>
          <a:xfrm>
            <a:off x="1216660" y="6375400"/>
            <a:ext cx="4879340" cy="21544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/>
              <a:t>Source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800" y="127000"/>
            <a:ext cx="1256400" cy="54533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454C907-E984-434B-96A6-D7AFA86F494D}"/>
              </a:ext>
            </a:extLst>
          </p:cNvPr>
          <p:cNvSpPr/>
          <p:nvPr/>
        </p:nvSpPr>
        <p:spPr>
          <a:xfrm>
            <a:off x="304800" y="6375400"/>
            <a:ext cx="341544" cy="342900"/>
          </a:xfrm>
          <a:prstGeom prst="ellipse">
            <a:avLst/>
          </a:prstGeom>
          <a:solidFill>
            <a:srgbClr val="A00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 Nova Light" panose="020B03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544" cy="6858594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27000"/>
            <a:ext cx="11582400" cy="475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kern="1200" dirty="0" smtClean="0">
                <a:solidFill>
                  <a:schemeClr val="tx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650796"/>
            <a:ext cx="11582400" cy="50490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latin typeface="Arial Nova Light" panose="020B0304020202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572170-CA43-433E-804D-820BC9D712DD}"/>
              </a:ext>
            </a:extLst>
          </p:cNvPr>
          <p:cNvSpPr txBox="1"/>
          <p:nvPr/>
        </p:nvSpPr>
        <p:spPr>
          <a:xfrm>
            <a:off x="250178" y="6416045"/>
            <a:ext cx="4507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664705E-FE91-4164-8016-C06460B65337}" type="slidenum">
              <a:rPr lang="en-US" sz="1100" b="1" smtClean="0">
                <a:solidFill>
                  <a:schemeClr val="bg1"/>
                </a:solidFill>
                <a:latin typeface="Arial Nova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‹Nr.›</a:t>
            </a:fld>
            <a:endParaRPr lang="en-US" sz="1100" b="1">
              <a:solidFill>
                <a:schemeClr val="bg1"/>
              </a:solidFill>
              <a:latin typeface="Arial Nova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295400"/>
            <a:ext cx="11582400" cy="517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GB"/>
              <a:t>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0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ïšľïḍè"/>
          <p:cNvSpPr/>
          <p:nvPr/>
        </p:nvSpPr>
        <p:spPr>
          <a:xfrm>
            <a:off x="0" y="1123950"/>
            <a:ext cx="12192000" cy="2434980"/>
          </a:xfrm>
          <a:custGeom>
            <a:avLst/>
            <a:gdLst/>
            <a:ahLst/>
            <a:cxnLst/>
            <a:rect l="l" t="t" r="r" b="b"/>
            <a:pathLst>
              <a:path w="7961882" h="3169464">
                <a:moveTo>
                  <a:pt x="7235898" y="2392004"/>
                </a:moveTo>
                <a:lnTo>
                  <a:pt x="7910406" y="2392004"/>
                </a:lnTo>
                <a:cubicBezTo>
                  <a:pt x="7938835" y="2392004"/>
                  <a:pt x="7961882" y="2415051"/>
                  <a:pt x="7961882" y="2443480"/>
                </a:cubicBezTo>
                <a:lnTo>
                  <a:pt x="7961882" y="3117988"/>
                </a:lnTo>
                <a:cubicBezTo>
                  <a:pt x="7961882" y="3146417"/>
                  <a:pt x="7938835" y="3169464"/>
                  <a:pt x="7910406" y="3169464"/>
                </a:cubicBezTo>
                <a:lnTo>
                  <a:pt x="7235898" y="3169464"/>
                </a:lnTo>
                <a:cubicBezTo>
                  <a:pt x="7207469" y="3169464"/>
                  <a:pt x="7184422" y="3146417"/>
                  <a:pt x="7184422" y="3117988"/>
                </a:cubicBezTo>
                <a:lnTo>
                  <a:pt x="7184422" y="2443480"/>
                </a:lnTo>
                <a:cubicBezTo>
                  <a:pt x="7184422" y="2415051"/>
                  <a:pt x="7207469" y="2392004"/>
                  <a:pt x="7235898" y="2392004"/>
                </a:cubicBezTo>
                <a:close/>
                <a:moveTo>
                  <a:pt x="6437628" y="2392004"/>
                </a:moveTo>
                <a:lnTo>
                  <a:pt x="7112136" y="2392004"/>
                </a:lnTo>
                <a:cubicBezTo>
                  <a:pt x="7140565" y="2392004"/>
                  <a:pt x="7163612" y="2415051"/>
                  <a:pt x="7163612" y="2443480"/>
                </a:cubicBezTo>
                <a:lnTo>
                  <a:pt x="7163612" y="3117988"/>
                </a:lnTo>
                <a:cubicBezTo>
                  <a:pt x="7163612" y="3146417"/>
                  <a:pt x="7140565" y="3169464"/>
                  <a:pt x="7112136" y="3169464"/>
                </a:cubicBezTo>
                <a:lnTo>
                  <a:pt x="6437628" y="3169464"/>
                </a:lnTo>
                <a:cubicBezTo>
                  <a:pt x="6409199" y="3169464"/>
                  <a:pt x="6386152" y="3146417"/>
                  <a:pt x="6386152" y="3117988"/>
                </a:cubicBezTo>
                <a:lnTo>
                  <a:pt x="6386152" y="2443480"/>
                </a:lnTo>
                <a:cubicBezTo>
                  <a:pt x="6386152" y="2415051"/>
                  <a:pt x="6409199" y="2392004"/>
                  <a:pt x="6437628" y="2392004"/>
                </a:cubicBezTo>
                <a:close/>
                <a:moveTo>
                  <a:pt x="5639359" y="2392004"/>
                </a:moveTo>
                <a:lnTo>
                  <a:pt x="6313867" y="2392004"/>
                </a:lnTo>
                <a:cubicBezTo>
                  <a:pt x="6342296" y="2392004"/>
                  <a:pt x="6365343" y="2415051"/>
                  <a:pt x="6365343" y="2443480"/>
                </a:cubicBezTo>
                <a:lnTo>
                  <a:pt x="6365343" y="3117988"/>
                </a:lnTo>
                <a:cubicBezTo>
                  <a:pt x="6365343" y="3146417"/>
                  <a:pt x="6342296" y="3169464"/>
                  <a:pt x="6313867" y="3169464"/>
                </a:cubicBezTo>
                <a:lnTo>
                  <a:pt x="5639359" y="3169464"/>
                </a:lnTo>
                <a:cubicBezTo>
                  <a:pt x="5610930" y="3169464"/>
                  <a:pt x="5587883" y="3146417"/>
                  <a:pt x="5587883" y="3117988"/>
                </a:cubicBezTo>
                <a:lnTo>
                  <a:pt x="5587883" y="2443480"/>
                </a:lnTo>
                <a:cubicBezTo>
                  <a:pt x="5587883" y="2415051"/>
                  <a:pt x="5610930" y="2392004"/>
                  <a:pt x="5639359" y="2392004"/>
                </a:cubicBezTo>
                <a:close/>
                <a:moveTo>
                  <a:pt x="4841090" y="2392004"/>
                </a:moveTo>
                <a:lnTo>
                  <a:pt x="5515598" y="2392004"/>
                </a:lnTo>
                <a:cubicBezTo>
                  <a:pt x="5544027" y="2392004"/>
                  <a:pt x="5567074" y="2415051"/>
                  <a:pt x="5567074" y="2443480"/>
                </a:cubicBezTo>
                <a:lnTo>
                  <a:pt x="5567074" y="3117988"/>
                </a:lnTo>
                <a:cubicBezTo>
                  <a:pt x="5567074" y="3146417"/>
                  <a:pt x="5544027" y="3169464"/>
                  <a:pt x="5515598" y="3169464"/>
                </a:cubicBezTo>
                <a:lnTo>
                  <a:pt x="4841090" y="3169464"/>
                </a:lnTo>
                <a:cubicBezTo>
                  <a:pt x="4812661" y="3169464"/>
                  <a:pt x="4789614" y="3146417"/>
                  <a:pt x="4789614" y="3117988"/>
                </a:cubicBezTo>
                <a:lnTo>
                  <a:pt x="4789614" y="2443480"/>
                </a:lnTo>
                <a:cubicBezTo>
                  <a:pt x="4789614" y="2415051"/>
                  <a:pt x="4812661" y="2392004"/>
                  <a:pt x="4841090" y="2392004"/>
                </a:cubicBezTo>
                <a:close/>
                <a:moveTo>
                  <a:pt x="4042821" y="2392004"/>
                </a:moveTo>
                <a:lnTo>
                  <a:pt x="4717329" y="2392004"/>
                </a:lnTo>
                <a:cubicBezTo>
                  <a:pt x="4745758" y="2392004"/>
                  <a:pt x="4768805" y="2415051"/>
                  <a:pt x="4768805" y="2443480"/>
                </a:cubicBezTo>
                <a:lnTo>
                  <a:pt x="4768805" y="3117988"/>
                </a:lnTo>
                <a:cubicBezTo>
                  <a:pt x="4768805" y="3146417"/>
                  <a:pt x="4745758" y="3169464"/>
                  <a:pt x="4717329" y="3169464"/>
                </a:cubicBezTo>
                <a:lnTo>
                  <a:pt x="4042821" y="3169464"/>
                </a:lnTo>
                <a:cubicBezTo>
                  <a:pt x="4014392" y="3169464"/>
                  <a:pt x="3991345" y="3146417"/>
                  <a:pt x="3991345" y="3117988"/>
                </a:cubicBezTo>
                <a:lnTo>
                  <a:pt x="3991345" y="2443480"/>
                </a:lnTo>
                <a:cubicBezTo>
                  <a:pt x="3991345" y="2415051"/>
                  <a:pt x="4014392" y="2392004"/>
                  <a:pt x="4042821" y="2392004"/>
                </a:cubicBezTo>
                <a:close/>
                <a:moveTo>
                  <a:pt x="3244552" y="2392004"/>
                </a:moveTo>
                <a:lnTo>
                  <a:pt x="3919060" y="2392004"/>
                </a:lnTo>
                <a:cubicBezTo>
                  <a:pt x="3947489" y="2392004"/>
                  <a:pt x="3970536" y="2415051"/>
                  <a:pt x="3970536" y="2443480"/>
                </a:cubicBezTo>
                <a:lnTo>
                  <a:pt x="3970536" y="3117988"/>
                </a:lnTo>
                <a:cubicBezTo>
                  <a:pt x="3970536" y="3146417"/>
                  <a:pt x="3947489" y="3169464"/>
                  <a:pt x="3919060" y="3169464"/>
                </a:cubicBezTo>
                <a:lnTo>
                  <a:pt x="3244552" y="3169464"/>
                </a:lnTo>
                <a:cubicBezTo>
                  <a:pt x="3216123" y="3169464"/>
                  <a:pt x="3193076" y="3146417"/>
                  <a:pt x="3193076" y="3117988"/>
                </a:cubicBezTo>
                <a:lnTo>
                  <a:pt x="3193076" y="2443480"/>
                </a:lnTo>
                <a:cubicBezTo>
                  <a:pt x="3193076" y="2415051"/>
                  <a:pt x="3216123" y="2392004"/>
                  <a:pt x="3244552" y="2392004"/>
                </a:cubicBezTo>
                <a:close/>
                <a:moveTo>
                  <a:pt x="2446283" y="2392004"/>
                </a:moveTo>
                <a:lnTo>
                  <a:pt x="3120791" y="2392004"/>
                </a:lnTo>
                <a:cubicBezTo>
                  <a:pt x="3149220" y="2392004"/>
                  <a:pt x="3172267" y="2415051"/>
                  <a:pt x="3172267" y="2443480"/>
                </a:cubicBezTo>
                <a:lnTo>
                  <a:pt x="3172267" y="3117988"/>
                </a:lnTo>
                <a:cubicBezTo>
                  <a:pt x="3172267" y="3146417"/>
                  <a:pt x="3149220" y="3169464"/>
                  <a:pt x="3120791" y="3169464"/>
                </a:cubicBezTo>
                <a:lnTo>
                  <a:pt x="2446283" y="3169464"/>
                </a:lnTo>
                <a:cubicBezTo>
                  <a:pt x="2417854" y="3169464"/>
                  <a:pt x="2394807" y="3146417"/>
                  <a:pt x="2394807" y="3117988"/>
                </a:cubicBezTo>
                <a:lnTo>
                  <a:pt x="2394807" y="2443480"/>
                </a:lnTo>
                <a:cubicBezTo>
                  <a:pt x="2394807" y="2415051"/>
                  <a:pt x="2417854" y="2392004"/>
                  <a:pt x="2446283" y="2392004"/>
                </a:cubicBezTo>
                <a:close/>
                <a:moveTo>
                  <a:pt x="1648014" y="2392004"/>
                </a:moveTo>
                <a:lnTo>
                  <a:pt x="2322522" y="2392004"/>
                </a:lnTo>
                <a:cubicBezTo>
                  <a:pt x="2350951" y="2392004"/>
                  <a:pt x="2373998" y="2415051"/>
                  <a:pt x="2373998" y="2443480"/>
                </a:cubicBezTo>
                <a:lnTo>
                  <a:pt x="2373998" y="3117988"/>
                </a:lnTo>
                <a:cubicBezTo>
                  <a:pt x="2373998" y="3146417"/>
                  <a:pt x="2350951" y="3169464"/>
                  <a:pt x="2322522" y="3169464"/>
                </a:cubicBezTo>
                <a:lnTo>
                  <a:pt x="1648014" y="3169464"/>
                </a:lnTo>
                <a:cubicBezTo>
                  <a:pt x="1619585" y="3169464"/>
                  <a:pt x="1596538" y="3146417"/>
                  <a:pt x="1596538" y="3117988"/>
                </a:cubicBezTo>
                <a:lnTo>
                  <a:pt x="1596538" y="2443480"/>
                </a:lnTo>
                <a:cubicBezTo>
                  <a:pt x="1596538" y="2415051"/>
                  <a:pt x="1619585" y="2392004"/>
                  <a:pt x="1648014" y="2392004"/>
                </a:cubicBezTo>
                <a:close/>
                <a:moveTo>
                  <a:pt x="849745" y="2392004"/>
                </a:moveTo>
                <a:lnTo>
                  <a:pt x="1524253" y="2392004"/>
                </a:lnTo>
                <a:cubicBezTo>
                  <a:pt x="1552682" y="2392004"/>
                  <a:pt x="1575729" y="2415051"/>
                  <a:pt x="1575729" y="2443480"/>
                </a:cubicBezTo>
                <a:lnTo>
                  <a:pt x="1575729" y="3117988"/>
                </a:lnTo>
                <a:cubicBezTo>
                  <a:pt x="1575729" y="3146417"/>
                  <a:pt x="1552682" y="3169464"/>
                  <a:pt x="1524253" y="3169464"/>
                </a:cubicBezTo>
                <a:lnTo>
                  <a:pt x="849745" y="3169464"/>
                </a:lnTo>
                <a:cubicBezTo>
                  <a:pt x="821316" y="3169464"/>
                  <a:pt x="798269" y="3146417"/>
                  <a:pt x="798269" y="3117988"/>
                </a:cubicBezTo>
                <a:lnTo>
                  <a:pt x="798269" y="2443480"/>
                </a:lnTo>
                <a:cubicBezTo>
                  <a:pt x="798269" y="2415051"/>
                  <a:pt x="821316" y="2392004"/>
                  <a:pt x="849745" y="2392004"/>
                </a:cubicBezTo>
                <a:close/>
                <a:moveTo>
                  <a:pt x="51476" y="2392004"/>
                </a:moveTo>
                <a:lnTo>
                  <a:pt x="725984" y="2392004"/>
                </a:lnTo>
                <a:cubicBezTo>
                  <a:pt x="754413" y="2392004"/>
                  <a:pt x="777460" y="2415051"/>
                  <a:pt x="777460" y="2443480"/>
                </a:cubicBezTo>
                <a:lnTo>
                  <a:pt x="777460" y="3117988"/>
                </a:lnTo>
                <a:cubicBezTo>
                  <a:pt x="777460" y="3146417"/>
                  <a:pt x="754413" y="3169464"/>
                  <a:pt x="725984" y="3169464"/>
                </a:cubicBezTo>
                <a:lnTo>
                  <a:pt x="51476" y="3169464"/>
                </a:lnTo>
                <a:cubicBezTo>
                  <a:pt x="23047" y="3169464"/>
                  <a:pt x="0" y="3146417"/>
                  <a:pt x="0" y="3117988"/>
                </a:cubicBezTo>
                <a:lnTo>
                  <a:pt x="0" y="2443480"/>
                </a:lnTo>
                <a:cubicBezTo>
                  <a:pt x="0" y="2415051"/>
                  <a:pt x="23047" y="2392004"/>
                  <a:pt x="51476" y="2392004"/>
                </a:cubicBezTo>
                <a:close/>
                <a:moveTo>
                  <a:pt x="7235898" y="1594670"/>
                </a:moveTo>
                <a:lnTo>
                  <a:pt x="7910406" y="1594670"/>
                </a:lnTo>
                <a:cubicBezTo>
                  <a:pt x="7938835" y="1594670"/>
                  <a:pt x="7961882" y="1617717"/>
                  <a:pt x="7961882" y="1646146"/>
                </a:cubicBezTo>
                <a:lnTo>
                  <a:pt x="7961882" y="2320654"/>
                </a:lnTo>
                <a:cubicBezTo>
                  <a:pt x="7961882" y="2349083"/>
                  <a:pt x="7938835" y="2372130"/>
                  <a:pt x="7910406" y="2372130"/>
                </a:cubicBezTo>
                <a:lnTo>
                  <a:pt x="7235898" y="2372130"/>
                </a:lnTo>
                <a:cubicBezTo>
                  <a:pt x="7207469" y="2372130"/>
                  <a:pt x="7184422" y="2349083"/>
                  <a:pt x="7184422" y="2320654"/>
                </a:cubicBezTo>
                <a:lnTo>
                  <a:pt x="7184422" y="1646146"/>
                </a:lnTo>
                <a:cubicBezTo>
                  <a:pt x="7184422" y="1617717"/>
                  <a:pt x="7207469" y="1594670"/>
                  <a:pt x="7235898" y="1594670"/>
                </a:cubicBezTo>
                <a:close/>
                <a:moveTo>
                  <a:pt x="6437628" y="1594670"/>
                </a:moveTo>
                <a:lnTo>
                  <a:pt x="7112136" y="1594670"/>
                </a:lnTo>
                <a:cubicBezTo>
                  <a:pt x="7140565" y="1594670"/>
                  <a:pt x="7163612" y="1617717"/>
                  <a:pt x="7163612" y="1646146"/>
                </a:cubicBezTo>
                <a:lnTo>
                  <a:pt x="7163612" y="2320654"/>
                </a:lnTo>
                <a:cubicBezTo>
                  <a:pt x="7163612" y="2349083"/>
                  <a:pt x="7140565" y="2372130"/>
                  <a:pt x="7112136" y="2372130"/>
                </a:cubicBezTo>
                <a:lnTo>
                  <a:pt x="6437628" y="2372130"/>
                </a:lnTo>
                <a:cubicBezTo>
                  <a:pt x="6409199" y="2372130"/>
                  <a:pt x="6386152" y="2349083"/>
                  <a:pt x="6386152" y="2320654"/>
                </a:cubicBezTo>
                <a:lnTo>
                  <a:pt x="6386152" y="1646146"/>
                </a:lnTo>
                <a:cubicBezTo>
                  <a:pt x="6386152" y="1617717"/>
                  <a:pt x="6409199" y="1594670"/>
                  <a:pt x="6437628" y="1594670"/>
                </a:cubicBezTo>
                <a:close/>
                <a:moveTo>
                  <a:pt x="5639359" y="1594670"/>
                </a:moveTo>
                <a:lnTo>
                  <a:pt x="6313867" y="1594670"/>
                </a:lnTo>
                <a:cubicBezTo>
                  <a:pt x="6342296" y="1594670"/>
                  <a:pt x="6365343" y="1617717"/>
                  <a:pt x="6365343" y="1646146"/>
                </a:cubicBezTo>
                <a:lnTo>
                  <a:pt x="6365343" y="2320654"/>
                </a:lnTo>
                <a:cubicBezTo>
                  <a:pt x="6365343" y="2349083"/>
                  <a:pt x="6342296" y="2372130"/>
                  <a:pt x="6313867" y="2372130"/>
                </a:cubicBezTo>
                <a:lnTo>
                  <a:pt x="5639359" y="2372130"/>
                </a:lnTo>
                <a:cubicBezTo>
                  <a:pt x="5610930" y="2372130"/>
                  <a:pt x="5587883" y="2349083"/>
                  <a:pt x="5587883" y="2320654"/>
                </a:cubicBezTo>
                <a:lnTo>
                  <a:pt x="5587883" y="1646146"/>
                </a:lnTo>
                <a:cubicBezTo>
                  <a:pt x="5587883" y="1617717"/>
                  <a:pt x="5610930" y="1594670"/>
                  <a:pt x="5639359" y="1594670"/>
                </a:cubicBezTo>
                <a:close/>
                <a:moveTo>
                  <a:pt x="4841090" y="1594670"/>
                </a:moveTo>
                <a:lnTo>
                  <a:pt x="5515598" y="1594670"/>
                </a:lnTo>
                <a:cubicBezTo>
                  <a:pt x="5544027" y="1594670"/>
                  <a:pt x="5567074" y="1617717"/>
                  <a:pt x="5567074" y="1646146"/>
                </a:cubicBezTo>
                <a:lnTo>
                  <a:pt x="5567074" y="2320654"/>
                </a:lnTo>
                <a:cubicBezTo>
                  <a:pt x="5567074" y="2349083"/>
                  <a:pt x="5544027" y="2372130"/>
                  <a:pt x="5515598" y="2372130"/>
                </a:cubicBezTo>
                <a:lnTo>
                  <a:pt x="4841090" y="2372130"/>
                </a:lnTo>
                <a:cubicBezTo>
                  <a:pt x="4812661" y="2372130"/>
                  <a:pt x="4789614" y="2349083"/>
                  <a:pt x="4789614" y="2320654"/>
                </a:cubicBezTo>
                <a:lnTo>
                  <a:pt x="4789614" y="1646146"/>
                </a:lnTo>
                <a:cubicBezTo>
                  <a:pt x="4789614" y="1617717"/>
                  <a:pt x="4812661" y="1594670"/>
                  <a:pt x="4841090" y="1594670"/>
                </a:cubicBezTo>
                <a:close/>
                <a:moveTo>
                  <a:pt x="4042821" y="1594670"/>
                </a:moveTo>
                <a:lnTo>
                  <a:pt x="4717329" y="1594670"/>
                </a:lnTo>
                <a:cubicBezTo>
                  <a:pt x="4745758" y="1594670"/>
                  <a:pt x="4768805" y="1617717"/>
                  <a:pt x="4768805" y="1646146"/>
                </a:cubicBezTo>
                <a:lnTo>
                  <a:pt x="4768805" y="2320654"/>
                </a:lnTo>
                <a:cubicBezTo>
                  <a:pt x="4768805" y="2349083"/>
                  <a:pt x="4745758" y="2372130"/>
                  <a:pt x="4717329" y="2372130"/>
                </a:cubicBezTo>
                <a:lnTo>
                  <a:pt x="4042821" y="2372130"/>
                </a:lnTo>
                <a:cubicBezTo>
                  <a:pt x="4014392" y="2372130"/>
                  <a:pt x="3991345" y="2349083"/>
                  <a:pt x="3991345" y="2320654"/>
                </a:cubicBezTo>
                <a:lnTo>
                  <a:pt x="3991345" y="1646146"/>
                </a:lnTo>
                <a:cubicBezTo>
                  <a:pt x="3991345" y="1617717"/>
                  <a:pt x="4014392" y="1594670"/>
                  <a:pt x="4042821" y="1594670"/>
                </a:cubicBezTo>
                <a:close/>
                <a:moveTo>
                  <a:pt x="3244552" y="1594670"/>
                </a:moveTo>
                <a:lnTo>
                  <a:pt x="3919060" y="1594670"/>
                </a:lnTo>
                <a:cubicBezTo>
                  <a:pt x="3947489" y="1594670"/>
                  <a:pt x="3970536" y="1617717"/>
                  <a:pt x="3970536" y="1646146"/>
                </a:cubicBezTo>
                <a:lnTo>
                  <a:pt x="3970536" y="2320654"/>
                </a:lnTo>
                <a:cubicBezTo>
                  <a:pt x="3970536" y="2349083"/>
                  <a:pt x="3947489" y="2372130"/>
                  <a:pt x="3919060" y="2372130"/>
                </a:cubicBezTo>
                <a:lnTo>
                  <a:pt x="3244552" y="2372130"/>
                </a:lnTo>
                <a:cubicBezTo>
                  <a:pt x="3216123" y="2372130"/>
                  <a:pt x="3193076" y="2349083"/>
                  <a:pt x="3193076" y="2320654"/>
                </a:cubicBezTo>
                <a:lnTo>
                  <a:pt x="3193076" y="1646146"/>
                </a:lnTo>
                <a:cubicBezTo>
                  <a:pt x="3193076" y="1617717"/>
                  <a:pt x="3216123" y="1594670"/>
                  <a:pt x="3244552" y="1594670"/>
                </a:cubicBezTo>
                <a:close/>
                <a:moveTo>
                  <a:pt x="2446283" y="1594670"/>
                </a:moveTo>
                <a:lnTo>
                  <a:pt x="3120791" y="1594670"/>
                </a:lnTo>
                <a:cubicBezTo>
                  <a:pt x="3149220" y="1594670"/>
                  <a:pt x="3172267" y="1617717"/>
                  <a:pt x="3172267" y="1646146"/>
                </a:cubicBezTo>
                <a:lnTo>
                  <a:pt x="3172267" y="2320654"/>
                </a:lnTo>
                <a:cubicBezTo>
                  <a:pt x="3172267" y="2349083"/>
                  <a:pt x="3149220" y="2372130"/>
                  <a:pt x="3120791" y="2372130"/>
                </a:cubicBezTo>
                <a:lnTo>
                  <a:pt x="2446283" y="2372130"/>
                </a:lnTo>
                <a:cubicBezTo>
                  <a:pt x="2417854" y="2372130"/>
                  <a:pt x="2394807" y="2349083"/>
                  <a:pt x="2394807" y="2320654"/>
                </a:cubicBezTo>
                <a:lnTo>
                  <a:pt x="2394807" y="1646146"/>
                </a:lnTo>
                <a:cubicBezTo>
                  <a:pt x="2394807" y="1617717"/>
                  <a:pt x="2417854" y="1594670"/>
                  <a:pt x="2446283" y="1594670"/>
                </a:cubicBezTo>
                <a:close/>
                <a:moveTo>
                  <a:pt x="1648014" y="1594670"/>
                </a:moveTo>
                <a:lnTo>
                  <a:pt x="2322522" y="1594670"/>
                </a:lnTo>
                <a:cubicBezTo>
                  <a:pt x="2350951" y="1594670"/>
                  <a:pt x="2373998" y="1617717"/>
                  <a:pt x="2373998" y="1646146"/>
                </a:cubicBezTo>
                <a:lnTo>
                  <a:pt x="2373998" y="2320654"/>
                </a:lnTo>
                <a:cubicBezTo>
                  <a:pt x="2373998" y="2349083"/>
                  <a:pt x="2350951" y="2372130"/>
                  <a:pt x="2322522" y="2372130"/>
                </a:cubicBezTo>
                <a:lnTo>
                  <a:pt x="1648014" y="2372130"/>
                </a:lnTo>
                <a:cubicBezTo>
                  <a:pt x="1619585" y="2372130"/>
                  <a:pt x="1596538" y="2349083"/>
                  <a:pt x="1596538" y="2320654"/>
                </a:cubicBezTo>
                <a:lnTo>
                  <a:pt x="1596538" y="1646146"/>
                </a:lnTo>
                <a:cubicBezTo>
                  <a:pt x="1596538" y="1617717"/>
                  <a:pt x="1619585" y="1594670"/>
                  <a:pt x="1648014" y="1594670"/>
                </a:cubicBezTo>
                <a:close/>
                <a:moveTo>
                  <a:pt x="849745" y="1594670"/>
                </a:moveTo>
                <a:lnTo>
                  <a:pt x="1524253" y="1594670"/>
                </a:lnTo>
                <a:cubicBezTo>
                  <a:pt x="1552682" y="1594670"/>
                  <a:pt x="1575729" y="1617717"/>
                  <a:pt x="1575729" y="1646146"/>
                </a:cubicBezTo>
                <a:lnTo>
                  <a:pt x="1575729" y="2320654"/>
                </a:lnTo>
                <a:cubicBezTo>
                  <a:pt x="1575729" y="2349083"/>
                  <a:pt x="1552682" y="2372130"/>
                  <a:pt x="1524253" y="2372130"/>
                </a:cubicBezTo>
                <a:lnTo>
                  <a:pt x="849745" y="2372130"/>
                </a:lnTo>
                <a:cubicBezTo>
                  <a:pt x="821316" y="2372130"/>
                  <a:pt x="798269" y="2349083"/>
                  <a:pt x="798269" y="2320654"/>
                </a:cubicBezTo>
                <a:lnTo>
                  <a:pt x="798269" y="1646146"/>
                </a:lnTo>
                <a:cubicBezTo>
                  <a:pt x="798269" y="1617717"/>
                  <a:pt x="821316" y="1594670"/>
                  <a:pt x="849745" y="1594670"/>
                </a:cubicBezTo>
                <a:close/>
                <a:moveTo>
                  <a:pt x="51476" y="1594670"/>
                </a:moveTo>
                <a:lnTo>
                  <a:pt x="725984" y="1594670"/>
                </a:lnTo>
                <a:cubicBezTo>
                  <a:pt x="754413" y="1594670"/>
                  <a:pt x="777460" y="1617717"/>
                  <a:pt x="777460" y="1646146"/>
                </a:cubicBezTo>
                <a:lnTo>
                  <a:pt x="777460" y="2320654"/>
                </a:lnTo>
                <a:cubicBezTo>
                  <a:pt x="777460" y="2349083"/>
                  <a:pt x="754413" y="2372130"/>
                  <a:pt x="725984" y="2372130"/>
                </a:cubicBezTo>
                <a:lnTo>
                  <a:pt x="51476" y="2372130"/>
                </a:lnTo>
                <a:cubicBezTo>
                  <a:pt x="23047" y="2372130"/>
                  <a:pt x="0" y="2349083"/>
                  <a:pt x="0" y="2320654"/>
                </a:cubicBezTo>
                <a:lnTo>
                  <a:pt x="0" y="1646146"/>
                </a:lnTo>
                <a:cubicBezTo>
                  <a:pt x="0" y="1617717"/>
                  <a:pt x="23047" y="1594670"/>
                  <a:pt x="51476" y="1594670"/>
                </a:cubicBezTo>
                <a:close/>
                <a:moveTo>
                  <a:pt x="7235898" y="797335"/>
                </a:moveTo>
                <a:lnTo>
                  <a:pt x="7910406" y="797335"/>
                </a:lnTo>
                <a:cubicBezTo>
                  <a:pt x="7938835" y="797335"/>
                  <a:pt x="7961882" y="820382"/>
                  <a:pt x="7961882" y="848811"/>
                </a:cubicBezTo>
                <a:lnTo>
                  <a:pt x="7961882" y="1523319"/>
                </a:lnTo>
                <a:cubicBezTo>
                  <a:pt x="7961882" y="1551748"/>
                  <a:pt x="7938835" y="1574795"/>
                  <a:pt x="7910406" y="1574795"/>
                </a:cubicBezTo>
                <a:lnTo>
                  <a:pt x="7235898" y="1574795"/>
                </a:lnTo>
                <a:cubicBezTo>
                  <a:pt x="7207469" y="1574795"/>
                  <a:pt x="7184422" y="1551748"/>
                  <a:pt x="7184422" y="1523319"/>
                </a:cubicBezTo>
                <a:lnTo>
                  <a:pt x="7184422" y="848811"/>
                </a:lnTo>
                <a:cubicBezTo>
                  <a:pt x="7184422" y="820382"/>
                  <a:pt x="7207469" y="797335"/>
                  <a:pt x="7235898" y="797335"/>
                </a:cubicBezTo>
                <a:close/>
                <a:moveTo>
                  <a:pt x="6437628" y="797335"/>
                </a:moveTo>
                <a:lnTo>
                  <a:pt x="7112136" y="797335"/>
                </a:lnTo>
                <a:cubicBezTo>
                  <a:pt x="7140565" y="797335"/>
                  <a:pt x="7163612" y="820382"/>
                  <a:pt x="7163612" y="848811"/>
                </a:cubicBezTo>
                <a:lnTo>
                  <a:pt x="7163612" y="1523319"/>
                </a:lnTo>
                <a:cubicBezTo>
                  <a:pt x="7163612" y="1551748"/>
                  <a:pt x="7140565" y="1574795"/>
                  <a:pt x="7112136" y="1574795"/>
                </a:cubicBezTo>
                <a:lnTo>
                  <a:pt x="6437628" y="1574795"/>
                </a:lnTo>
                <a:cubicBezTo>
                  <a:pt x="6409199" y="1574795"/>
                  <a:pt x="6386152" y="1551748"/>
                  <a:pt x="6386152" y="1523319"/>
                </a:cubicBezTo>
                <a:lnTo>
                  <a:pt x="6386152" y="848811"/>
                </a:lnTo>
                <a:cubicBezTo>
                  <a:pt x="6386152" y="820382"/>
                  <a:pt x="6409199" y="797335"/>
                  <a:pt x="6437628" y="797335"/>
                </a:cubicBezTo>
                <a:close/>
                <a:moveTo>
                  <a:pt x="5639359" y="797335"/>
                </a:moveTo>
                <a:lnTo>
                  <a:pt x="6313867" y="797335"/>
                </a:lnTo>
                <a:cubicBezTo>
                  <a:pt x="6342296" y="797335"/>
                  <a:pt x="6365343" y="820382"/>
                  <a:pt x="6365343" y="848811"/>
                </a:cubicBezTo>
                <a:lnTo>
                  <a:pt x="6365343" y="1523319"/>
                </a:lnTo>
                <a:cubicBezTo>
                  <a:pt x="6365343" y="1551748"/>
                  <a:pt x="6342296" y="1574795"/>
                  <a:pt x="6313867" y="1574795"/>
                </a:cubicBezTo>
                <a:lnTo>
                  <a:pt x="5639359" y="1574795"/>
                </a:lnTo>
                <a:cubicBezTo>
                  <a:pt x="5610930" y="1574795"/>
                  <a:pt x="5587883" y="1551748"/>
                  <a:pt x="5587883" y="1523319"/>
                </a:cubicBezTo>
                <a:lnTo>
                  <a:pt x="5587883" y="848811"/>
                </a:lnTo>
                <a:cubicBezTo>
                  <a:pt x="5587883" y="820382"/>
                  <a:pt x="5610930" y="797335"/>
                  <a:pt x="5639359" y="797335"/>
                </a:cubicBezTo>
                <a:close/>
                <a:moveTo>
                  <a:pt x="4841090" y="797335"/>
                </a:moveTo>
                <a:lnTo>
                  <a:pt x="5515598" y="797335"/>
                </a:lnTo>
                <a:cubicBezTo>
                  <a:pt x="5544027" y="797335"/>
                  <a:pt x="5567074" y="820382"/>
                  <a:pt x="5567074" y="848811"/>
                </a:cubicBezTo>
                <a:lnTo>
                  <a:pt x="5567074" y="1523319"/>
                </a:lnTo>
                <a:cubicBezTo>
                  <a:pt x="5567074" y="1551748"/>
                  <a:pt x="5544027" y="1574795"/>
                  <a:pt x="5515598" y="1574795"/>
                </a:cubicBezTo>
                <a:lnTo>
                  <a:pt x="4841090" y="1574795"/>
                </a:lnTo>
                <a:cubicBezTo>
                  <a:pt x="4812661" y="1574795"/>
                  <a:pt x="4789614" y="1551748"/>
                  <a:pt x="4789614" y="1523319"/>
                </a:cubicBezTo>
                <a:lnTo>
                  <a:pt x="4789614" y="848811"/>
                </a:lnTo>
                <a:cubicBezTo>
                  <a:pt x="4789614" y="820382"/>
                  <a:pt x="4812661" y="797335"/>
                  <a:pt x="4841090" y="797335"/>
                </a:cubicBezTo>
                <a:close/>
                <a:moveTo>
                  <a:pt x="4042821" y="797335"/>
                </a:moveTo>
                <a:lnTo>
                  <a:pt x="4717329" y="797335"/>
                </a:lnTo>
                <a:cubicBezTo>
                  <a:pt x="4745758" y="797335"/>
                  <a:pt x="4768805" y="820382"/>
                  <a:pt x="4768805" y="848811"/>
                </a:cubicBezTo>
                <a:lnTo>
                  <a:pt x="4768805" y="1523319"/>
                </a:lnTo>
                <a:cubicBezTo>
                  <a:pt x="4768805" y="1551748"/>
                  <a:pt x="4745758" y="1574795"/>
                  <a:pt x="4717329" y="1574795"/>
                </a:cubicBezTo>
                <a:lnTo>
                  <a:pt x="4042821" y="1574795"/>
                </a:lnTo>
                <a:cubicBezTo>
                  <a:pt x="4014392" y="1574795"/>
                  <a:pt x="3991345" y="1551748"/>
                  <a:pt x="3991345" y="1523319"/>
                </a:cubicBezTo>
                <a:lnTo>
                  <a:pt x="3991345" y="848811"/>
                </a:lnTo>
                <a:cubicBezTo>
                  <a:pt x="3991345" y="820382"/>
                  <a:pt x="4014392" y="797335"/>
                  <a:pt x="4042821" y="797335"/>
                </a:cubicBezTo>
                <a:close/>
                <a:moveTo>
                  <a:pt x="3244552" y="797335"/>
                </a:moveTo>
                <a:lnTo>
                  <a:pt x="3919060" y="797335"/>
                </a:lnTo>
                <a:cubicBezTo>
                  <a:pt x="3947489" y="797335"/>
                  <a:pt x="3970536" y="820382"/>
                  <a:pt x="3970536" y="848811"/>
                </a:cubicBezTo>
                <a:lnTo>
                  <a:pt x="3970536" y="1523319"/>
                </a:lnTo>
                <a:cubicBezTo>
                  <a:pt x="3970536" y="1551748"/>
                  <a:pt x="3947489" y="1574795"/>
                  <a:pt x="3919060" y="1574795"/>
                </a:cubicBezTo>
                <a:lnTo>
                  <a:pt x="3244552" y="1574795"/>
                </a:lnTo>
                <a:cubicBezTo>
                  <a:pt x="3216123" y="1574795"/>
                  <a:pt x="3193076" y="1551748"/>
                  <a:pt x="3193076" y="1523319"/>
                </a:cubicBezTo>
                <a:lnTo>
                  <a:pt x="3193076" y="848811"/>
                </a:lnTo>
                <a:cubicBezTo>
                  <a:pt x="3193076" y="820382"/>
                  <a:pt x="3216123" y="797335"/>
                  <a:pt x="3244552" y="797335"/>
                </a:cubicBezTo>
                <a:close/>
                <a:moveTo>
                  <a:pt x="2446283" y="797335"/>
                </a:moveTo>
                <a:lnTo>
                  <a:pt x="3120791" y="797335"/>
                </a:lnTo>
                <a:cubicBezTo>
                  <a:pt x="3149220" y="797335"/>
                  <a:pt x="3172267" y="820382"/>
                  <a:pt x="3172267" y="848811"/>
                </a:cubicBezTo>
                <a:lnTo>
                  <a:pt x="3172267" y="1523319"/>
                </a:lnTo>
                <a:cubicBezTo>
                  <a:pt x="3172267" y="1551748"/>
                  <a:pt x="3149220" y="1574795"/>
                  <a:pt x="3120791" y="1574795"/>
                </a:cubicBezTo>
                <a:lnTo>
                  <a:pt x="2446283" y="1574795"/>
                </a:lnTo>
                <a:cubicBezTo>
                  <a:pt x="2417854" y="1574795"/>
                  <a:pt x="2394807" y="1551748"/>
                  <a:pt x="2394807" y="1523319"/>
                </a:cubicBezTo>
                <a:lnTo>
                  <a:pt x="2394807" y="848811"/>
                </a:lnTo>
                <a:cubicBezTo>
                  <a:pt x="2394807" y="820382"/>
                  <a:pt x="2417854" y="797335"/>
                  <a:pt x="2446283" y="797335"/>
                </a:cubicBezTo>
                <a:close/>
                <a:moveTo>
                  <a:pt x="1648014" y="797335"/>
                </a:moveTo>
                <a:lnTo>
                  <a:pt x="2322522" y="797335"/>
                </a:lnTo>
                <a:cubicBezTo>
                  <a:pt x="2350951" y="797335"/>
                  <a:pt x="2373998" y="820382"/>
                  <a:pt x="2373998" y="848811"/>
                </a:cubicBezTo>
                <a:lnTo>
                  <a:pt x="2373998" y="1523319"/>
                </a:lnTo>
                <a:cubicBezTo>
                  <a:pt x="2373998" y="1551748"/>
                  <a:pt x="2350951" y="1574795"/>
                  <a:pt x="2322522" y="1574795"/>
                </a:cubicBezTo>
                <a:lnTo>
                  <a:pt x="1648014" y="1574795"/>
                </a:lnTo>
                <a:cubicBezTo>
                  <a:pt x="1619585" y="1574795"/>
                  <a:pt x="1596538" y="1551748"/>
                  <a:pt x="1596538" y="1523319"/>
                </a:cubicBezTo>
                <a:lnTo>
                  <a:pt x="1596538" y="848811"/>
                </a:lnTo>
                <a:cubicBezTo>
                  <a:pt x="1596538" y="820382"/>
                  <a:pt x="1619585" y="797335"/>
                  <a:pt x="1648014" y="797335"/>
                </a:cubicBezTo>
                <a:close/>
                <a:moveTo>
                  <a:pt x="849745" y="797335"/>
                </a:moveTo>
                <a:lnTo>
                  <a:pt x="1524253" y="797335"/>
                </a:lnTo>
                <a:cubicBezTo>
                  <a:pt x="1552682" y="797335"/>
                  <a:pt x="1575729" y="820382"/>
                  <a:pt x="1575729" y="848811"/>
                </a:cubicBezTo>
                <a:lnTo>
                  <a:pt x="1575729" y="1523319"/>
                </a:lnTo>
                <a:cubicBezTo>
                  <a:pt x="1575729" y="1551748"/>
                  <a:pt x="1552682" y="1574795"/>
                  <a:pt x="1524253" y="1574795"/>
                </a:cubicBezTo>
                <a:lnTo>
                  <a:pt x="849745" y="1574795"/>
                </a:lnTo>
                <a:cubicBezTo>
                  <a:pt x="821316" y="1574795"/>
                  <a:pt x="798269" y="1551748"/>
                  <a:pt x="798269" y="1523319"/>
                </a:cubicBezTo>
                <a:lnTo>
                  <a:pt x="798269" y="848811"/>
                </a:lnTo>
                <a:cubicBezTo>
                  <a:pt x="798269" y="820382"/>
                  <a:pt x="821316" y="797335"/>
                  <a:pt x="849745" y="797335"/>
                </a:cubicBezTo>
                <a:close/>
                <a:moveTo>
                  <a:pt x="51476" y="797335"/>
                </a:moveTo>
                <a:lnTo>
                  <a:pt x="725984" y="797335"/>
                </a:lnTo>
                <a:cubicBezTo>
                  <a:pt x="754413" y="797335"/>
                  <a:pt x="777460" y="820382"/>
                  <a:pt x="777460" y="848811"/>
                </a:cubicBezTo>
                <a:lnTo>
                  <a:pt x="777460" y="1523319"/>
                </a:lnTo>
                <a:cubicBezTo>
                  <a:pt x="777460" y="1551748"/>
                  <a:pt x="754413" y="1574795"/>
                  <a:pt x="725984" y="1574795"/>
                </a:cubicBezTo>
                <a:lnTo>
                  <a:pt x="51476" y="1574795"/>
                </a:lnTo>
                <a:cubicBezTo>
                  <a:pt x="23047" y="1574795"/>
                  <a:pt x="0" y="1551748"/>
                  <a:pt x="0" y="1523319"/>
                </a:cubicBezTo>
                <a:lnTo>
                  <a:pt x="0" y="848811"/>
                </a:lnTo>
                <a:cubicBezTo>
                  <a:pt x="0" y="820382"/>
                  <a:pt x="23047" y="797335"/>
                  <a:pt x="51476" y="797335"/>
                </a:cubicBezTo>
                <a:close/>
                <a:moveTo>
                  <a:pt x="7235898" y="0"/>
                </a:moveTo>
                <a:lnTo>
                  <a:pt x="7910406" y="0"/>
                </a:lnTo>
                <a:cubicBezTo>
                  <a:pt x="7938835" y="0"/>
                  <a:pt x="7961882" y="23047"/>
                  <a:pt x="7961882" y="51476"/>
                </a:cubicBezTo>
                <a:lnTo>
                  <a:pt x="7961882" y="725984"/>
                </a:lnTo>
                <a:cubicBezTo>
                  <a:pt x="7961882" y="754413"/>
                  <a:pt x="7938835" y="777460"/>
                  <a:pt x="7910406" y="777460"/>
                </a:cubicBezTo>
                <a:lnTo>
                  <a:pt x="7235898" y="777460"/>
                </a:lnTo>
                <a:cubicBezTo>
                  <a:pt x="7207469" y="777460"/>
                  <a:pt x="7184422" y="754413"/>
                  <a:pt x="7184422" y="725984"/>
                </a:cubicBezTo>
                <a:lnTo>
                  <a:pt x="7184422" y="51476"/>
                </a:lnTo>
                <a:cubicBezTo>
                  <a:pt x="7184422" y="23047"/>
                  <a:pt x="7207469" y="0"/>
                  <a:pt x="7235898" y="0"/>
                </a:cubicBezTo>
                <a:close/>
                <a:moveTo>
                  <a:pt x="6437628" y="0"/>
                </a:moveTo>
                <a:lnTo>
                  <a:pt x="7112136" y="0"/>
                </a:lnTo>
                <a:cubicBezTo>
                  <a:pt x="7140565" y="0"/>
                  <a:pt x="7163612" y="23047"/>
                  <a:pt x="7163612" y="51476"/>
                </a:cubicBezTo>
                <a:lnTo>
                  <a:pt x="7163612" y="725984"/>
                </a:lnTo>
                <a:cubicBezTo>
                  <a:pt x="7163612" y="754413"/>
                  <a:pt x="7140565" y="777460"/>
                  <a:pt x="7112136" y="777460"/>
                </a:cubicBezTo>
                <a:lnTo>
                  <a:pt x="6437628" y="777460"/>
                </a:lnTo>
                <a:cubicBezTo>
                  <a:pt x="6409199" y="777460"/>
                  <a:pt x="6386152" y="754413"/>
                  <a:pt x="6386152" y="725984"/>
                </a:cubicBezTo>
                <a:lnTo>
                  <a:pt x="6386152" y="51476"/>
                </a:lnTo>
                <a:cubicBezTo>
                  <a:pt x="6386152" y="23047"/>
                  <a:pt x="6409199" y="0"/>
                  <a:pt x="6437628" y="0"/>
                </a:cubicBezTo>
                <a:close/>
                <a:moveTo>
                  <a:pt x="5639359" y="0"/>
                </a:moveTo>
                <a:lnTo>
                  <a:pt x="6313867" y="0"/>
                </a:lnTo>
                <a:cubicBezTo>
                  <a:pt x="6342296" y="0"/>
                  <a:pt x="6365343" y="23047"/>
                  <a:pt x="6365343" y="51476"/>
                </a:cubicBezTo>
                <a:lnTo>
                  <a:pt x="6365343" y="725984"/>
                </a:lnTo>
                <a:cubicBezTo>
                  <a:pt x="6365343" y="754413"/>
                  <a:pt x="6342296" y="777460"/>
                  <a:pt x="6313867" y="777460"/>
                </a:cubicBezTo>
                <a:lnTo>
                  <a:pt x="5639359" y="777460"/>
                </a:lnTo>
                <a:cubicBezTo>
                  <a:pt x="5610930" y="777460"/>
                  <a:pt x="5587883" y="754413"/>
                  <a:pt x="5587883" y="725984"/>
                </a:cubicBezTo>
                <a:lnTo>
                  <a:pt x="5587883" y="51476"/>
                </a:lnTo>
                <a:cubicBezTo>
                  <a:pt x="5587883" y="23047"/>
                  <a:pt x="5610930" y="0"/>
                  <a:pt x="5639359" y="0"/>
                </a:cubicBezTo>
                <a:close/>
                <a:moveTo>
                  <a:pt x="4841090" y="0"/>
                </a:moveTo>
                <a:lnTo>
                  <a:pt x="5515598" y="0"/>
                </a:lnTo>
                <a:cubicBezTo>
                  <a:pt x="5544027" y="0"/>
                  <a:pt x="5567074" y="23047"/>
                  <a:pt x="5567074" y="51476"/>
                </a:cubicBezTo>
                <a:lnTo>
                  <a:pt x="5567074" y="725984"/>
                </a:lnTo>
                <a:cubicBezTo>
                  <a:pt x="5567074" y="754413"/>
                  <a:pt x="5544027" y="777460"/>
                  <a:pt x="5515598" y="777460"/>
                </a:cubicBezTo>
                <a:lnTo>
                  <a:pt x="4841090" y="777460"/>
                </a:lnTo>
                <a:cubicBezTo>
                  <a:pt x="4812661" y="777460"/>
                  <a:pt x="4789614" y="754413"/>
                  <a:pt x="4789614" y="725984"/>
                </a:cubicBezTo>
                <a:lnTo>
                  <a:pt x="4789614" y="51476"/>
                </a:lnTo>
                <a:cubicBezTo>
                  <a:pt x="4789614" y="23047"/>
                  <a:pt x="4812661" y="0"/>
                  <a:pt x="4841090" y="0"/>
                </a:cubicBezTo>
                <a:close/>
                <a:moveTo>
                  <a:pt x="4042821" y="0"/>
                </a:moveTo>
                <a:lnTo>
                  <a:pt x="4717329" y="0"/>
                </a:lnTo>
                <a:cubicBezTo>
                  <a:pt x="4745758" y="0"/>
                  <a:pt x="4768805" y="23047"/>
                  <a:pt x="4768805" y="51476"/>
                </a:cubicBezTo>
                <a:lnTo>
                  <a:pt x="4768805" y="725984"/>
                </a:lnTo>
                <a:cubicBezTo>
                  <a:pt x="4768805" y="754413"/>
                  <a:pt x="4745758" y="777460"/>
                  <a:pt x="4717329" y="777460"/>
                </a:cubicBezTo>
                <a:lnTo>
                  <a:pt x="4042821" y="777460"/>
                </a:lnTo>
                <a:cubicBezTo>
                  <a:pt x="4014392" y="777460"/>
                  <a:pt x="3991345" y="754413"/>
                  <a:pt x="3991345" y="725984"/>
                </a:cubicBezTo>
                <a:lnTo>
                  <a:pt x="3991345" y="51476"/>
                </a:lnTo>
                <a:cubicBezTo>
                  <a:pt x="3991345" y="23047"/>
                  <a:pt x="4014392" y="0"/>
                  <a:pt x="4042821" y="0"/>
                </a:cubicBezTo>
                <a:close/>
                <a:moveTo>
                  <a:pt x="3244552" y="0"/>
                </a:moveTo>
                <a:lnTo>
                  <a:pt x="3919060" y="0"/>
                </a:lnTo>
                <a:cubicBezTo>
                  <a:pt x="3947489" y="0"/>
                  <a:pt x="3970536" y="23047"/>
                  <a:pt x="3970536" y="51476"/>
                </a:cubicBezTo>
                <a:lnTo>
                  <a:pt x="3970536" y="725984"/>
                </a:lnTo>
                <a:cubicBezTo>
                  <a:pt x="3970536" y="754413"/>
                  <a:pt x="3947489" y="777460"/>
                  <a:pt x="3919060" y="777460"/>
                </a:cubicBezTo>
                <a:lnTo>
                  <a:pt x="3244552" y="777460"/>
                </a:lnTo>
                <a:cubicBezTo>
                  <a:pt x="3216123" y="777460"/>
                  <a:pt x="3193076" y="754413"/>
                  <a:pt x="3193076" y="725984"/>
                </a:cubicBezTo>
                <a:lnTo>
                  <a:pt x="3193076" y="51476"/>
                </a:lnTo>
                <a:cubicBezTo>
                  <a:pt x="3193076" y="23047"/>
                  <a:pt x="3216123" y="0"/>
                  <a:pt x="3244552" y="0"/>
                </a:cubicBezTo>
                <a:close/>
                <a:moveTo>
                  <a:pt x="2446283" y="0"/>
                </a:moveTo>
                <a:lnTo>
                  <a:pt x="3120791" y="0"/>
                </a:lnTo>
                <a:cubicBezTo>
                  <a:pt x="3149220" y="0"/>
                  <a:pt x="3172267" y="23047"/>
                  <a:pt x="3172267" y="51476"/>
                </a:cubicBezTo>
                <a:lnTo>
                  <a:pt x="3172267" y="725984"/>
                </a:lnTo>
                <a:cubicBezTo>
                  <a:pt x="3172267" y="754413"/>
                  <a:pt x="3149220" y="777460"/>
                  <a:pt x="3120791" y="777460"/>
                </a:cubicBezTo>
                <a:lnTo>
                  <a:pt x="2446283" y="777460"/>
                </a:lnTo>
                <a:cubicBezTo>
                  <a:pt x="2417854" y="777460"/>
                  <a:pt x="2394807" y="754413"/>
                  <a:pt x="2394807" y="725984"/>
                </a:cubicBezTo>
                <a:lnTo>
                  <a:pt x="2394807" y="51476"/>
                </a:lnTo>
                <a:cubicBezTo>
                  <a:pt x="2394807" y="23047"/>
                  <a:pt x="2417854" y="0"/>
                  <a:pt x="2446283" y="0"/>
                </a:cubicBezTo>
                <a:close/>
                <a:moveTo>
                  <a:pt x="1648014" y="0"/>
                </a:moveTo>
                <a:lnTo>
                  <a:pt x="2322522" y="0"/>
                </a:lnTo>
                <a:cubicBezTo>
                  <a:pt x="2350951" y="0"/>
                  <a:pt x="2373998" y="23047"/>
                  <a:pt x="2373998" y="51476"/>
                </a:cubicBezTo>
                <a:lnTo>
                  <a:pt x="2373998" y="725984"/>
                </a:lnTo>
                <a:cubicBezTo>
                  <a:pt x="2373998" y="754413"/>
                  <a:pt x="2350951" y="777460"/>
                  <a:pt x="2322522" y="777460"/>
                </a:cubicBezTo>
                <a:lnTo>
                  <a:pt x="1648014" y="777460"/>
                </a:lnTo>
                <a:cubicBezTo>
                  <a:pt x="1619585" y="777460"/>
                  <a:pt x="1596538" y="754413"/>
                  <a:pt x="1596538" y="725984"/>
                </a:cubicBezTo>
                <a:lnTo>
                  <a:pt x="1596538" y="51476"/>
                </a:lnTo>
                <a:cubicBezTo>
                  <a:pt x="1596538" y="23047"/>
                  <a:pt x="1619585" y="0"/>
                  <a:pt x="1648014" y="0"/>
                </a:cubicBezTo>
                <a:close/>
                <a:moveTo>
                  <a:pt x="849745" y="0"/>
                </a:moveTo>
                <a:lnTo>
                  <a:pt x="1524253" y="0"/>
                </a:lnTo>
                <a:cubicBezTo>
                  <a:pt x="1552682" y="0"/>
                  <a:pt x="1575729" y="23047"/>
                  <a:pt x="1575729" y="51476"/>
                </a:cubicBezTo>
                <a:lnTo>
                  <a:pt x="1575729" y="725984"/>
                </a:lnTo>
                <a:cubicBezTo>
                  <a:pt x="1575729" y="754413"/>
                  <a:pt x="1552682" y="777460"/>
                  <a:pt x="1524253" y="777460"/>
                </a:cubicBezTo>
                <a:lnTo>
                  <a:pt x="849745" y="777460"/>
                </a:lnTo>
                <a:cubicBezTo>
                  <a:pt x="821316" y="777460"/>
                  <a:pt x="798269" y="754413"/>
                  <a:pt x="798269" y="725984"/>
                </a:cubicBezTo>
                <a:lnTo>
                  <a:pt x="798269" y="51476"/>
                </a:lnTo>
                <a:cubicBezTo>
                  <a:pt x="798269" y="23047"/>
                  <a:pt x="821316" y="0"/>
                  <a:pt x="849745" y="0"/>
                </a:cubicBezTo>
                <a:close/>
                <a:moveTo>
                  <a:pt x="51476" y="0"/>
                </a:moveTo>
                <a:lnTo>
                  <a:pt x="725984" y="0"/>
                </a:lnTo>
                <a:cubicBezTo>
                  <a:pt x="754413" y="0"/>
                  <a:pt x="777460" y="23047"/>
                  <a:pt x="777460" y="51476"/>
                </a:cubicBezTo>
                <a:lnTo>
                  <a:pt x="777460" y="725984"/>
                </a:lnTo>
                <a:cubicBezTo>
                  <a:pt x="777460" y="754413"/>
                  <a:pt x="754413" y="777460"/>
                  <a:pt x="725984" y="777460"/>
                </a:cubicBezTo>
                <a:lnTo>
                  <a:pt x="51476" y="777460"/>
                </a:lnTo>
                <a:cubicBezTo>
                  <a:pt x="23047" y="777460"/>
                  <a:pt x="0" y="754413"/>
                  <a:pt x="0" y="725984"/>
                </a:cubicBezTo>
                <a:lnTo>
                  <a:pt x="0" y="51476"/>
                </a:lnTo>
                <a:cubicBezTo>
                  <a:pt x="0" y="23047"/>
                  <a:pt x="23047" y="0"/>
                  <a:pt x="51476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-577850" sx="24000" sy="24000" flip="none" algn="ctr"/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9" name="îṩľîḓe"/>
          <p:cNvSpPr/>
          <p:nvPr/>
        </p:nvSpPr>
        <p:spPr>
          <a:xfrm>
            <a:off x="6118900" y="1125538"/>
            <a:ext cx="5400000" cy="2433392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lvl="0" algn="ctr" defTabSz="913765">
              <a:buSzPct val="25000"/>
              <a:defRPr/>
            </a:pPr>
            <a:endParaRPr lang="en-US" altLang="zh-CN" b="1" i="1">
              <a:solidFill>
                <a:schemeClr val="bg1"/>
              </a:solidFill>
            </a:endParaRPr>
          </a:p>
        </p:txBody>
      </p:sp>
      <p:sp>
        <p:nvSpPr>
          <p:cNvPr id="32" name="íṧľïďé"/>
          <p:cNvSpPr/>
          <p:nvPr/>
        </p:nvSpPr>
        <p:spPr>
          <a:xfrm>
            <a:off x="673100" y="1125538"/>
            <a:ext cx="5400000" cy="2433392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lvl="0" algn="ctr" defTabSz="913765">
              <a:buSzPct val="25000"/>
              <a:defRPr/>
            </a:pPr>
            <a:endParaRPr lang="en-US" altLang="zh-CN" b="1" i="1">
              <a:solidFill>
                <a:schemeClr val="bg1"/>
              </a:solidFill>
            </a:endParaRPr>
          </a:p>
        </p:txBody>
      </p:sp>
      <p:sp>
        <p:nvSpPr>
          <p:cNvPr id="36" name="iṡļîḑe">
            <a:extLst>
              <a:ext uri="{FF2B5EF4-FFF2-40B4-BE49-F238E27FC236}">
                <a16:creationId xmlns:a16="http://schemas.microsoft.com/office/drawing/2014/main" id="{0EBB4768-1214-40A6-BD15-9553C2E278E6}"/>
              </a:ext>
            </a:extLst>
          </p:cNvPr>
          <p:cNvSpPr/>
          <p:nvPr/>
        </p:nvSpPr>
        <p:spPr>
          <a:xfrm>
            <a:off x="2540000" y="2706392"/>
            <a:ext cx="1666200" cy="1666212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7" name="肘形连接符 74">
            <a:extLst>
              <a:ext uri="{FF2B5EF4-FFF2-40B4-BE49-F238E27FC236}">
                <a16:creationId xmlns:a16="http://schemas.microsoft.com/office/drawing/2014/main" id="{22A6A25B-F1D5-4591-906B-E71723988F53}"/>
              </a:ext>
            </a:extLst>
          </p:cNvPr>
          <p:cNvCxnSpPr>
            <a:stCxn id="36" idx="4"/>
          </p:cNvCxnSpPr>
          <p:nvPr/>
        </p:nvCxnSpPr>
        <p:spPr>
          <a:xfrm rot="16200000" flipH="1">
            <a:off x="3189264" y="4556439"/>
            <a:ext cx="367673" cy="1"/>
          </a:xfrm>
          <a:prstGeom prst="bentConnector3">
            <a:avLst>
              <a:gd name="adj1" fmla="val 50000"/>
            </a:avLst>
          </a:prstGeom>
          <a:ln w="3175" cap="rnd">
            <a:solidFill>
              <a:schemeClr val="bg1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íṡḻiḓê">
            <a:extLst>
              <a:ext uri="{FF2B5EF4-FFF2-40B4-BE49-F238E27FC236}">
                <a16:creationId xmlns:a16="http://schemas.microsoft.com/office/drawing/2014/main" id="{2E248E41-3732-4C7E-9EA1-F9C695EAA21D}"/>
              </a:ext>
            </a:extLst>
          </p:cNvPr>
          <p:cNvSpPr/>
          <p:nvPr/>
        </p:nvSpPr>
        <p:spPr>
          <a:xfrm>
            <a:off x="7985800" y="2706392"/>
            <a:ext cx="1666200" cy="166621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2" name="肘形连接符 91">
            <a:extLst>
              <a:ext uri="{FF2B5EF4-FFF2-40B4-BE49-F238E27FC236}">
                <a16:creationId xmlns:a16="http://schemas.microsoft.com/office/drawing/2014/main" id="{F002B2BB-85FD-4D61-893D-472487D0B576}"/>
              </a:ext>
            </a:extLst>
          </p:cNvPr>
          <p:cNvCxnSpPr>
            <a:stCxn id="39" idx="4"/>
          </p:cNvCxnSpPr>
          <p:nvPr/>
        </p:nvCxnSpPr>
        <p:spPr>
          <a:xfrm rot="16200000" flipH="1">
            <a:off x="8635064" y="4556439"/>
            <a:ext cx="367673" cy="1"/>
          </a:xfrm>
          <a:prstGeom prst="bentConnector3">
            <a:avLst>
              <a:gd name="adj1" fmla="val 50000"/>
            </a:avLst>
          </a:prstGeom>
          <a:ln w="3175" cap="rnd">
            <a:solidFill>
              <a:schemeClr val="bg1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800" y="127000"/>
            <a:ext cx="1256400" cy="54533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454C907-E984-434B-96A6-D7AFA86F494D}"/>
              </a:ext>
            </a:extLst>
          </p:cNvPr>
          <p:cNvSpPr/>
          <p:nvPr/>
        </p:nvSpPr>
        <p:spPr>
          <a:xfrm>
            <a:off x="304800" y="6375400"/>
            <a:ext cx="341544" cy="342900"/>
          </a:xfrm>
          <a:prstGeom prst="ellipse">
            <a:avLst/>
          </a:prstGeom>
          <a:solidFill>
            <a:srgbClr val="A00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 Nova Light" panose="020B03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7544" cy="6858594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27000"/>
            <a:ext cx="11582400" cy="475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kern="1200" dirty="0" smtClean="0">
                <a:solidFill>
                  <a:schemeClr val="tx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572170-CA43-433E-804D-820BC9D712DD}"/>
              </a:ext>
            </a:extLst>
          </p:cNvPr>
          <p:cNvSpPr txBox="1"/>
          <p:nvPr/>
        </p:nvSpPr>
        <p:spPr>
          <a:xfrm>
            <a:off x="250178" y="6416045"/>
            <a:ext cx="4507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664705E-FE91-4164-8016-C06460B65337}" type="slidenum">
              <a:rPr lang="en-US" sz="1100" b="1" smtClean="0">
                <a:solidFill>
                  <a:schemeClr val="bg1"/>
                </a:solidFill>
                <a:latin typeface="Arial Nova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‹Nr.›</a:t>
            </a:fld>
            <a:endParaRPr lang="en-US" sz="1100" b="1">
              <a:solidFill>
                <a:schemeClr val="bg1"/>
              </a:solidFill>
              <a:latin typeface="Arial Nova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4" name="直接连接符 42">
            <a:extLst>
              <a:ext uri="{FF2B5EF4-FFF2-40B4-BE49-F238E27FC236}">
                <a16:creationId xmlns:a16="http://schemas.microsoft.com/office/drawing/2014/main" id="{433D5CE1-30DA-461F-8C3A-12E9C4DF5839}"/>
              </a:ext>
            </a:extLst>
          </p:cNvPr>
          <p:cNvCxnSpPr>
            <a:cxnSpLocks/>
          </p:cNvCxnSpPr>
          <p:nvPr/>
        </p:nvCxnSpPr>
        <p:spPr>
          <a:xfrm>
            <a:off x="6096000" y="3630967"/>
            <a:ext cx="0" cy="251583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291784" y="5238355"/>
            <a:ext cx="4176664" cy="44437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1">
                <a:latin typeface="Arial Nova Light" panose="020B0304020202020204" pitchFamily="34" charset="0"/>
              </a:defRPr>
            </a:lvl1pPr>
          </a:lstStyle>
          <a:p>
            <a:pPr lvl="0"/>
            <a:r>
              <a:rPr lang="en-GB"/>
              <a:t>Position</a:t>
            </a:r>
            <a:endParaRPr lang="en-US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291784" y="4754891"/>
            <a:ext cx="4176664" cy="48346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Arial Nova" panose="020B0504020202020204" pitchFamily="34" charset="0"/>
              </a:defRPr>
            </a:lvl1pPr>
          </a:lstStyle>
          <a:p>
            <a:pPr lvl="0"/>
            <a:r>
              <a:rPr lang="en-GB"/>
              <a:t>Name</a:t>
            </a:r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291784" y="5682728"/>
            <a:ext cx="4176664" cy="4834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u="none">
                <a:latin typeface="Arial Nova Light" panose="020B0304020202020204" pitchFamily="34" charset="0"/>
              </a:defRPr>
            </a:lvl1pPr>
          </a:lstStyle>
          <a:p>
            <a:pPr lvl="0"/>
            <a:r>
              <a:rPr lang="en-GB"/>
              <a:t>Email</a:t>
            </a:r>
            <a:endParaRPr lang="en-US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31116" y="5247627"/>
            <a:ext cx="4176664" cy="44437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1">
                <a:latin typeface="Arial Nova Light" panose="020B0304020202020204" pitchFamily="34" charset="0"/>
              </a:defRPr>
            </a:lvl1pPr>
          </a:lstStyle>
          <a:p>
            <a:pPr lvl="0"/>
            <a:r>
              <a:rPr lang="en-GB"/>
              <a:t>Position</a:t>
            </a:r>
            <a:endParaRPr lang="en-US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731116" y="4764163"/>
            <a:ext cx="4176664" cy="48346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Arial Nova" panose="020B0504020202020204" pitchFamily="34" charset="0"/>
              </a:defRPr>
            </a:lvl1pPr>
          </a:lstStyle>
          <a:p>
            <a:pPr lvl="0"/>
            <a:r>
              <a:rPr lang="en-GB"/>
              <a:t>Name</a:t>
            </a:r>
            <a:endParaRPr lang="en-US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731116" y="5692000"/>
            <a:ext cx="4179260" cy="4834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u="none">
                <a:latin typeface="Arial Nova Light" panose="020B0304020202020204" pitchFamily="34" charset="0"/>
              </a:defRPr>
            </a:lvl1pPr>
          </a:lstStyle>
          <a:p>
            <a:pPr lvl="0"/>
            <a:r>
              <a:rPr lang="en-GB"/>
              <a:t>Email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6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007668" y="5229200"/>
            <a:ext cx="4176664" cy="44437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1">
                <a:latin typeface="Arial Nova Light" panose="020B0304020202020204" pitchFamily="34" charset="0"/>
              </a:defRPr>
            </a:lvl1pPr>
          </a:lstStyle>
          <a:p>
            <a:pPr lvl="0"/>
            <a:r>
              <a:rPr lang="en-GB"/>
              <a:t>Position</a:t>
            </a:r>
            <a:endParaRPr lang="en-US"/>
          </a:p>
        </p:txBody>
      </p:sp>
      <p:sp>
        <p:nvSpPr>
          <p:cNvPr id="28" name="ïšľïḍè"/>
          <p:cNvSpPr/>
          <p:nvPr/>
        </p:nvSpPr>
        <p:spPr>
          <a:xfrm>
            <a:off x="0" y="1123950"/>
            <a:ext cx="12192000" cy="2434980"/>
          </a:xfrm>
          <a:custGeom>
            <a:avLst/>
            <a:gdLst/>
            <a:ahLst/>
            <a:cxnLst/>
            <a:rect l="l" t="t" r="r" b="b"/>
            <a:pathLst>
              <a:path w="7961882" h="3169464">
                <a:moveTo>
                  <a:pt x="7235898" y="2392004"/>
                </a:moveTo>
                <a:lnTo>
                  <a:pt x="7910406" y="2392004"/>
                </a:lnTo>
                <a:cubicBezTo>
                  <a:pt x="7938835" y="2392004"/>
                  <a:pt x="7961882" y="2415051"/>
                  <a:pt x="7961882" y="2443480"/>
                </a:cubicBezTo>
                <a:lnTo>
                  <a:pt x="7961882" y="3117988"/>
                </a:lnTo>
                <a:cubicBezTo>
                  <a:pt x="7961882" y="3146417"/>
                  <a:pt x="7938835" y="3169464"/>
                  <a:pt x="7910406" y="3169464"/>
                </a:cubicBezTo>
                <a:lnTo>
                  <a:pt x="7235898" y="3169464"/>
                </a:lnTo>
                <a:cubicBezTo>
                  <a:pt x="7207469" y="3169464"/>
                  <a:pt x="7184422" y="3146417"/>
                  <a:pt x="7184422" y="3117988"/>
                </a:cubicBezTo>
                <a:lnTo>
                  <a:pt x="7184422" y="2443480"/>
                </a:lnTo>
                <a:cubicBezTo>
                  <a:pt x="7184422" y="2415051"/>
                  <a:pt x="7207469" y="2392004"/>
                  <a:pt x="7235898" y="2392004"/>
                </a:cubicBezTo>
                <a:close/>
                <a:moveTo>
                  <a:pt x="6437628" y="2392004"/>
                </a:moveTo>
                <a:lnTo>
                  <a:pt x="7112136" y="2392004"/>
                </a:lnTo>
                <a:cubicBezTo>
                  <a:pt x="7140565" y="2392004"/>
                  <a:pt x="7163612" y="2415051"/>
                  <a:pt x="7163612" y="2443480"/>
                </a:cubicBezTo>
                <a:lnTo>
                  <a:pt x="7163612" y="3117988"/>
                </a:lnTo>
                <a:cubicBezTo>
                  <a:pt x="7163612" y="3146417"/>
                  <a:pt x="7140565" y="3169464"/>
                  <a:pt x="7112136" y="3169464"/>
                </a:cubicBezTo>
                <a:lnTo>
                  <a:pt x="6437628" y="3169464"/>
                </a:lnTo>
                <a:cubicBezTo>
                  <a:pt x="6409199" y="3169464"/>
                  <a:pt x="6386152" y="3146417"/>
                  <a:pt x="6386152" y="3117988"/>
                </a:cubicBezTo>
                <a:lnTo>
                  <a:pt x="6386152" y="2443480"/>
                </a:lnTo>
                <a:cubicBezTo>
                  <a:pt x="6386152" y="2415051"/>
                  <a:pt x="6409199" y="2392004"/>
                  <a:pt x="6437628" y="2392004"/>
                </a:cubicBezTo>
                <a:close/>
                <a:moveTo>
                  <a:pt x="5639359" y="2392004"/>
                </a:moveTo>
                <a:lnTo>
                  <a:pt x="6313867" y="2392004"/>
                </a:lnTo>
                <a:cubicBezTo>
                  <a:pt x="6342296" y="2392004"/>
                  <a:pt x="6365343" y="2415051"/>
                  <a:pt x="6365343" y="2443480"/>
                </a:cubicBezTo>
                <a:lnTo>
                  <a:pt x="6365343" y="3117988"/>
                </a:lnTo>
                <a:cubicBezTo>
                  <a:pt x="6365343" y="3146417"/>
                  <a:pt x="6342296" y="3169464"/>
                  <a:pt x="6313867" y="3169464"/>
                </a:cubicBezTo>
                <a:lnTo>
                  <a:pt x="5639359" y="3169464"/>
                </a:lnTo>
                <a:cubicBezTo>
                  <a:pt x="5610930" y="3169464"/>
                  <a:pt x="5587883" y="3146417"/>
                  <a:pt x="5587883" y="3117988"/>
                </a:cubicBezTo>
                <a:lnTo>
                  <a:pt x="5587883" y="2443480"/>
                </a:lnTo>
                <a:cubicBezTo>
                  <a:pt x="5587883" y="2415051"/>
                  <a:pt x="5610930" y="2392004"/>
                  <a:pt x="5639359" y="2392004"/>
                </a:cubicBezTo>
                <a:close/>
                <a:moveTo>
                  <a:pt x="4841090" y="2392004"/>
                </a:moveTo>
                <a:lnTo>
                  <a:pt x="5515598" y="2392004"/>
                </a:lnTo>
                <a:cubicBezTo>
                  <a:pt x="5544027" y="2392004"/>
                  <a:pt x="5567074" y="2415051"/>
                  <a:pt x="5567074" y="2443480"/>
                </a:cubicBezTo>
                <a:lnTo>
                  <a:pt x="5567074" y="3117988"/>
                </a:lnTo>
                <a:cubicBezTo>
                  <a:pt x="5567074" y="3146417"/>
                  <a:pt x="5544027" y="3169464"/>
                  <a:pt x="5515598" y="3169464"/>
                </a:cubicBezTo>
                <a:lnTo>
                  <a:pt x="4841090" y="3169464"/>
                </a:lnTo>
                <a:cubicBezTo>
                  <a:pt x="4812661" y="3169464"/>
                  <a:pt x="4789614" y="3146417"/>
                  <a:pt x="4789614" y="3117988"/>
                </a:cubicBezTo>
                <a:lnTo>
                  <a:pt x="4789614" y="2443480"/>
                </a:lnTo>
                <a:cubicBezTo>
                  <a:pt x="4789614" y="2415051"/>
                  <a:pt x="4812661" y="2392004"/>
                  <a:pt x="4841090" y="2392004"/>
                </a:cubicBezTo>
                <a:close/>
                <a:moveTo>
                  <a:pt x="4042821" y="2392004"/>
                </a:moveTo>
                <a:lnTo>
                  <a:pt x="4717329" y="2392004"/>
                </a:lnTo>
                <a:cubicBezTo>
                  <a:pt x="4745758" y="2392004"/>
                  <a:pt x="4768805" y="2415051"/>
                  <a:pt x="4768805" y="2443480"/>
                </a:cubicBezTo>
                <a:lnTo>
                  <a:pt x="4768805" y="3117988"/>
                </a:lnTo>
                <a:cubicBezTo>
                  <a:pt x="4768805" y="3146417"/>
                  <a:pt x="4745758" y="3169464"/>
                  <a:pt x="4717329" y="3169464"/>
                </a:cubicBezTo>
                <a:lnTo>
                  <a:pt x="4042821" y="3169464"/>
                </a:lnTo>
                <a:cubicBezTo>
                  <a:pt x="4014392" y="3169464"/>
                  <a:pt x="3991345" y="3146417"/>
                  <a:pt x="3991345" y="3117988"/>
                </a:cubicBezTo>
                <a:lnTo>
                  <a:pt x="3991345" y="2443480"/>
                </a:lnTo>
                <a:cubicBezTo>
                  <a:pt x="3991345" y="2415051"/>
                  <a:pt x="4014392" y="2392004"/>
                  <a:pt x="4042821" y="2392004"/>
                </a:cubicBezTo>
                <a:close/>
                <a:moveTo>
                  <a:pt x="3244552" y="2392004"/>
                </a:moveTo>
                <a:lnTo>
                  <a:pt x="3919060" y="2392004"/>
                </a:lnTo>
                <a:cubicBezTo>
                  <a:pt x="3947489" y="2392004"/>
                  <a:pt x="3970536" y="2415051"/>
                  <a:pt x="3970536" y="2443480"/>
                </a:cubicBezTo>
                <a:lnTo>
                  <a:pt x="3970536" y="3117988"/>
                </a:lnTo>
                <a:cubicBezTo>
                  <a:pt x="3970536" y="3146417"/>
                  <a:pt x="3947489" y="3169464"/>
                  <a:pt x="3919060" y="3169464"/>
                </a:cubicBezTo>
                <a:lnTo>
                  <a:pt x="3244552" y="3169464"/>
                </a:lnTo>
                <a:cubicBezTo>
                  <a:pt x="3216123" y="3169464"/>
                  <a:pt x="3193076" y="3146417"/>
                  <a:pt x="3193076" y="3117988"/>
                </a:cubicBezTo>
                <a:lnTo>
                  <a:pt x="3193076" y="2443480"/>
                </a:lnTo>
                <a:cubicBezTo>
                  <a:pt x="3193076" y="2415051"/>
                  <a:pt x="3216123" y="2392004"/>
                  <a:pt x="3244552" y="2392004"/>
                </a:cubicBezTo>
                <a:close/>
                <a:moveTo>
                  <a:pt x="2446283" y="2392004"/>
                </a:moveTo>
                <a:lnTo>
                  <a:pt x="3120791" y="2392004"/>
                </a:lnTo>
                <a:cubicBezTo>
                  <a:pt x="3149220" y="2392004"/>
                  <a:pt x="3172267" y="2415051"/>
                  <a:pt x="3172267" y="2443480"/>
                </a:cubicBezTo>
                <a:lnTo>
                  <a:pt x="3172267" y="3117988"/>
                </a:lnTo>
                <a:cubicBezTo>
                  <a:pt x="3172267" y="3146417"/>
                  <a:pt x="3149220" y="3169464"/>
                  <a:pt x="3120791" y="3169464"/>
                </a:cubicBezTo>
                <a:lnTo>
                  <a:pt x="2446283" y="3169464"/>
                </a:lnTo>
                <a:cubicBezTo>
                  <a:pt x="2417854" y="3169464"/>
                  <a:pt x="2394807" y="3146417"/>
                  <a:pt x="2394807" y="3117988"/>
                </a:cubicBezTo>
                <a:lnTo>
                  <a:pt x="2394807" y="2443480"/>
                </a:lnTo>
                <a:cubicBezTo>
                  <a:pt x="2394807" y="2415051"/>
                  <a:pt x="2417854" y="2392004"/>
                  <a:pt x="2446283" y="2392004"/>
                </a:cubicBezTo>
                <a:close/>
                <a:moveTo>
                  <a:pt x="1648014" y="2392004"/>
                </a:moveTo>
                <a:lnTo>
                  <a:pt x="2322522" y="2392004"/>
                </a:lnTo>
                <a:cubicBezTo>
                  <a:pt x="2350951" y="2392004"/>
                  <a:pt x="2373998" y="2415051"/>
                  <a:pt x="2373998" y="2443480"/>
                </a:cubicBezTo>
                <a:lnTo>
                  <a:pt x="2373998" y="3117988"/>
                </a:lnTo>
                <a:cubicBezTo>
                  <a:pt x="2373998" y="3146417"/>
                  <a:pt x="2350951" y="3169464"/>
                  <a:pt x="2322522" y="3169464"/>
                </a:cubicBezTo>
                <a:lnTo>
                  <a:pt x="1648014" y="3169464"/>
                </a:lnTo>
                <a:cubicBezTo>
                  <a:pt x="1619585" y="3169464"/>
                  <a:pt x="1596538" y="3146417"/>
                  <a:pt x="1596538" y="3117988"/>
                </a:cubicBezTo>
                <a:lnTo>
                  <a:pt x="1596538" y="2443480"/>
                </a:lnTo>
                <a:cubicBezTo>
                  <a:pt x="1596538" y="2415051"/>
                  <a:pt x="1619585" y="2392004"/>
                  <a:pt x="1648014" y="2392004"/>
                </a:cubicBezTo>
                <a:close/>
                <a:moveTo>
                  <a:pt x="849745" y="2392004"/>
                </a:moveTo>
                <a:lnTo>
                  <a:pt x="1524253" y="2392004"/>
                </a:lnTo>
                <a:cubicBezTo>
                  <a:pt x="1552682" y="2392004"/>
                  <a:pt x="1575729" y="2415051"/>
                  <a:pt x="1575729" y="2443480"/>
                </a:cubicBezTo>
                <a:lnTo>
                  <a:pt x="1575729" y="3117988"/>
                </a:lnTo>
                <a:cubicBezTo>
                  <a:pt x="1575729" y="3146417"/>
                  <a:pt x="1552682" y="3169464"/>
                  <a:pt x="1524253" y="3169464"/>
                </a:cubicBezTo>
                <a:lnTo>
                  <a:pt x="849745" y="3169464"/>
                </a:lnTo>
                <a:cubicBezTo>
                  <a:pt x="821316" y="3169464"/>
                  <a:pt x="798269" y="3146417"/>
                  <a:pt x="798269" y="3117988"/>
                </a:cubicBezTo>
                <a:lnTo>
                  <a:pt x="798269" y="2443480"/>
                </a:lnTo>
                <a:cubicBezTo>
                  <a:pt x="798269" y="2415051"/>
                  <a:pt x="821316" y="2392004"/>
                  <a:pt x="849745" y="2392004"/>
                </a:cubicBezTo>
                <a:close/>
                <a:moveTo>
                  <a:pt x="51476" y="2392004"/>
                </a:moveTo>
                <a:lnTo>
                  <a:pt x="725984" y="2392004"/>
                </a:lnTo>
                <a:cubicBezTo>
                  <a:pt x="754413" y="2392004"/>
                  <a:pt x="777460" y="2415051"/>
                  <a:pt x="777460" y="2443480"/>
                </a:cubicBezTo>
                <a:lnTo>
                  <a:pt x="777460" y="3117988"/>
                </a:lnTo>
                <a:cubicBezTo>
                  <a:pt x="777460" y="3146417"/>
                  <a:pt x="754413" y="3169464"/>
                  <a:pt x="725984" y="3169464"/>
                </a:cubicBezTo>
                <a:lnTo>
                  <a:pt x="51476" y="3169464"/>
                </a:lnTo>
                <a:cubicBezTo>
                  <a:pt x="23047" y="3169464"/>
                  <a:pt x="0" y="3146417"/>
                  <a:pt x="0" y="3117988"/>
                </a:cubicBezTo>
                <a:lnTo>
                  <a:pt x="0" y="2443480"/>
                </a:lnTo>
                <a:cubicBezTo>
                  <a:pt x="0" y="2415051"/>
                  <a:pt x="23047" y="2392004"/>
                  <a:pt x="51476" y="2392004"/>
                </a:cubicBezTo>
                <a:close/>
                <a:moveTo>
                  <a:pt x="7235898" y="1594670"/>
                </a:moveTo>
                <a:lnTo>
                  <a:pt x="7910406" y="1594670"/>
                </a:lnTo>
                <a:cubicBezTo>
                  <a:pt x="7938835" y="1594670"/>
                  <a:pt x="7961882" y="1617717"/>
                  <a:pt x="7961882" y="1646146"/>
                </a:cubicBezTo>
                <a:lnTo>
                  <a:pt x="7961882" y="2320654"/>
                </a:lnTo>
                <a:cubicBezTo>
                  <a:pt x="7961882" y="2349083"/>
                  <a:pt x="7938835" y="2372130"/>
                  <a:pt x="7910406" y="2372130"/>
                </a:cubicBezTo>
                <a:lnTo>
                  <a:pt x="7235898" y="2372130"/>
                </a:lnTo>
                <a:cubicBezTo>
                  <a:pt x="7207469" y="2372130"/>
                  <a:pt x="7184422" y="2349083"/>
                  <a:pt x="7184422" y="2320654"/>
                </a:cubicBezTo>
                <a:lnTo>
                  <a:pt x="7184422" y="1646146"/>
                </a:lnTo>
                <a:cubicBezTo>
                  <a:pt x="7184422" y="1617717"/>
                  <a:pt x="7207469" y="1594670"/>
                  <a:pt x="7235898" y="1594670"/>
                </a:cubicBezTo>
                <a:close/>
                <a:moveTo>
                  <a:pt x="6437628" y="1594670"/>
                </a:moveTo>
                <a:lnTo>
                  <a:pt x="7112136" y="1594670"/>
                </a:lnTo>
                <a:cubicBezTo>
                  <a:pt x="7140565" y="1594670"/>
                  <a:pt x="7163612" y="1617717"/>
                  <a:pt x="7163612" y="1646146"/>
                </a:cubicBezTo>
                <a:lnTo>
                  <a:pt x="7163612" y="2320654"/>
                </a:lnTo>
                <a:cubicBezTo>
                  <a:pt x="7163612" y="2349083"/>
                  <a:pt x="7140565" y="2372130"/>
                  <a:pt x="7112136" y="2372130"/>
                </a:cubicBezTo>
                <a:lnTo>
                  <a:pt x="6437628" y="2372130"/>
                </a:lnTo>
                <a:cubicBezTo>
                  <a:pt x="6409199" y="2372130"/>
                  <a:pt x="6386152" y="2349083"/>
                  <a:pt x="6386152" y="2320654"/>
                </a:cubicBezTo>
                <a:lnTo>
                  <a:pt x="6386152" y="1646146"/>
                </a:lnTo>
                <a:cubicBezTo>
                  <a:pt x="6386152" y="1617717"/>
                  <a:pt x="6409199" y="1594670"/>
                  <a:pt x="6437628" y="1594670"/>
                </a:cubicBezTo>
                <a:close/>
                <a:moveTo>
                  <a:pt x="5639359" y="1594670"/>
                </a:moveTo>
                <a:lnTo>
                  <a:pt x="6313867" y="1594670"/>
                </a:lnTo>
                <a:cubicBezTo>
                  <a:pt x="6342296" y="1594670"/>
                  <a:pt x="6365343" y="1617717"/>
                  <a:pt x="6365343" y="1646146"/>
                </a:cubicBezTo>
                <a:lnTo>
                  <a:pt x="6365343" y="2320654"/>
                </a:lnTo>
                <a:cubicBezTo>
                  <a:pt x="6365343" y="2349083"/>
                  <a:pt x="6342296" y="2372130"/>
                  <a:pt x="6313867" y="2372130"/>
                </a:cubicBezTo>
                <a:lnTo>
                  <a:pt x="5639359" y="2372130"/>
                </a:lnTo>
                <a:cubicBezTo>
                  <a:pt x="5610930" y="2372130"/>
                  <a:pt x="5587883" y="2349083"/>
                  <a:pt x="5587883" y="2320654"/>
                </a:cubicBezTo>
                <a:lnTo>
                  <a:pt x="5587883" y="1646146"/>
                </a:lnTo>
                <a:cubicBezTo>
                  <a:pt x="5587883" y="1617717"/>
                  <a:pt x="5610930" y="1594670"/>
                  <a:pt x="5639359" y="1594670"/>
                </a:cubicBezTo>
                <a:close/>
                <a:moveTo>
                  <a:pt x="4841090" y="1594670"/>
                </a:moveTo>
                <a:lnTo>
                  <a:pt x="5515598" y="1594670"/>
                </a:lnTo>
                <a:cubicBezTo>
                  <a:pt x="5544027" y="1594670"/>
                  <a:pt x="5567074" y="1617717"/>
                  <a:pt x="5567074" y="1646146"/>
                </a:cubicBezTo>
                <a:lnTo>
                  <a:pt x="5567074" y="2320654"/>
                </a:lnTo>
                <a:cubicBezTo>
                  <a:pt x="5567074" y="2349083"/>
                  <a:pt x="5544027" y="2372130"/>
                  <a:pt x="5515598" y="2372130"/>
                </a:cubicBezTo>
                <a:lnTo>
                  <a:pt x="4841090" y="2372130"/>
                </a:lnTo>
                <a:cubicBezTo>
                  <a:pt x="4812661" y="2372130"/>
                  <a:pt x="4789614" y="2349083"/>
                  <a:pt x="4789614" y="2320654"/>
                </a:cubicBezTo>
                <a:lnTo>
                  <a:pt x="4789614" y="1646146"/>
                </a:lnTo>
                <a:cubicBezTo>
                  <a:pt x="4789614" y="1617717"/>
                  <a:pt x="4812661" y="1594670"/>
                  <a:pt x="4841090" y="1594670"/>
                </a:cubicBezTo>
                <a:close/>
                <a:moveTo>
                  <a:pt x="4042821" y="1594670"/>
                </a:moveTo>
                <a:lnTo>
                  <a:pt x="4717329" y="1594670"/>
                </a:lnTo>
                <a:cubicBezTo>
                  <a:pt x="4745758" y="1594670"/>
                  <a:pt x="4768805" y="1617717"/>
                  <a:pt x="4768805" y="1646146"/>
                </a:cubicBezTo>
                <a:lnTo>
                  <a:pt x="4768805" y="2320654"/>
                </a:lnTo>
                <a:cubicBezTo>
                  <a:pt x="4768805" y="2349083"/>
                  <a:pt x="4745758" y="2372130"/>
                  <a:pt x="4717329" y="2372130"/>
                </a:cubicBezTo>
                <a:lnTo>
                  <a:pt x="4042821" y="2372130"/>
                </a:lnTo>
                <a:cubicBezTo>
                  <a:pt x="4014392" y="2372130"/>
                  <a:pt x="3991345" y="2349083"/>
                  <a:pt x="3991345" y="2320654"/>
                </a:cubicBezTo>
                <a:lnTo>
                  <a:pt x="3991345" y="1646146"/>
                </a:lnTo>
                <a:cubicBezTo>
                  <a:pt x="3991345" y="1617717"/>
                  <a:pt x="4014392" y="1594670"/>
                  <a:pt x="4042821" y="1594670"/>
                </a:cubicBezTo>
                <a:close/>
                <a:moveTo>
                  <a:pt x="3244552" y="1594670"/>
                </a:moveTo>
                <a:lnTo>
                  <a:pt x="3919060" y="1594670"/>
                </a:lnTo>
                <a:cubicBezTo>
                  <a:pt x="3947489" y="1594670"/>
                  <a:pt x="3970536" y="1617717"/>
                  <a:pt x="3970536" y="1646146"/>
                </a:cubicBezTo>
                <a:lnTo>
                  <a:pt x="3970536" y="2320654"/>
                </a:lnTo>
                <a:cubicBezTo>
                  <a:pt x="3970536" y="2349083"/>
                  <a:pt x="3947489" y="2372130"/>
                  <a:pt x="3919060" y="2372130"/>
                </a:cubicBezTo>
                <a:lnTo>
                  <a:pt x="3244552" y="2372130"/>
                </a:lnTo>
                <a:cubicBezTo>
                  <a:pt x="3216123" y="2372130"/>
                  <a:pt x="3193076" y="2349083"/>
                  <a:pt x="3193076" y="2320654"/>
                </a:cubicBezTo>
                <a:lnTo>
                  <a:pt x="3193076" y="1646146"/>
                </a:lnTo>
                <a:cubicBezTo>
                  <a:pt x="3193076" y="1617717"/>
                  <a:pt x="3216123" y="1594670"/>
                  <a:pt x="3244552" y="1594670"/>
                </a:cubicBezTo>
                <a:close/>
                <a:moveTo>
                  <a:pt x="2446283" y="1594670"/>
                </a:moveTo>
                <a:lnTo>
                  <a:pt x="3120791" y="1594670"/>
                </a:lnTo>
                <a:cubicBezTo>
                  <a:pt x="3149220" y="1594670"/>
                  <a:pt x="3172267" y="1617717"/>
                  <a:pt x="3172267" y="1646146"/>
                </a:cubicBezTo>
                <a:lnTo>
                  <a:pt x="3172267" y="2320654"/>
                </a:lnTo>
                <a:cubicBezTo>
                  <a:pt x="3172267" y="2349083"/>
                  <a:pt x="3149220" y="2372130"/>
                  <a:pt x="3120791" y="2372130"/>
                </a:cubicBezTo>
                <a:lnTo>
                  <a:pt x="2446283" y="2372130"/>
                </a:lnTo>
                <a:cubicBezTo>
                  <a:pt x="2417854" y="2372130"/>
                  <a:pt x="2394807" y="2349083"/>
                  <a:pt x="2394807" y="2320654"/>
                </a:cubicBezTo>
                <a:lnTo>
                  <a:pt x="2394807" y="1646146"/>
                </a:lnTo>
                <a:cubicBezTo>
                  <a:pt x="2394807" y="1617717"/>
                  <a:pt x="2417854" y="1594670"/>
                  <a:pt x="2446283" y="1594670"/>
                </a:cubicBezTo>
                <a:close/>
                <a:moveTo>
                  <a:pt x="1648014" y="1594670"/>
                </a:moveTo>
                <a:lnTo>
                  <a:pt x="2322522" y="1594670"/>
                </a:lnTo>
                <a:cubicBezTo>
                  <a:pt x="2350951" y="1594670"/>
                  <a:pt x="2373998" y="1617717"/>
                  <a:pt x="2373998" y="1646146"/>
                </a:cubicBezTo>
                <a:lnTo>
                  <a:pt x="2373998" y="2320654"/>
                </a:lnTo>
                <a:cubicBezTo>
                  <a:pt x="2373998" y="2349083"/>
                  <a:pt x="2350951" y="2372130"/>
                  <a:pt x="2322522" y="2372130"/>
                </a:cubicBezTo>
                <a:lnTo>
                  <a:pt x="1648014" y="2372130"/>
                </a:lnTo>
                <a:cubicBezTo>
                  <a:pt x="1619585" y="2372130"/>
                  <a:pt x="1596538" y="2349083"/>
                  <a:pt x="1596538" y="2320654"/>
                </a:cubicBezTo>
                <a:lnTo>
                  <a:pt x="1596538" y="1646146"/>
                </a:lnTo>
                <a:cubicBezTo>
                  <a:pt x="1596538" y="1617717"/>
                  <a:pt x="1619585" y="1594670"/>
                  <a:pt x="1648014" y="1594670"/>
                </a:cubicBezTo>
                <a:close/>
                <a:moveTo>
                  <a:pt x="849745" y="1594670"/>
                </a:moveTo>
                <a:lnTo>
                  <a:pt x="1524253" y="1594670"/>
                </a:lnTo>
                <a:cubicBezTo>
                  <a:pt x="1552682" y="1594670"/>
                  <a:pt x="1575729" y="1617717"/>
                  <a:pt x="1575729" y="1646146"/>
                </a:cubicBezTo>
                <a:lnTo>
                  <a:pt x="1575729" y="2320654"/>
                </a:lnTo>
                <a:cubicBezTo>
                  <a:pt x="1575729" y="2349083"/>
                  <a:pt x="1552682" y="2372130"/>
                  <a:pt x="1524253" y="2372130"/>
                </a:cubicBezTo>
                <a:lnTo>
                  <a:pt x="849745" y="2372130"/>
                </a:lnTo>
                <a:cubicBezTo>
                  <a:pt x="821316" y="2372130"/>
                  <a:pt x="798269" y="2349083"/>
                  <a:pt x="798269" y="2320654"/>
                </a:cubicBezTo>
                <a:lnTo>
                  <a:pt x="798269" y="1646146"/>
                </a:lnTo>
                <a:cubicBezTo>
                  <a:pt x="798269" y="1617717"/>
                  <a:pt x="821316" y="1594670"/>
                  <a:pt x="849745" y="1594670"/>
                </a:cubicBezTo>
                <a:close/>
                <a:moveTo>
                  <a:pt x="51476" y="1594670"/>
                </a:moveTo>
                <a:lnTo>
                  <a:pt x="725984" y="1594670"/>
                </a:lnTo>
                <a:cubicBezTo>
                  <a:pt x="754413" y="1594670"/>
                  <a:pt x="777460" y="1617717"/>
                  <a:pt x="777460" y="1646146"/>
                </a:cubicBezTo>
                <a:lnTo>
                  <a:pt x="777460" y="2320654"/>
                </a:lnTo>
                <a:cubicBezTo>
                  <a:pt x="777460" y="2349083"/>
                  <a:pt x="754413" y="2372130"/>
                  <a:pt x="725984" y="2372130"/>
                </a:cubicBezTo>
                <a:lnTo>
                  <a:pt x="51476" y="2372130"/>
                </a:lnTo>
                <a:cubicBezTo>
                  <a:pt x="23047" y="2372130"/>
                  <a:pt x="0" y="2349083"/>
                  <a:pt x="0" y="2320654"/>
                </a:cubicBezTo>
                <a:lnTo>
                  <a:pt x="0" y="1646146"/>
                </a:lnTo>
                <a:cubicBezTo>
                  <a:pt x="0" y="1617717"/>
                  <a:pt x="23047" y="1594670"/>
                  <a:pt x="51476" y="1594670"/>
                </a:cubicBezTo>
                <a:close/>
                <a:moveTo>
                  <a:pt x="7235898" y="797335"/>
                </a:moveTo>
                <a:lnTo>
                  <a:pt x="7910406" y="797335"/>
                </a:lnTo>
                <a:cubicBezTo>
                  <a:pt x="7938835" y="797335"/>
                  <a:pt x="7961882" y="820382"/>
                  <a:pt x="7961882" y="848811"/>
                </a:cubicBezTo>
                <a:lnTo>
                  <a:pt x="7961882" y="1523319"/>
                </a:lnTo>
                <a:cubicBezTo>
                  <a:pt x="7961882" y="1551748"/>
                  <a:pt x="7938835" y="1574795"/>
                  <a:pt x="7910406" y="1574795"/>
                </a:cubicBezTo>
                <a:lnTo>
                  <a:pt x="7235898" y="1574795"/>
                </a:lnTo>
                <a:cubicBezTo>
                  <a:pt x="7207469" y="1574795"/>
                  <a:pt x="7184422" y="1551748"/>
                  <a:pt x="7184422" y="1523319"/>
                </a:cubicBezTo>
                <a:lnTo>
                  <a:pt x="7184422" y="848811"/>
                </a:lnTo>
                <a:cubicBezTo>
                  <a:pt x="7184422" y="820382"/>
                  <a:pt x="7207469" y="797335"/>
                  <a:pt x="7235898" y="797335"/>
                </a:cubicBezTo>
                <a:close/>
                <a:moveTo>
                  <a:pt x="6437628" y="797335"/>
                </a:moveTo>
                <a:lnTo>
                  <a:pt x="7112136" y="797335"/>
                </a:lnTo>
                <a:cubicBezTo>
                  <a:pt x="7140565" y="797335"/>
                  <a:pt x="7163612" y="820382"/>
                  <a:pt x="7163612" y="848811"/>
                </a:cubicBezTo>
                <a:lnTo>
                  <a:pt x="7163612" y="1523319"/>
                </a:lnTo>
                <a:cubicBezTo>
                  <a:pt x="7163612" y="1551748"/>
                  <a:pt x="7140565" y="1574795"/>
                  <a:pt x="7112136" y="1574795"/>
                </a:cubicBezTo>
                <a:lnTo>
                  <a:pt x="6437628" y="1574795"/>
                </a:lnTo>
                <a:cubicBezTo>
                  <a:pt x="6409199" y="1574795"/>
                  <a:pt x="6386152" y="1551748"/>
                  <a:pt x="6386152" y="1523319"/>
                </a:cubicBezTo>
                <a:lnTo>
                  <a:pt x="6386152" y="848811"/>
                </a:lnTo>
                <a:cubicBezTo>
                  <a:pt x="6386152" y="820382"/>
                  <a:pt x="6409199" y="797335"/>
                  <a:pt x="6437628" y="797335"/>
                </a:cubicBezTo>
                <a:close/>
                <a:moveTo>
                  <a:pt x="5639359" y="797335"/>
                </a:moveTo>
                <a:lnTo>
                  <a:pt x="6313867" y="797335"/>
                </a:lnTo>
                <a:cubicBezTo>
                  <a:pt x="6342296" y="797335"/>
                  <a:pt x="6365343" y="820382"/>
                  <a:pt x="6365343" y="848811"/>
                </a:cubicBezTo>
                <a:lnTo>
                  <a:pt x="6365343" y="1523319"/>
                </a:lnTo>
                <a:cubicBezTo>
                  <a:pt x="6365343" y="1551748"/>
                  <a:pt x="6342296" y="1574795"/>
                  <a:pt x="6313867" y="1574795"/>
                </a:cubicBezTo>
                <a:lnTo>
                  <a:pt x="5639359" y="1574795"/>
                </a:lnTo>
                <a:cubicBezTo>
                  <a:pt x="5610930" y="1574795"/>
                  <a:pt x="5587883" y="1551748"/>
                  <a:pt x="5587883" y="1523319"/>
                </a:cubicBezTo>
                <a:lnTo>
                  <a:pt x="5587883" y="848811"/>
                </a:lnTo>
                <a:cubicBezTo>
                  <a:pt x="5587883" y="820382"/>
                  <a:pt x="5610930" y="797335"/>
                  <a:pt x="5639359" y="797335"/>
                </a:cubicBezTo>
                <a:close/>
                <a:moveTo>
                  <a:pt x="4841090" y="797335"/>
                </a:moveTo>
                <a:lnTo>
                  <a:pt x="5515598" y="797335"/>
                </a:lnTo>
                <a:cubicBezTo>
                  <a:pt x="5544027" y="797335"/>
                  <a:pt x="5567074" y="820382"/>
                  <a:pt x="5567074" y="848811"/>
                </a:cubicBezTo>
                <a:lnTo>
                  <a:pt x="5567074" y="1523319"/>
                </a:lnTo>
                <a:cubicBezTo>
                  <a:pt x="5567074" y="1551748"/>
                  <a:pt x="5544027" y="1574795"/>
                  <a:pt x="5515598" y="1574795"/>
                </a:cubicBezTo>
                <a:lnTo>
                  <a:pt x="4841090" y="1574795"/>
                </a:lnTo>
                <a:cubicBezTo>
                  <a:pt x="4812661" y="1574795"/>
                  <a:pt x="4789614" y="1551748"/>
                  <a:pt x="4789614" y="1523319"/>
                </a:cubicBezTo>
                <a:lnTo>
                  <a:pt x="4789614" y="848811"/>
                </a:lnTo>
                <a:cubicBezTo>
                  <a:pt x="4789614" y="820382"/>
                  <a:pt x="4812661" y="797335"/>
                  <a:pt x="4841090" y="797335"/>
                </a:cubicBezTo>
                <a:close/>
                <a:moveTo>
                  <a:pt x="4042821" y="797335"/>
                </a:moveTo>
                <a:lnTo>
                  <a:pt x="4717329" y="797335"/>
                </a:lnTo>
                <a:cubicBezTo>
                  <a:pt x="4745758" y="797335"/>
                  <a:pt x="4768805" y="820382"/>
                  <a:pt x="4768805" y="848811"/>
                </a:cubicBezTo>
                <a:lnTo>
                  <a:pt x="4768805" y="1523319"/>
                </a:lnTo>
                <a:cubicBezTo>
                  <a:pt x="4768805" y="1551748"/>
                  <a:pt x="4745758" y="1574795"/>
                  <a:pt x="4717329" y="1574795"/>
                </a:cubicBezTo>
                <a:lnTo>
                  <a:pt x="4042821" y="1574795"/>
                </a:lnTo>
                <a:cubicBezTo>
                  <a:pt x="4014392" y="1574795"/>
                  <a:pt x="3991345" y="1551748"/>
                  <a:pt x="3991345" y="1523319"/>
                </a:cubicBezTo>
                <a:lnTo>
                  <a:pt x="3991345" y="848811"/>
                </a:lnTo>
                <a:cubicBezTo>
                  <a:pt x="3991345" y="820382"/>
                  <a:pt x="4014392" y="797335"/>
                  <a:pt x="4042821" y="797335"/>
                </a:cubicBezTo>
                <a:close/>
                <a:moveTo>
                  <a:pt x="3244552" y="797335"/>
                </a:moveTo>
                <a:lnTo>
                  <a:pt x="3919060" y="797335"/>
                </a:lnTo>
                <a:cubicBezTo>
                  <a:pt x="3947489" y="797335"/>
                  <a:pt x="3970536" y="820382"/>
                  <a:pt x="3970536" y="848811"/>
                </a:cubicBezTo>
                <a:lnTo>
                  <a:pt x="3970536" y="1523319"/>
                </a:lnTo>
                <a:cubicBezTo>
                  <a:pt x="3970536" y="1551748"/>
                  <a:pt x="3947489" y="1574795"/>
                  <a:pt x="3919060" y="1574795"/>
                </a:cubicBezTo>
                <a:lnTo>
                  <a:pt x="3244552" y="1574795"/>
                </a:lnTo>
                <a:cubicBezTo>
                  <a:pt x="3216123" y="1574795"/>
                  <a:pt x="3193076" y="1551748"/>
                  <a:pt x="3193076" y="1523319"/>
                </a:cubicBezTo>
                <a:lnTo>
                  <a:pt x="3193076" y="848811"/>
                </a:lnTo>
                <a:cubicBezTo>
                  <a:pt x="3193076" y="820382"/>
                  <a:pt x="3216123" y="797335"/>
                  <a:pt x="3244552" y="797335"/>
                </a:cubicBezTo>
                <a:close/>
                <a:moveTo>
                  <a:pt x="2446283" y="797335"/>
                </a:moveTo>
                <a:lnTo>
                  <a:pt x="3120791" y="797335"/>
                </a:lnTo>
                <a:cubicBezTo>
                  <a:pt x="3149220" y="797335"/>
                  <a:pt x="3172267" y="820382"/>
                  <a:pt x="3172267" y="848811"/>
                </a:cubicBezTo>
                <a:lnTo>
                  <a:pt x="3172267" y="1523319"/>
                </a:lnTo>
                <a:cubicBezTo>
                  <a:pt x="3172267" y="1551748"/>
                  <a:pt x="3149220" y="1574795"/>
                  <a:pt x="3120791" y="1574795"/>
                </a:cubicBezTo>
                <a:lnTo>
                  <a:pt x="2446283" y="1574795"/>
                </a:lnTo>
                <a:cubicBezTo>
                  <a:pt x="2417854" y="1574795"/>
                  <a:pt x="2394807" y="1551748"/>
                  <a:pt x="2394807" y="1523319"/>
                </a:cubicBezTo>
                <a:lnTo>
                  <a:pt x="2394807" y="848811"/>
                </a:lnTo>
                <a:cubicBezTo>
                  <a:pt x="2394807" y="820382"/>
                  <a:pt x="2417854" y="797335"/>
                  <a:pt x="2446283" y="797335"/>
                </a:cubicBezTo>
                <a:close/>
                <a:moveTo>
                  <a:pt x="1648014" y="797335"/>
                </a:moveTo>
                <a:lnTo>
                  <a:pt x="2322522" y="797335"/>
                </a:lnTo>
                <a:cubicBezTo>
                  <a:pt x="2350951" y="797335"/>
                  <a:pt x="2373998" y="820382"/>
                  <a:pt x="2373998" y="848811"/>
                </a:cubicBezTo>
                <a:lnTo>
                  <a:pt x="2373998" y="1523319"/>
                </a:lnTo>
                <a:cubicBezTo>
                  <a:pt x="2373998" y="1551748"/>
                  <a:pt x="2350951" y="1574795"/>
                  <a:pt x="2322522" y="1574795"/>
                </a:cubicBezTo>
                <a:lnTo>
                  <a:pt x="1648014" y="1574795"/>
                </a:lnTo>
                <a:cubicBezTo>
                  <a:pt x="1619585" y="1574795"/>
                  <a:pt x="1596538" y="1551748"/>
                  <a:pt x="1596538" y="1523319"/>
                </a:cubicBezTo>
                <a:lnTo>
                  <a:pt x="1596538" y="848811"/>
                </a:lnTo>
                <a:cubicBezTo>
                  <a:pt x="1596538" y="820382"/>
                  <a:pt x="1619585" y="797335"/>
                  <a:pt x="1648014" y="797335"/>
                </a:cubicBezTo>
                <a:close/>
                <a:moveTo>
                  <a:pt x="849745" y="797335"/>
                </a:moveTo>
                <a:lnTo>
                  <a:pt x="1524253" y="797335"/>
                </a:lnTo>
                <a:cubicBezTo>
                  <a:pt x="1552682" y="797335"/>
                  <a:pt x="1575729" y="820382"/>
                  <a:pt x="1575729" y="848811"/>
                </a:cubicBezTo>
                <a:lnTo>
                  <a:pt x="1575729" y="1523319"/>
                </a:lnTo>
                <a:cubicBezTo>
                  <a:pt x="1575729" y="1551748"/>
                  <a:pt x="1552682" y="1574795"/>
                  <a:pt x="1524253" y="1574795"/>
                </a:cubicBezTo>
                <a:lnTo>
                  <a:pt x="849745" y="1574795"/>
                </a:lnTo>
                <a:cubicBezTo>
                  <a:pt x="821316" y="1574795"/>
                  <a:pt x="798269" y="1551748"/>
                  <a:pt x="798269" y="1523319"/>
                </a:cubicBezTo>
                <a:lnTo>
                  <a:pt x="798269" y="848811"/>
                </a:lnTo>
                <a:cubicBezTo>
                  <a:pt x="798269" y="820382"/>
                  <a:pt x="821316" y="797335"/>
                  <a:pt x="849745" y="797335"/>
                </a:cubicBezTo>
                <a:close/>
                <a:moveTo>
                  <a:pt x="51476" y="797335"/>
                </a:moveTo>
                <a:lnTo>
                  <a:pt x="725984" y="797335"/>
                </a:lnTo>
                <a:cubicBezTo>
                  <a:pt x="754413" y="797335"/>
                  <a:pt x="777460" y="820382"/>
                  <a:pt x="777460" y="848811"/>
                </a:cubicBezTo>
                <a:lnTo>
                  <a:pt x="777460" y="1523319"/>
                </a:lnTo>
                <a:cubicBezTo>
                  <a:pt x="777460" y="1551748"/>
                  <a:pt x="754413" y="1574795"/>
                  <a:pt x="725984" y="1574795"/>
                </a:cubicBezTo>
                <a:lnTo>
                  <a:pt x="51476" y="1574795"/>
                </a:lnTo>
                <a:cubicBezTo>
                  <a:pt x="23047" y="1574795"/>
                  <a:pt x="0" y="1551748"/>
                  <a:pt x="0" y="1523319"/>
                </a:cubicBezTo>
                <a:lnTo>
                  <a:pt x="0" y="848811"/>
                </a:lnTo>
                <a:cubicBezTo>
                  <a:pt x="0" y="820382"/>
                  <a:pt x="23047" y="797335"/>
                  <a:pt x="51476" y="797335"/>
                </a:cubicBezTo>
                <a:close/>
                <a:moveTo>
                  <a:pt x="7235898" y="0"/>
                </a:moveTo>
                <a:lnTo>
                  <a:pt x="7910406" y="0"/>
                </a:lnTo>
                <a:cubicBezTo>
                  <a:pt x="7938835" y="0"/>
                  <a:pt x="7961882" y="23047"/>
                  <a:pt x="7961882" y="51476"/>
                </a:cubicBezTo>
                <a:lnTo>
                  <a:pt x="7961882" y="725984"/>
                </a:lnTo>
                <a:cubicBezTo>
                  <a:pt x="7961882" y="754413"/>
                  <a:pt x="7938835" y="777460"/>
                  <a:pt x="7910406" y="777460"/>
                </a:cubicBezTo>
                <a:lnTo>
                  <a:pt x="7235898" y="777460"/>
                </a:lnTo>
                <a:cubicBezTo>
                  <a:pt x="7207469" y="777460"/>
                  <a:pt x="7184422" y="754413"/>
                  <a:pt x="7184422" y="725984"/>
                </a:cubicBezTo>
                <a:lnTo>
                  <a:pt x="7184422" y="51476"/>
                </a:lnTo>
                <a:cubicBezTo>
                  <a:pt x="7184422" y="23047"/>
                  <a:pt x="7207469" y="0"/>
                  <a:pt x="7235898" y="0"/>
                </a:cubicBezTo>
                <a:close/>
                <a:moveTo>
                  <a:pt x="6437628" y="0"/>
                </a:moveTo>
                <a:lnTo>
                  <a:pt x="7112136" y="0"/>
                </a:lnTo>
                <a:cubicBezTo>
                  <a:pt x="7140565" y="0"/>
                  <a:pt x="7163612" y="23047"/>
                  <a:pt x="7163612" y="51476"/>
                </a:cubicBezTo>
                <a:lnTo>
                  <a:pt x="7163612" y="725984"/>
                </a:lnTo>
                <a:cubicBezTo>
                  <a:pt x="7163612" y="754413"/>
                  <a:pt x="7140565" y="777460"/>
                  <a:pt x="7112136" y="777460"/>
                </a:cubicBezTo>
                <a:lnTo>
                  <a:pt x="6437628" y="777460"/>
                </a:lnTo>
                <a:cubicBezTo>
                  <a:pt x="6409199" y="777460"/>
                  <a:pt x="6386152" y="754413"/>
                  <a:pt x="6386152" y="725984"/>
                </a:cubicBezTo>
                <a:lnTo>
                  <a:pt x="6386152" y="51476"/>
                </a:lnTo>
                <a:cubicBezTo>
                  <a:pt x="6386152" y="23047"/>
                  <a:pt x="6409199" y="0"/>
                  <a:pt x="6437628" y="0"/>
                </a:cubicBezTo>
                <a:close/>
                <a:moveTo>
                  <a:pt x="5639359" y="0"/>
                </a:moveTo>
                <a:lnTo>
                  <a:pt x="6313867" y="0"/>
                </a:lnTo>
                <a:cubicBezTo>
                  <a:pt x="6342296" y="0"/>
                  <a:pt x="6365343" y="23047"/>
                  <a:pt x="6365343" y="51476"/>
                </a:cubicBezTo>
                <a:lnTo>
                  <a:pt x="6365343" y="725984"/>
                </a:lnTo>
                <a:cubicBezTo>
                  <a:pt x="6365343" y="754413"/>
                  <a:pt x="6342296" y="777460"/>
                  <a:pt x="6313867" y="777460"/>
                </a:cubicBezTo>
                <a:lnTo>
                  <a:pt x="5639359" y="777460"/>
                </a:lnTo>
                <a:cubicBezTo>
                  <a:pt x="5610930" y="777460"/>
                  <a:pt x="5587883" y="754413"/>
                  <a:pt x="5587883" y="725984"/>
                </a:cubicBezTo>
                <a:lnTo>
                  <a:pt x="5587883" y="51476"/>
                </a:lnTo>
                <a:cubicBezTo>
                  <a:pt x="5587883" y="23047"/>
                  <a:pt x="5610930" y="0"/>
                  <a:pt x="5639359" y="0"/>
                </a:cubicBezTo>
                <a:close/>
                <a:moveTo>
                  <a:pt x="4841090" y="0"/>
                </a:moveTo>
                <a:lnTo>
                  <a:pt x="5515598" y="0"/>
                </a:lnTo>
                <a:cubicBezTo>
                  <a:pt x="5544027" y="0"/>
                  <a:pt x="5567074" y="23047"/>
                  <a:pt x="5567074" y="51476"/>
                </a:cubicBezTo>
                <a:lnTo>
                  <a:pt x="5567074" y="725984"/>
                </a:lnTo>
                <a:cubicBezTo>
                  <a:pt x="5567074" y="754413"/>
                  <a:pt x="5544027" y="777460"/>
                  <a:pt x="5515598" y="777460"/>
                </a:cubicBezTo>
                <a:lnTo>
                  <a:pt x="4841090" y="777460"/>
                </a:lnTo>
                <a:cubicBezTo>
                  <a:pt x="4812661" y="777460"/>
                  <a:pt x="4789614" y="754413"/>
                  <a:pt x="4789614" y="725984"/>
                </a:cubicBezTo>
                <a:lnTo>
                  <a:pt x="4789614" y="51476"/>
                </a:lnTo>
                <a:cubicBezTo>
                  <a:pt x="4789614" y="23047"/>
                  <a:pt x="4812661" y="0"/>
                  <a:pt x="4841090" y="0"/>
                </a:cubicBezTo>
                <a:close/>
                <a:moveTo>
                  <a:pt x="4042821" y="0"/>
                </a:moveTo>
                <a:lnTo>
                  <a:pt x="4717329" y="0"/>
                </a:lnTo>
                <a:cubicBezTo>
                  <a:pt x="4745758" y="0"/>
                  <a:pt x="4768805" y="23047"/>
                  <a:pt x="4768805" y="51476"/>
                </a:cubicBezTo>
                <a:lnTo>
                  <a:pt x="4768805" y="725984"/>
                </a:lnTo>
                <a:cubicBezTo>
                  <a:pt x="4768805" y="754413"/>
                  <a:pt x="4745758" y="777460"/>
                  <a:pt x="4717329" y="777460"/>
                </a:cubicBezTo>
                <a:lnTo>
                  <a:pt x="4042821" y="777460"/>
                </a:lnTo>
                <a:cubicBezTo>
                  <a:pt x="4014392" y="777460"/>
                  <a:pt x="3991345" y="754413"/>
                  <a:pt x="3991345" y="725984"/>
                </a:cubicBezTo>
                <a:lnTo>
                  <a:pt x="3991345" y="51476"/>
                </a:lnTo>
                <a:cubicBezTo>
                  <a:pt x="3991345" y="23047"/>
                  <a:pt x="4014392" y="0"/>
                  <a:pt x="4042821" y="0"/>
                </a:cubicBezTo>
                <a:close/>
                <a:moveTo>
                  <a:pt x="3244552" y="0"/>
                </a:moveTo>
                <a:lnTo>
                  <a:pt x="3919060" y="0"/>
                </a:lnTo>
                <a:cubicBezTo>
                  <a:pt x="3947489" y="0"/>
                  <a:pt x="3970536" y="23047"/>
                  <a:pt x="3970536" y="51476"/>
                </a:cubicBezTo>
                <a:lnTo>
                  <a:pt x="3970536" y="725984"/>
                </a:lnTo>
                <a:cubicBezTo>
                  <a:pt x="3970536" y="754413"/>
                  <a:pt x="3947489" y="777460"/>
                  <a:pt x="3919060" y="777460"/>
                </a:cubicBezTo>
                <a:lnTo>
                  <a:pt x="3244552" y="777460"/>
                </a:lnTo>
                <a:cubicBezTo>
                  <a:pt x="3216123" y="777460"/>
                  <a:pt x="3193076" y="754413"/>
                  <a:pt x="3193076" y="725984"/>
                </a:cubicBezTo>
                <a:lnTo>
                  <a:pt x="3193076" y="51476"/>
                </a:lnTo>
                <a:cubicBezTo>
                  <a:pt x="3193076" y="23047"/>
                  <a:pt x="3216123" y="0"/>
                  <a:pt x="3244552" y="0"/>
                </a:cubicBezTo>
                <a:close/>
                <a:moveTo>
                  <a:pt x="2446283" y="0"/>
                </a:moveTo>
                <a:lnTo>
                  <a:pt x="3120791" y="0"/>
                </a:lnTo>
                <a:cubicBezTo>
                  <a:pt x="3149220" y="0"/>
                  <a:pt x="3172267" y="23047"/>
                  <a:pt x="3172267" y="51476"/>
                </a:cubicBezTo>
                <a:lnTo>
                  <a:pt x="3172267" y="725984"/>
                </a:lnTo>
                <a:cubicBezTo>
                  <a:pt x="3172267" y="754413"/>
                  <a:pt x="3149220" y="777460"/>
                  <a:pt x="3120791" y="777460"/>
                </a:cubicBezTo>
                <a:lnTo>
                  <a:pt x="2446283" y="777460"/>
                </a:lnTo>
                <a:cubicBezTo>
                  <a:pt x="2417854" y="777460"/>
                  <a:pt x="2394807" y="754413"/>
                  <a:pt x="2394807" y="725984"/>
                </a:cubicBezTo>
                <a:lnTo>
                  <a:pt x="2394807" y="51476"/>
                </a:lnTo>
                <a:cubicBezTo>
                  <a:pt x="2394807" y="23047"/>
                  <a:pt x="2417854" y="0"/>
                  <a:pt x="2446283" y="0"/>
                </a:cubicBezTo>
                <a:close/>
                <a:moveTo>
                  <a:pt x="1648014" y="0"/>
                </a:moveTo>
                <a:lnTo>
                  <a:pt x="2322522" y="0"/>
                </a:lnTo>
                <a:cubicBezTo>
                  <a:pt x="2350951" y="0"/>
                  <a:pt x="2373998" y="23047"/>
                  <a:pt x="2373998" y="51476"/>
                </a:cubicBezTo>
                <a:lnTo>
                  <a:pt x="2373998" y="725984"/>
                </a:lnTo>
                <a:cubicBezTo>
                  <a:pt x="2373998" y="754413"/>
                  <a:pt x="2350951" y="777460"/>
                  <a:pt x="2322522" y="777460"/>
                </a:cubicBezTo>
                <a:lnTo>
                  <a:pt x="1648014" y="777460"/>
                </a:lnTo>
                <a:cubicBezTo>
                  <a:pt x="1619585" y="777460"/>
                  <a:pt x="1596538" y="754413"/>
                  <a:pt x="1596538" y="725984"/>
                </a:cubicBezTo>
                <a:lnTo>
                  <a:pt x="1596538" y="51476"/>
                </a:lnTo>
                <a:cubicBezTo>
                  <a:pt x="1596538" y="23047"/>
                  <a:pt x="1619585" y="0"/>
                  <a:pt x="1648014" y="0"/>
                </a:cubicBezTo>
                <a:close/>
                <a:moveTo>
                  <a:pt x="849745" y="0"/>
                </a:moveTo>
                <a:lnTo>
                  <a:pt x="1524253" y="0"/>
                </a:lnTo>
                <a:cubicBezTo>
                  <a:pt x="1552682" y="0"/>
                  <a:pt x="1575729" y="23047"/>
                  <a:pt x="1575729" y="51476"/>
                </a:cubicBezTo>
                <a:lnTo>
                  <a:pt x="1575729" y="725984"/>
                </a:lnTo>
                <a:cubicBezTo>
                  <a:pt x="1575729" y="754413"/>
                  <a:pt x="1552682" y="777460"/>
                  <a:pt x="1524253" y="777460"/>
                </a:cubicBezTo>
                <a:lnTo>
                  <a:pt x="849745" y="777460"/>
                </a:lnTo>
                <a:cubicBezTo>
                  <a:pt x="821316" y="777460"/>
                  <a:pt x="798269" y="754413"/>
                  <a:pt x="798269" y="725984"/>
                </a:cubicBezTo>
                <a:lnTo>
                  <a:pt x="798269" y="51476"/>
                </a:lnTo>
                <a:cubicBezTo>
                  <a:pt x="798269" y="23047"/>
                  <a:pt x="821316" y="0"/>
                  <a:pt x="849745" y="0"/>
                </a:cubicBezTo>
                <a:close/>
                <a:moveTo>
                  <a:pt x="51476" y="0"/>
                </a:moveTo>
                <a:lnTo>
                  <a:pt x="725984" y="0"/>
                </a:lnTo>
                <a:cubicBezTo>
                  <a:pt x="754413" y="0"/>
                  <a:pt x="777460" y="23047"/>
                  <a:pt x="777460" y="51476"/>
                </a:cubicBezTo>
                <a:lnTo>
                  <a:pt x="777460" y="725984"/>
                </a:lnTo>
                <a:cubicBezTo>
                  <a:pt x="777460" y="754413"/>
                  <a:pt x="754413" y="777460"/>
                  <a:pt x="725984" y="777460"/>
                </a:cubicBezTo>
                <a:lnTo>
                  <a:pt x="51476" y="777460"/>
                </a:lnTo>
                <a:cubicBezTo>
                  <a:pt x="23047" y="777460"/>
                  <a:pt x="0" y="754413"/>
                  <a:pt x="0" y="725984"/>
                </a:cubicBezTo>
                <a:lnTo>
                  <a:pt x="0" y="51476"/>
                </a:lnTo>
                <a:cubicBezTo>
                  <a:pt x="0" y="23047"/>
                  <a:pt x="23047" y="0"/>
                  <a:pt x="51476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-577850" sx="24000" sy="24000" flip="none" algn="ctr"/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2" name="íṧľïďé"/>
          <p:cNvSpPr/>
          <p:nvPr/>
        </p:nvSpPr>
        <p:spPr>
          <a:xfrm>
            <a:off x="673100" y="1125538"/>
            <a:ext cx="10845800" cy="2433392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lvl="0" algn="ctr" defTabSz="913765">
              <a:buSzPct val="25000"/>
              <a:defRPr/>
            </a:pPr>
            <a:endParaRPr lang="en-US" altLang="zh-CN" b="1" i="1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800" y="127000"/>
            <a:ext cx="1256400" cy="54533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454C907-E984-434B-96A6-D7AFA86F494D}"/>
              </a:ext>
            </a:extLst>
          </p:cNvPr>
          <p:cNvSpPr/>
          <p:nvPr/>
        </p:nvSpPr>
        <p:spPr>
          <a:xfrm>
            <a:off x="304800" y="6375400"/>
            <a:ext cx="341544" cy="342900"/>
          </a:xfrm>
          <a:prstGeom prst="ellipse">
            <a:avLst/>
          </a:prstGeom>
          <a:solidFill>
            <a:srgbClr val="A00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 Nova Light" panose="020B03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7544" cy="6858594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27000"/>
            <a:ext cx="11582400" cy="475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kern="1200" dirty="0" smtClean="0">
                <a:solidFill>
                  <a:schemeClr val="tx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572170-CA43-433E-804D-820BC9D712DD}"/>
              </a:ext>
            </a:extLst>
          </p:cNvPr>
          <p:cNvSpPr txBox="1"/>
          <p:nvPr/>
        </p:nvSpPr>
        <p:spPr>
          <a:xfrm>
            <a:off x="250178" y="6416045"/>
            <a:ext cx="4507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664705E-FE91-4164-8016-C06460B65337}" type="slidenum">
              <a:rPr lang="en-US" sz="1100" b="1" smtClean="0">
                <a:solidFill>
                  <a:schemeClr val="bg1"/>
                </a:solidFill>
                <a:latin typeface="Arial Nova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‹Nr.›</a:t>
            </a:fld>
            <a:endParaRPr lang="en-US" sz="1100" b="1">
              <a:solidFill>
                <a:schemeClr val="bg1"/>
              </a:solidFill>
              <a:latin typeface="Arial Nova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iṡļîḑe">
            <a:extLst>
              <a:ext uri="{FF2B5EF4-FFF2-40B4-BE49-F238E27FC236}">
                <a16:creationId xmlns:a16="http://schemas.microsoft.com/office/drawing/2014/main" id="{0EBB4768-1214-40A6-BD15-9553C2E278E6}"/>
              </a:ext>
            </a:extLst>
          </p:cNvPr>
          <p:cNvSpPr/>
          <p:nvPr/>
        </p:nvSpPr>
        <p:spPr>
          <a:xfrm>
            <a:off x="5262900" y="2706392"/>
            <a:ext cx="1666200" cy="1666212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7" name="肘形连接符 74">
            <a:extLst>
              <a:ext uri="{FF2B5EF4-FFF2-40B4-BE49-F238E27FC236}">
                <a16:creationId xmlns:a16="http://schemas.microsoft.com/office/drawing/2014/main" id="{22A6A25B-F1D5-4591-906B-E71723988F53}"/>
              </a:ext>
            </a:extLst>
          </p:cNvPr>
          <p:cNvCxnSpPr/>
          <p:nvPr/>
        </p:nvCxnSpPr>
        <p:spPr>
          <a:xfrm rot="16200000" flipH="1">
            <a:off x="5912164" y="4556439"/>
            <a:ext cx="367673" cy="1"/>
          </a:xfrm>
          <a:prstGeom prst="bentConnector3">
            <a:avLst>
              <a:gd name="adj1" fmla="val 50000"/>
            </a:avLst>
          </a:prstGeom>
          <a:ln w="3175" cap="rnd">
            <a:solidFill>
              <a:schemeClr val="bg1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007668" y="4745736"/>
            <a:ext cx="4176664" cy="48346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Arial Nova" panose="020B0504020202020204" pitchFamily="34" charset="0"/>
              </a:defRPr>
            </a:lvl1pPr>
          </a:lstStyle>
          <a:p>
            <a:pPr lvl="0"/>
            <a:r>
              <a:rPr lang="en-GB"/>
              <a:t>Name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007668" y="5673573"/>
            <a:ext cx="4176664" cy="4834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u="none">
                <a:latin typeface="Arial Nova Light" panose="020B0304020202020204" pitchFamily="34" charset="0"/>
              </a:defRPr>
            </a:lvl1pPr>
          </a:lstStyle>
          <a:p>
            <a:pPr lvl="0"/>
            <a:r>
              <a:rPr lang="en-GB"/>
              <a:t>Email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88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media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528" cy="68585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800" y="127000"/>
            <a:ext cx="1256400" cy="54533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454C907-E984-434B-96A6-D7AFA86F494D}"/>
              </a:ext>
            </a:extLst>
          </p:cNvPr>
          <p:cNvSpPr/>
          <p:nvPr/>
        </p:nvSpPr>
        <p:spPr>
          <a:xfrm>
            <a:off x="304800" y="6375400"/>
            <a:ext cx="341544" cy="342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 Nova Light" panose="020B03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572170-CA43-433E-804D-820BC9D712DD}"/>
              </a:ext>
            </a:extLst>
          </p:cNvPr>
          <p:cNvSpPr txBox="1"/>
          <p:nvPr/>
        </p:nvSpPr>
        <p:spPr>
          <a:xfrm>
            <a:off x="250178" y="6416045"/>
            <a:ext cx="4507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664705E-FE91-4164-8016-C06460B65337}" type="slidenum">
              <a:rPr lang="en-US" sz="1100" b="1" smtClean="0">
                <a:solidFill>
                  <a:schemeClr val="bg2"/>
                </a:solidFill>
                <a:latin typeface="Arial Nova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‹Nr.›</a:t>
            </a:fld>
            <a:endParaRPr lang="en-US" sz="1100" b="1">
              <a:solidFill>
                <a:schemeClr val="bg2"/>
              </a:solidFill>
              <a:latin typeface="Arial Nova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528" y="3109808"/>
            <a:ext cx="5790672" cy="649392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3600" b="1" kern="1200" dirty="0" smtClean="0">
                <a:solidFill>
                  <a:schemeClr val="tx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27000"/>
            <a:ext cx="11582400" cy="475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kern="1200" dirty="0" smtClean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50796"/>
            <a:ext cx="11582400" cy="50490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5483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8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765137" y="1065749"/>
            <a:ext cx="10114148" cy="3216228"/>
          </a:xfrm>
          <a:prstGeom prst="rect">
            <a:avLst/>
          </a:prstGeom>
        </p:spPr>
        <p:txBody>
          <a:bodyPr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8000" i="0" u="none" kern="1200" cap="all" spc="-133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/>
              <a:t>INSERT YOUR</a:t>
            </a:r>
            <a:br>
              <a:rPr lang="it-IT"/>
            </a:br>
            <a:r>
              <a:rPr lang="it-IT"/>
              <a:t>TITLE HERE</a:t>
            </a:r>
            <a:endParaRPr lang="en-US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5136" y="4501189"/>
            <a:ext cx="10114149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indent="0" algn="l">
              <a:buNone/>
              <a:defRPr sz="2400" b="0" cap="none">
                <a:solidFill>
                  <a:srgbClr val="FFFFFF"/>
                </a:solidFill>
                <a:latin typeface="Arial Nova" panose="020B0504020202020204" pitchFamily="34" charset="0"/>
                <a:cs typeface="Arial Nova" panose="020B05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err="1"/>
              <a:t>Insert</a:t>
            </a:r>
            <a:r>
              <a:rPr lang="it-IT"/>
              <a:t>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here</a:t>
            </a:r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800" y="6172961"/>
            <a:ext cx="1256400" cy="54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21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8"/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800" y="127000"/>
            <a:ext cx="1256400" cy="54533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454C907-E984-434B-96A6-D7AFA86F494D}"/>
              </a:ext>
            </a:extLst>
          </p:cNvPr>
          <p:cNvSpPr/>
          <p:nvPr/>
        </p:nvSpPr>
        <p:spPr>
          <a:xfrm>
            <a:off x="304800" y="6375400"/>
            <a:ext cx="341544" cy="342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 Nova Light" panose="020B03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572170-CA43-433E-804D-820BC9D712DD}"/>
              </a:ext>
            </a:extLst>
          </p:cNvPr>
          <p:cNvSpPr txBox="1"/>
          <p:nvPr/>
        </p:nvSpPr>
        <p:spPr>
          <a:xfrm>
            <a:off x="250178" y="6416045"/>
            <a:ext cx="4507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664705E-FE91-4164-8016-C06460B65337}" type="slidenum">
              <a:rPr lang="en-US" sz="1100" b="1" smtClean="0">
                <a:solidFill>
                  <a:schemeClr val="bg2"/>
                </a:solidFill>
                <a:latin typeface="Arial Nova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‹Nr.›</a:t>
            </a:fld>
            <a:endParaRPr lang="en-US" sz="1100" b="1">
              <a:solidFill>
                <a:schemeClr val="bg2"/>
              </a:solidFill>
              <a:latin typeface="Arial Nova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27000"/>
            <a:ext cx="11582400" cy="475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kern="1200" dirty="0" smtClean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50796"/>
            <a:ext cx="11582400" cy="50490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17034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00" y="2651400"/>
            <a:ext cx="1555200" cy="15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29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776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800" y="127000"/>
            <a:ext cx="1256400" cy="54533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454C907-E984-434B-96A6-D7AFA86F494D}"/>
              </a:ext>
            </a:extLst>
          </p:cNvPr>
          <p:cNvSpPr/>
          <p:nvPr userDrawn="1"/>
        </p:nvSpPr>
        <p:spPr>
          <a:xfrm>
            <a:off x="304800" y="6375400"/>
            <a:ext cx="341544" cy="342900"/>
          </a:xfrm>
          <a:prstGeom prst="ellipse">
            <a:avLst/>
          </a:prstGeom>
          <a:solidFill>
            <a:srgbClr val="A00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 Nova Light" panose="020B03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7544" cy="6858594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27000"/>
            <a:ext cx="11582400" cy="475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kern="1200" dirty="0" smtClean="0">
                <a:solidFill>
                  <a:schemeClr val="tx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650796"/>
            <a:ext cx="11582400" cy="50490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latin typeface="Arial Nova Light" panose="020B0304020202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572170-CA43-433E-804D-820BC9D712DD}"/>
              </a:ext>
            </a:extLst>
          </p:cNvPr>
          <p:cNvSpPr txBox="1"/>
          <p:nvPr userDrawn="1"/>
        </p:nvSpPr>
        <p:spPr>
          <a:xfrm>
            <a:off x="250178" y="6416045"/>
            <a:ext cx="4507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664705E-FE91-4164-8016-C06460B65337}" type="slidenum">
              <a:rPr lang="en-US" sz="1100" b="1" smtClean="0">
                <a:solidFill>
                  <a:schemeClr val="bg1"/>
                </a:solidFill>
                <a:latin typeface="Arial Nova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‹Nr.›</a:t>
            </a:fld>
            <a:endParaRPr lang="en-US" sz="1100" b="1">
              <a:solidFill>
                <a:schemeClr val="bg1"/>
              </a:solidFill>
              <a:latin typeface="Arial Nova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295400"/>
            <a:ext cx="11582400" cy="517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GB"/>
              <a:t>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27000"/>
            <a:ext cx="11582400" cy="475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kern="1200" dirty="0" smtClean="0">
                <a:solidFill>
                  <a:schemeClr val="tx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650796"/>
            <a:ext cx="11582400" cy="50490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latin typeface="Arial Nova Light" panose="020B0304020202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295400"/>
            <a:ext cx="11582400" cy="517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GB"/>
              <a:t>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5" hasCustomPrompt="1"/>
          </p:nvPr>
        </p:nvSpPr>
        <p:spPr>
          <a:xfrm>
            <a:off x="1216660" y="6375400"/>
            <a:ext cx="4879340" cy="21544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/>
              <a:t>Source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800" y="127000"/>
            <a:ext cx="1256400" cy="54533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454C907-E984-434B-96A6-D7AFA86F494D}"/>
              </a:ext>
            </a:extLst>
          </p:cNvPr>
          <p:cNvSpPr/>
          <p:nvPr userDrawn="1"/>
        </p:nvSpPr>
        <p:spPr>
          <a:xfrm>
            <a:off x="304800" y="6375400"/>
            <a:ext cx="341544" cy="342900"/>
          </a:xfrm>
          <a:prstGeom prst="ellipse">
            <a:avLst/>
          </a:prstGeom>
          <a:solidFill>
            <a:srgbClr val="A00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 Nova Light" panose="020B03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7544" cy="6858594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27000"/>
            <a:ext cx="11582400" cy="475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kern="1200" dirty="0" smtClean="0">
                <a:solidFill>
                  <a:schemeClr val="tx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650796"/>
            <a:ext cx="11582400" cy="50490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latin typeface="Arial Nova Light" panose="020B0304020202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572170-CA43-433E-804D-820BC9D712DD}"/>
              </a:ext>
            </a:extLst>
          </p:cNvPr>
          <p:cNvSpPr txBox="1"/>
          <p:nvPr userDrawn="1"/>
        </p:nvSpPr>
        <p:spPr>
          <a:xfrm>
            <a:off x="250178" y="6416045"/>
            <a:ext cx="4507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664705E-FE91-4164-8016-C06460B65337}" type="slidenum">
              <a:rPr lang="en-US" sz="1100" b="1" smtClean="0">
                <a:solidFill>
                  <a:schemeClr val="bg1"/>
                </a:solidFill>
                <a:latin typeface="Arial Nova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‹Nr.›</a:t>
            </a:fld>
            <a:endParaRPr lang="en-US" sz="1100" b="1">
              <a:solidFill>
                <a:schemeClr val="bg1"/>
              </a:solidFill>
              <a:latin typeface="Arial Nova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295400"/>
            <a:ext cx="11582400" cy="517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GB"/>
              <a:t>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1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ïšľïḍè"/>
          <p:cNvSpPr/>
          <p:nvPr/>
        </p:nvSpPr>
        <p:spPr>
          <a:xfrm>
            <a:off x="0" y="1123950"/>
            <a:ext cx="12192000" cy="2434980"/>
          </a:xfrm>
          <a:custGeom>
            <a:avLst/>
            <a:gdLst/>
            <a:ahLst/>
            <a:cxnLst/>
            <a:rect l="l" t="t" r="r" b="b"/>
            <a:pathLst>
              <a:path w="7961882" h="3169464">
                <a:moveTo>
                  <a:pt x="7235898" y="2392004"/>
                </a:moveTo>
                <a:lnTo>
                  <a:pt x="7910406" y="2392004"/>
                </a:lnTo>
                <a:cubicBezTo>
                  <a:pt x="7938835" y="2392004"/>
                  <a:pt x="7961882" y="2415051"/>
                  <a:pt x="7961882" y="2443480"/>
                </a:cubicBezTo>
                <a:lnTo>
                  <a:pt x="7961882" y="3117988"/>
                </a:lnTo>
                <a:cubicBezTo>
                  <a:pt x="7961882" y="3146417"/>
                  <a:pt x="7938835" y="3169464"/>
                  <a:pt x="7910406" y="3169464"/>
                </a:cubicBezTo>
                <a:lnTo>
                  <a:pt x="7235898" y="3169464"/>
                </a:lnTo>
                <a:cubicBezTo>
                  <a:pt x="7207469" y="3169464"/>
                  <a:pt x="7184422" y="3146417"/>
                  <a:pt x="7184422" y="3117988"/>
                </a:cubicBezTo>
                <a:lnTo>
                  <a:pt x="7184422" y="2443480"/>
                </a:lnTo>
                <a:cubicBezTo>
                  <a:pt x="7184422" y="2415051"/>
                  <a:pt x="7207469" y="2392004"/>
                  <a:pt x="7235898" y="2392004"/>
                </a:cubicBezTo>
                <a:close/>
                <a:moveTo>
                  <a:pt x="6437628" y="2392004"/>
                </a:moveTo>
                <a:lnTo>
                  <a:pt x="7112136" y="2392004"/>
                </a:lnTo>
                <a:cubicBezTo>
                  <a:pt x="7140565" y="2392004"/>
                  <a:pt x="7163612" y="2415051"/>
                  <a:pt x="7163612" y="2443480"/>
                </a:cubicBezTo>
                <a:lnTo>
                  <a:pt x="7163612" y="3117988"/>
                </a:lnTo>
                <a:cubicBezTo>
                  <a:pt x="7163612" y="3146417"/>
                  <a:pt x="7140565" y="3169464"/>
                  <a:pt x="7112136" y="3169464"/>
                </a:cubicBezTo>
                <a:lnTo>
                  <a:pt x="6437628" y="3169464"/>
                </a:lnTo>
                <a:cubicBezTo>
                  <a:pt x="6409199" y="3169464"/>
                  <a:pt x="6386152" y="3146417"/>
                  <a:pt x="6386152" y="3117988"/>
                </a:cubicBezTo>
                <a:lnTo>
                  <a:pt x="6386152" y="2443480"/>
                </a:lnTo>
                <a:cubicBezTo>
                  <a:pt x="6386152" y="2415051"/>
                  <a:pt x="6409199" y="2392004"/>
                  <a:pt x="6437628" y="2392004"/>
                </a:cubicBezTo>
                <a:close/>
                <a:moveTo>
                  <a:pt x="5639359" y="2392004"/>
                </a:moveTo>
                <a:lnTo>
                  <a:pt x="6313867" y="2392004"/>
                </a:lnTo>
                <a:cubicBezTo>
                  <a:pt x="6342296" y="2392004"/>
                  <a:pt x="6365343" y="2415051"/>
                  <a:pt x="6365343" y="2443480"/>
                </a:cubicBezTo>
                <a:lnTo>
                  <a:pt x="6365343" y="3117988"/>
                </a:lnTo>
                <a:cubicBezTo>
                  <a:pt x="6365343" y="3146417"/>
                  <a:pt x="6342296" y="3169464"/>
                  <a:pt x="6313867" y="3169464"/>
                </a:cubicBezTo>
                <a:lnTo>
                  <a:pt x="5639359" y="3169464"/>
                </a:lnTo>
                <a:cubicBezTo>
                  <a:pt x="5610930" y="3169464"/>
                  <a:pt x="5587883" y="3146417"/>
                  <a:pt x="5587883" y="3117988"/>
                </a:cubicBezTo>
                <a:lnTo>
                  <a:pt x="5587883" y="2443480"/>
                </a:lnTo>
                <a:cubicBezTo>
                  <a:pt x="5587883" y="2415051"/>
                  <a:pt x="5610930" y="2392004"/>
                  <a:pt x="5639359" y="2392004"/>
                </a:cubicBezTo>
                <a:close/>
                <a:moveTo>
                  <a:pt x="4841090" y="2392004"/>
                </a:moveTo>
                <a:lnTo>
                  <a:pt x="5515598" y="2392004"/>
                </a:lnTo>
                <a:cubicBezTo>
                  <a:pt x="5544027" y="2392004"/>
                  <a:pt x="5567074" y="2415051"/>
                  <a:pt x="5567074" y="2443480"/>
                </a:cubicBezTo>
                <a:lnTo>
                  <a:pt x="5567074" y="3117988"/>
                </a:lnTo>
                <a:cubicBezTo>
                  <a:pt x="5567074" y="3146417"/>
                  <a:pt x="5544027" y="3169464"/>
                  <a:pt x="5515598" y="3169464"/>
                </a:cubicBezTo>
                <a:lnTo>
                  <a:pt x="4841090" y="3169464"/>
                </a:lnTo>
                <a:cubicBezTo>
                  <a:pt x="4812661" y="3169464"/>
                  <a:pt x="4789614" y="3146417"/>
                  <a:pt x="4789614" y="3117988"/>
                </a:cubicBezTo>
                <a:lnTo>
                  <a:pt x="4789614" y="2443480"/>
                </a:lnTo>
                <a:cubicBezTo>
                  <a:pt x="4789614" y="2415051"/>
                  <a:pt x="4812661" y="2392004"/>
                  <a:pt x="4841090" y="2392004"/>
                </a:cubicBezTo>
                <a:close/>
                <a:moveTo>
                  <a:pt x="4042821" y="2392004"/>
                </a:moveTo>
                <a:lnTo>
                  <a:pt x="4717329" y="2392004"/>
                </a:lnTo>
                <a:cubicBezTo>
                  <a:pt x="4745758" y="2392004"/>
                  <a:pt x="4768805" y="2415051"/>
                  <a:pt x="4768805" y="2443480"/>
                </a:cubicBezTo>
                <a:lnTo>
                  <a:pt x="4768805" y="3117988"/>
                </a:lnTo>
                <a:cubicBezTo>
                  <a:pt x="4768805" y="3146417"/>
                  <a:pt x="4745758" y="3169464"/>
                  <a:pt x="4717329" y="3169464"/>
                </a:cubicBezTo>
                <a:lnTo>
                  <a:pt x="4042821" y="3169464"/>
                </a:lnTo>
                <a:cubicBezTo>
                  <a:pt x="4014392" y="3169464"/>
                  <a:pt x="3991345" y="3146417"/>
                  <a:pt x="3991345" y="3117988"/>
                </a:cubicBezTo>
                <a:lnTo>
                  <a:pt x="3991345" y="2443480"/>
                </a:lnTo>
                <a:cubicBezTo>
                  <a:pt x="3991345" y="2415051"/>
                  <a:pt x="4014392" y="2392004"/>
                  <a:pt x="4042821" y="2392004"/>
                </a:cubicBezTo>
                <a:close/>
                <a:moveTo>
                  <a:pt x="3244552" y="2392004"/>
                </a:moveTo>
                <a:lnTo>
                  <a:pt x="3919060" y="2392004"/>
                </a:lnTo>
                <a:cubicBezTo>
                  <a:pt x="3947489" y="2392004"/>
                  <a:pt x="3970536" y="2415051"/>
                  <a:pt x="3970536" y="2443480"/>
                </a:cubicBezTo>
                <a:lnTo>
                  <a:pt x="3970536" y="3117988"/>
                </a:lnTo>
                <a:cubicBezTo>
                  <a:pt x="3970536" y="3146417"/>
                  <a:pt x="3947489" y="3169464"/>
                  <a:pt x="3919060" y="3169464"/>
                </a:cubicBezTo>
                <a:lnTo>
                  <a:pt x="3244552" y="3169464"/>
                </a:lnTo>
                <a:cubicBezTo>
                  <a:pt x="3216123" y="3169464"/>
                  <a:pt x="3193076" y="3146417"/>
                  <a:pt x="3193076" y="3117988"/>
                </a:cubicBezTo>
                <a:lnTo>
                  <a:pt x="3193076" y="2443480"/>
                </a:lnTo>
                <a:cubicBezTo>
                  <a:pt x="3193076" y="2415051"/>
                  <a:pt x="3216123" y="2392004"/>
                  <a:pt x="3244552" y="2392004"/>
                </a:cubicBezTo>
                <a:close/>
                <a:moveTo>
                  <a:pt x="2446283" y="2392004"/>
                </a:moveTo>
                <a:lnTo>
                  <a:pt x="3120791" y="2392004"/>
                </a:lnTo>
                <a:cubicBezTo>
                  <a:pt x="3149220" y="2392004"/>
                  <a:pt x="3172267" y="2415051"/>
                  <a:pt x="3172267" y="2443480"/>
                </a:cubicBezTo>
                <a:lnTo>
                  <a:pt x="3172267" y="3117988"/>
                </a:lnTo>
                <a:cubicBezTo>
                  <a:pt x="3172267" y="3146417"/>
                  <a:pt x="3149220" y="3169464"/>
                  <a:pt x="3120791" y="3169464"/>
                </a:cubicBezTo>
                <a:lnTo>
                  <a:pt x="2446283" y="3169464"/>
                </a:lnTo>
                <a:cubicBezTo>
                  <a:pt x="2417854" y="3169464"/>
                  <a:pt x="2394807" y="3146417"/>
                  <a:pt x="2394807" y="3117988"/>
                </a:cubicBezTo>
                <a:lnTo>
                  <a:pt x="2394807" y="2443480"/>
                </a:lnTo>
                <a:cubicBezTo>
                  <a:pt x="2394807" y="2415051"/>
                  <a:pt x="2417854" y="2392004"/>
                  <a:pt x="2446283" y="2392004"/>
                </a:cubicBezTo>
                <a:close/>
                <a:moveTo>
                  <a:pt x="1648014" y="2392004"/>
                </a:moveTo>
                <a:lnTo>
                  <a:pt x="2322522" y="2392004"/>
                </a:lnTo>
                <a:cubicBezTo>
                  <a:pt x="2350951" y="2392004"/>
                  <a:pt x="2373998" y="2415051"/>
                  <a:pt x="2373998" y="2443480"/>
                </a:cubicBezTo>
                <a:lnTo>
                  <a:pt x="2373998" y="3117988"/>
                </a:lnTo>
                <a:cubicBezTo>
                  <a:pt x="2373998" y="3146417"/>
                  <a:pt x="2350951" y="3169464"/>
                  <a:pt x="2322522" y="3169464"/>
                </a:cubicBezTo>
                <a:lnTo>
                  <a:pt x="1648014" y="3169464"/>
                </a:lnTo>
                <a:cubicBezTo>
                  <a:pt x="1619585" y="3169464"/>
                  <a:pt x="1596538" y="3146417"/>
                  <a:pt x="1596538" y="3117988"/>
                </a:cubicBezTo>
                <a:lnTo>
                  <a:pt x="1596538" y="2443480"/>
                </a:lnTo>
                <a:cubicBezTo>
                  <a:pt x="1596538" y="2415051"/>
                  <a:pt x="1619585" y="2392004"/>
                  <a:pt x="1648014" y="2392004"/>
                </a:cubicBezTo>
                <a:close/>
                <a:moveTo>
                  <a:pt x="849745" y="2392004"/>
                </a:moveTo>
                <a:lnTo>
                  <a:pt x="1524253" y="2392004"/>
                </a:lnTo>
                <a:cubicBezTo>
                  <a:pt x="1552682" y="2392004"/>
                  <a:pt x="1575729" y="2415051"/>
                  <a:pt x="1575729" y="2443480"/>
                </a:cubicBezTo>
                <a:lnTo>
                  <a:pt x="1575729" y="3117988"/>
                </a:lnTo>
                <a:cubicBezTo>
                  <a:pt x="1575729" y="3146417"/>
                  <a:pt x="1552682" y="3169464"/>
                  <a:pt x="1524253" y="3169464"/>
                </a:cubicBezTo>
                <a:lnTo>
                  <a:pt x="849745" y="3169464"/>
                </a:lnTo>
                <a:cubicBezTo>
                  <a:pt x="821316" y="3169464"/>
                  <a:pt x="798269" y="3146417"/>
                  <a:pt x="798269" y="3117988"/>
                </a:cubicBezTo>
                <a:lnTo>
                  <a:pt x="798269" y="2443480"/>
                </a:lnTo>
                <a:cubicBezTo>
                  <a:pt x="798269" y="2415051"/>
                  <a:pt x="821316" y="2392004"/>
                  <a:pt x="849745" y="2392004"/>
                </a:cubicBezTo>
                <a:close/>
                <a:moveTo>
                  <a:pt x="51476" y="2392004"/>
                </a:moveTo>
                <a:lnTo>
                  <a:pt x="725984" y="2392004"/>
                </a:lnTo>
                <a:cubicBezTo>
                  <a:pt x="754413" y="2392004"/>
                  <a:pt x="777460" y="2415051"/>
                  <a:pt x="777460" y="2443480"/>
                </a:cubicBezTo>
                <a:lnTo>
                  <a:pt x="777460" y="3117988"/>
                </a:lnTo>
                <a:cubicBezTo>
                  <a:pt x="777460" y="3146417"/>
                  <a:pt x="754413" y="3169464"/>
                  <a:pt x="725984" y="3169464"/>
                </a:cubicBezTo>
                <a:lnTo>
                  <a:pt x="51476" y="3169464"/>
                </a:lnTo>
                <a:cubicBezTo>
                  <a:pt x="23047" y="3169464"/>
                  <a:pt x="0" y="3146417"/>
                  <a:pt x="0" y="3117988"/>
                </a:cubicBezTo>
                <a:lnTo>
                  <a:pt x="0" y="2443480"/>
                </a:lnTo>
                <a:cubicBezTo>
                  <a:pt x="0" y="2415051"/>
                  <a:pt x="23047" y="2392004"/>
                  <a:pt x="51476" y="2392004"/>
                </a:cubicBezTo>
                <a:close/>
                <a:moveTo>
                  <a:pt x="7235898" y="1594670"/>
                </a:moveTo>
                <a:lnTo>
                  <a:pt x="7910406" y="1594670"/>
                </a:lnTo>
                <a:cubicBezTo>
                  <a:pt x="7938835" y="1594670"/>
                  <a:pt x="7961882" y="1617717"/>
                  <a:pt x="7961882" y="1646146"/>
                </a:cubicBezTo>
                <a:lnTo>
                  <a:pt x="7961882" y="2320654"/>
                </a:lnTo>
                <a:cubicBezTo>
                  <a:pt x="7961882" y="2349083"/>
                  <a:pt x="7938835" y="2372130"/>
                  <a:pt x="7910406" y="2372130"/>
                </a:cubicBezTo>
                <a:lnTo>
                  <a:pt x="7235898" y="2372130"/>
                </a:lnTo>
                <a:cubicBezTo>
                  <a:pt x="7207469" y="2372130"/>
                  <a:pt x="7184422" y="2349083"/>
                  <a:pt x="7184422" y="2320654"/>
                </a:cubicBezTo>
                <a:lnTo>
                  <a:pt x="7184422" y="1646146"/>
                </a:lnTo>
                <a:cubicBezTo>
                  <a:pt x="7184422" y="1617717"/>
                  <a:pt x="7207469" y="1594670"/>
                  <a:pt x="7235898" y="1594670"/>
                </a:cubicBezTo>
                <a:close/>
                <a:moveTo>
                  <a:pt x="6437628" y="1594670"/>
                </a:moveTo>
                <a:lnTo>
                  <a:pt x="7112136" y="1594670"/>
                </a:lnTo>
                <a:cubicBezTo>
                  <a:pt x="7140565" y="1594670"/>
                  <a:pt x="7163612" y="1617717"/>
                  <a:pt x="7163612" y="1646146"/>
                </a:cubicBezTo>
                <a:lnTo>
                  <a:pt x="7163612" y="2320654"/>
                </a:lnTo>
                <a:cubicBezTo>
                  <a:pt x="7163612" y="2349083"/>
                  <a:pt x="7140565" y="2372130"/>
                  <a:pt x="7112136" y="2372130"/>
                </a:cubicBezTo>
                <a:lnTo>
                  <a:pt x="6437628" y="2372130"/>
                </a:lnTo>
                <a:cubicBezTo>
                  <a:pt x="6409199" y="2372130"/>
                  <a:pt x="6386152" y="2349083"/>
                  <a:pt x="6386152" y="2320654"/>
                </a:cubicBezTo>
                <a:lnTo>
                  <a:pt x="6386152" y="1646146"/>
                </a:lnTo>
                <a:cubicBezTo>
                  <a:pt x="6386152" y="1617717"/>
                  <a:pt x="6409199" y="1594670"/>
                  <a:pt x="6437628" y="1594670"/>
                </a:cubicBezTo>
                <a:close/>
                <a:moveTo>
                  <a:pt x="5639359" y="1594670"/>
                </a:moveTo>
                <a:lnTo>
                  <a:pt x="6313867" y="1594670"/>
                </a:lnTo>
                <a:cubicBezTo>
                  <a:pt x="6342296" y="1594670"/>
                  <a:pt x="6365343" y="1617717"/>
                  <a:pt x="6365343" y="1646146"/>
                </a:cubicBezTo>
                <a:lnTo>
                  <a:pt x="6365343" y="2320654"/>
                </a:lnTo>
                <a:cubicBezTo>
                  <a:pt x="6365343" y="2349083"/>
                  <a:pt x="6342296" y="2372130"/>
                  <a:pt x="6313867" y="2372130"/>
                </a:cubicBezTo>
                <a:lnTo>
                  <a:pt x="5639359" y="2372130"/>
                </a:lnTo>
                <a:cubicBezTo>
                  <a:pt x="5610930" y="2372130"/>
                  <a:pt x="5587883" y="2349083"/>
                  <a:pt x="5587883" y="2320654"/>
                </a:cubicBezTo>
                <a:lnTo>
                  <a:pt x="5587883" y="1646146"/>
                </a:lnTo>
                <a:cubicBezTo>
                  <a:pt x="5587883" y="1617717"/>
                  <a:pt x="5610930" y="1594670"/>
                  <a:pt x="5639359" y="1594670"/>
                </a:cubicBezTo>
                <a:close/>
                <a:moveTo>
                  <a:pt x="4841090" y="1594670"/>
                </a:moveTo>
                <a:lnTo>
                  <a:pt x="5515598" y="1594670"/>
                </a:lnTo>
                <a:cubicBezTo>
                  <a:pt x="5544027" y="1594670"/>
                  <a:pt x="5567074" y="1617717"/>
                  <a:pt x="5567074" y="1646146"/>
                </a:cubicBezTo>
                <a:lnTo>
                  <a:pt x="5567074" y="2320654"/>
                </a:lnTo>
                <a:cubicBezTo>
                  <a:pt x="5567074" y="2349083"/>
                  <a:pt x="5544027" y="2372130"/>
                  <a:pt x="5515598" y="2372130"/>
                </a:cubicBezTo>
                <a:lnTo>
                  <a:pt x="4841090" y="2372130"/>
                </a:lnTo>
                <a:cubicBezTo>
                  <a:pt x="4812661" y="2372130"/>
                  <a:pt x="4789614" y="2349083"/>
                  <a:pt x="4789614" y="2320654"/>
                </a:cubicBezTo>
                <a:lnTo>
                  <a:pt x="4789614" y="1646146"/>
                </a:lnTo>
                <a:cubicBezTo>
                  <a:pt x="4789614" y="1617717"/>
                  <a:pt x="4812661" y="1594670"/>
                  <a:pt x="4841090" y="1594670"/>
                </a:cubicBezTo>
                <a:close/>
                <a:moveTo>
                  <a:pt x="4042821" y="1594670"/>
                </a:moveTo>
                <a:lnTo>
                  <a:pt x="4717329" y="1594670"/>
                </a:lnTo>
                <a:cubicBezTo>
                  <a:pt x="4745758" y="1594670"/>
                  <a:pt x="4768805" y="1617717"/>
                  <a:pt x="4768805" y="1646146"/>
                </a:cubicBezTo>
                <a:lnTo>
                  <a:pt x="4768805" y="2320654"/>
                </a:lnTo>
                <a:cubicBezTo>
                  <a:pt x="4768805" y="2349083"/>
                  <a:pt x="4745758" y="2372130"/>
                  <a:pt x="4717329" y="2372130"/>
                </a:cubicBezTo>
                <a:lnTo>
                  <a:pt x="4042821" y="2372130"/>
                </a:lnTo>
                <a:cubicBezTo>
                  <a:pt x="4014392" y="2372130"/>
                  <a:pt x="3991345" y="2349083"/>
                  <a:pt x="3991345" y="2320654"/>
                </a:cubicBezTo>
                <a:lnTo>
                  <a:pt x="3991345" y="1646146"/>
                </a:lnTo>
                <a:cubicBezTo>
                  <a:pt x="3991345" y="1617717"/>
                  <a:pt x="4014392" y="1594670"/>
                  <a:pt x="4042821" y="1594670"/>
                </a:cubicBezTo>
                <a:close/>
                <a:moveTo>
                  <a:pt x="3244552" y="1594670"/>
                </a:moveTo>
                <a:lnTo>
                  <a:pt x="3919060" y="1594670"/>
                </a:lnTo>
                <a:cubicBezTo>
                  <a:pt x="3947489" y="1594670"/>
                  <a:pt x="3970536" y="1617717"/>
                  <a:pt x="3970536" y="1646146"/>
                </a:cubicBezTo>
                <a:lnTo>
                  <a:pt x="3970536" y="2320654"/>
                </a:lnTo>
                <a:cubicBezTo>
                  <a:pt x="3970536" y="2349083"/>
                  <a:pt x="3947489" y="2372130"/>
                  <a:pt x="3919060" y="2372130"/>
                </a:cubicBezTo>
                <a:lnTo>
                  <a:pt x="3244552" y="2372130"/>
                </a:lnTo>
                <a:cubicBezTo>
                  <a:pt x="3216123" y="2372130"/>
                  <a:pt x="3193076" y="2349083"/>
                  <a:pt x="3193076" y="2320654"/>
                </a:cubicBezTo>
                <a:lnTo>
                  <a:pt x="3193076" y="1646146"/>
                </a:lnTo>
                <a:cubicBezTo>
                  <a:pt x="3193076" y="1617717"/>
                  <a:pt x="3216123" y="1594670"/>
                  <a:pt x="3244552" y="1594670"/>
                </a:cubicBezTo>
                <a:close/>
                <a:moveTo>
                  <a:pt x="2446283" y="1594670"/>
                </a:moveTo>
                <a:lnTo>
                  <a:pt x="3120791" y="1594670"/>
                </a:lnTo>
                <a:cubicBezTo>
                  <a:pt x="3149220" y="1594670"/>
                  <a:pt x="3172267" y="1617717"/>
                  <a:pt x="3172267" y="1646146"/>
                </a:cubicBezTo>
                <a:lnTo>
                  <a:pt x="3172267" y="2320654"/>
                </a:lnTo>
                <a:cubicBezTo>
                  <a:pt x="3172267" y="2349083"/>
                  <a:pt x="3149220" y="2372130"/>
                  <a:pt x="3120791" y="2372130"/>
                </a:cubicBezTo>
                <a:lnTo>
                  <a:pt x="2446283" y="2372130"/>
                </a:lnTo>
                <a:cubicBezTo>
                  <a:pt x="2417854" y="2372130"/>
                  <a:pt x="2394807" y="2349083"/>
                  <a:pt x="2394807" y="2320654"/>
                </a:cubicBezTo>
                <a:lnTo>
                  <a:pt x="2394807" y="1646146"/>
                </a:lnTo>
                <a:cubicBezTo>
                  <a:pt x="2394807" y="1617717"/>
                  <a:pt x="2417854" y="1594670"/>
                  <a:pt x="2446283" y="1594670"/>
                </a:cubicBezTo>
                <a:close/>
                <a:moveTo>
                  <a:pt x="1648014" y="1594670"/>
                </a:moveTo>
                <a:lnTo>
                  <a:pt x="2322522" y="1594670"/>
                </a:lnTo>
                <a:cubicBezTo>
                  <a:pt x="2350951" y="1594670"/>
                  <a:pt x="2373998" y="1617717"/>
                  <a:pt x="2373998" y="1646146"/>
                </a:cubicBezTo>
                <a:lnTo>
                  <a:pt x="2373998" y="2320654"/>
                </a:lnTo>
                <a:cubicBezTo>
                  <a:pt x="2373998" y="2349083"/>
                  <a:pt x="2350951" y="2372130"/>
                  <a:pt x="2322522" y="2372130"/>
                </a:cubicBezTo>
                <a:lnTo>
                  <a:pt x="1648014" y="2372130"/>
                </a:lnTo>
                <a:cubicBezTo>
                  <a:pt x="1619585" y="2372130"/>
                  <a:pt x="1596538" y="2349083"/>
                  <a:pt x="1596538" y="2320654"/>
                </a:cubicBezTo>
                <a:lnTo>
                  <a:pt x="1596538" y="1646146"/>
                </a:lnTo>
                <a:cubicBezTo>
                  <a:pt x="1596538" y="1617717"/>
                  <a:pt x="1619585" y="1594670"/>
                  <a:pt x="1648014" y="1594670"/>
                </a:cubicBezTo>
                <a:close/>
                <a:moveTo>
                  <a:pt x="849745" y="1594670"/>
                </a:moveTo>
                <a:lnTo>
                  <a:pt x="1524253" y="1594670"/>
                </a:lnTo>
                <a:cubicBezTo>
                  <a:pt x="1552682" y="1594670"/>
                  <a:pt x="1575729" y="1617717"/>
                  <a:pt x="1575729" y="1646146"/>
                </a:cubicBezTo>
                <a:lnTo>
                  <a:pt x="1575729" y="2320654"/>
                </a:lnTo>
                <a:cubicBezTo>
                  <a:pt x="1575729" y="2349083"/>
                  <a:pt x="1552682" y="2372130"/>
                  <a:pt x="1524253" y="2372130"/>
                </a:cubicBezTo>
                <a:lnTo>
                  <a:pt x="849745" y="2372130"/>
                </a:lnTo>
                <a:cubicBezTo>
                  <a:pt x="821316" y="2372130"/>
                  <a:pt x="798269" y="2349083"/>
                  <a:pt x="798269" y="2320654"/>
                </a:cubicBezTo>
                <a:lnTo>
                  <a:pt x="798269" y="1646146"/>
                </a:lnTo>
                <a:cubicBezTo>
                  <a:pt x="798269" y="1617717"/>
                  <a:pt x="821316" y="1594670"/>
                  <a:pt x="849745" y="1594670"/>
                </a:cubicBezTo>
                <a:close/>
                <a:moveTo>
                  <a:pt x="51476" y="1594670"/>
                </a:moveTo>
                <a:lnTo>
                  <a:pt x="725984" y="1594670"/>
                </a:lnTo>
                <a:cubicBezTo>
                  <a:pt x="754413" y="1594670"/>
                  <a:pt x="777460" y="1617717"/>
                  <a:pt x="777460" y="1646146"/>
                </a:cubicBezTo>
                <a:lnTo>
                  <a:pt x="777460" y="2320654"/>
                </a:lnTo>
                <a:cubicBezTo>
                  <a:pt x="777460" y="2349083"/>
                  <a:pt x="754413" y="2372130"/>
                  <a:pt x="725984" y="2372130"/>
                </a:cubicBezTo>
                <a:lnTo>
                  <a:pt x="51476" y="2372130"/>
                </a:lnTo>
                <a:cubicBezTo>
                  <a:pt x="23047" y="2372130"/>
                  <a:pt x="0" y="2349083"/>
                  <a:pt x="0" y="2320654"/>
                </a:cubicBezTo>
                <a:lnTo>
                  <a:pt x="0" y="1646146"/>
                </a:lnTo>
                <a:cubicBezTo>
                  <a:pt x="0" y="1617717"/>
                  <a:pt x="23047" y="1594670"/>
                  <a:pt x="51476" y="1594670"/>
                </a:cubicBezTo>
                <a:close/>
                <a:moveTo>
                  <a:pt x="7235898" y="797335"/>
                </a:moveTo>
                <a:lnTo>
                  <a:pt x="7910406" y="797335"/>
                </a:lnTo>
                <a:cubicBezTo>
                  <a:pt x="7938835" y="797335"/>
                  <a:pt x="7961882" y="820382"/>
                  <a:pt x="7961882" y="848811"/>
                </a:cubicBezTo>
                <a:lnTo>
                  <a:pt x="7961882" y="1523319"/>
                </a:lnTo>
                <a:cubicBezTo>
                  <a:pt x="7961882" y="1551748"/>
                  <a:pt x="7938835" y="1574795"/>
                  <a:pt x="7910406" y="1574795"/>
                </a:cubicBezTo>
                <a:lnTo>
                  <a:pt x="7235898" y="1574795"/>
                </a:lnTo>
                <a:cubicBezTo>
                  <a:pt x="7207469" y="1574795"/>
                  <a:pt x="7184422" y="1551748"/>
                  <a:pt x="7184422" y="1523319"/>
                </a:cubicBezTo>
                <a:lnTo>
                  <a:pt x="7184422" y="848811"/>
                </a:lnTo>
                <a:cubicBezTo>
                  <a:pt x="7184422" y="820382"/>
                  <a:pt x="7207469" y="797335"/>
                  <a:pt x="7235898" y="797335"/>
                </a:cubicBezTo>
                <a:close/>
                <a:moveTo>
                  <a:pt x="6437628" y="797335"/>
                </a:moveTo>
                <a:lnTo>
                  <a:pt x="7112136" y="797335"/>
                </a:lnTo>
                <a:cubicBezTo>
                  <a:pt x="7140565" y="797335"/>
                  <a:pt x="7163612" y="820382"/>
                  <a:pt x="7163612" y="848811"/>
                </a:cubicBezTo>
                <a:lnTo>
                  <a:pt x="7163612" y="1523319"/>
                </a:lnTo>
                <a:cubicBezTo>
                  <a:pt x="7163612" y="1551748"/>
                  <a:pt x="7140565" y="1574795"/>
                  <a:pt x="7112136" y="1574795"/>
                </a:cubicBezTo>
                <a:lnTo>
                  <a:pt x="6437628" y="1574795"/>
                </a:lnTo>
                <a:cubicBezTo>
                  <a:pt x="6409199" y="1574795"/>
                  <a:pt x="6386152" y="1551748"/>
                  <a:pt x="6386152" y="1523319"/>
                </a:cubicBezTo>
                <a:lnTo>
                  <a:pt x="6386152" y="848811"/>
                </a:lnTo>
                <a:cubicBezTo>
                  <a:pt x="6386152" y="820382"/>
                  <a:pt x="6409199" y="797335"/>
                  <a:pt x="6437628" y="797335"/>
                </a:cubicBezTo>
                <a:close/>
                <a:moveTo>
                  <a:pt x="5639359" y="797335"/>
                </a:moveTo>
                <a:lnTo>
                  <a:pt x="6313867" y="797335"/>
                </a:lnTo>
                <a:cubicBezTo>
                  <a:pt x="6342296" y="797335"/>
                  <a:pt x="6365343" y="820382"/>
                  <a:pt x="6365343" y="848811"/>
                </a:cubicBezTo>
                <a:lnTo>
                  <a:pt x="6365343" y="1523319"/>
                </a:lnTo>
                <a:cubicBezTo>
                  <a:pt x="6365343" y="1551748"/>
                  <a:pt x="6342296" y="1574795"/>
                  <a:pt x="6313867" y="1574795"/>
                </a:cubicBezTo>
                <a:lnTo>
                  <a:pt x="5639359" y="1574795"/>
                </a:lnTo>
                <a:cubicBezTo>
                  <a:pt x="5610930" y="1574795"/>
                  <a:pt x="5587883" y="1551748"/>
                  <a:pt x="5587883" y="1523319"/>
                </a:cubicBezTo>
                <a:lnTo>
                  <a:pt x="5587883" y="848811"/>
                </a:lnTo>
                <a:cubicBezTo>
                  <a:pt x="5587883" y="820382"/>
                  <a:pt x="5610930" y="797335"/>
                  <a:pt x="5639359" y="797335"/>
                </a:cubicBezTo>
                <a:close/>
                <a:moveTo>
                  <a:pt x="4841090" y="797335"/>
                </a:moveTo>
                <a:lnTo>
                  <a:pt x="5515598" y="797335"/>
                </a:lnTo>
                <a:cubicBezTo>
                  <a:pt x="5544027" y="797335"/>
                  <a:pt x="5567074" y="820382"/>
                  <a:pt x="5567074" y="848811"/>
                </a:cubicBezTo>
                <a:lnTo>
                  <a:pt x="5567074" y="1523319"/>
                </a:lnTo>
                <a:cubicBezTo>
                  <a:pt x="5567074" y="1551748"/>
                  <a:pt x="5544027" y="1574795"/>
                  <a:pt x="5515598" y="1574795"/>
                </a:cubicBezTo>
                <a:lnTo>
                  <a:pt x="4841090" y="1574795"/>
                </a:lnTo>
                <a:cubicBezTo>
                  <a:pt x="4812661" y="1574795"/>
                  <a:pt x="4789614" y="1551748"/>
                  <a:pt x="4789614" y="1523319"/>
                </a:cubicBezTo>
                <a:lnTo>
                  <a:pt x="4789614" y="848811"/>
                </a:lnTo>
                <a:cubicBezTo>
                  <a:pt x="4789614" y="820382"/>
                  <a:pt x="4812661" y="797335"/>
                  <a:pt x="4841090" y="797335"/>
                </a:cubicBezTo>
                <a:close/>
                <a:moveTo>
                  <a:pt x="4042821" y="797335"/>
                </a:moveTo>
                <a:lnTo>
                  <a:pt x="4717329" y="797335"/>
                </a:lnTo>
                <a:cubicBezTo>
                  <a:pt x="4745758" y="797335"/>
                  <a:pt x="4768805" y="820382"/>
                  <a:pt x="4768805" y="848811"/>
                </a:cubicBezTo>
                <a:lnTo>
                  <a:pt x="4768805" y="1523319"/>
                </a:lnTo>
                <a:cubicBezTo>
                  <a:pt x="4768805" y="1551748"/>
                  <a:pt x="4745758" y="1574795"/>
                  <a:pt x="4717329" y="1574795"/>
                </a:cubicBezTo>
                <a:lnTo>
                  <a:pt x="4042821" y="1574795"/>
                </a:lnTo>
                <a:cubicBezTo>
                  <a:pt x="4014392" y="1574795"/>
                  <a:pt x="3991345" y="1551748"/>
                  <a:pt x="3991345" y="1523319"/>
                </a:cubicBezTo>
                <a:lnTo>
                  <a:pt x="3991345" y="848811"/>
                </a:lnTo>
                <a:cubicBezTo>
                  <a:pt x="3991345" y="820382"/>
                  <a:pt x="4014392" y="797335"/>
                  <a:pt x="4042821" y="797335"/>
                </a:cubicBezTo>
                <a:close/>
                <a:moveTo>
                  <a:pt x="3244552" y="797335"/>
                </a:moveTo>
                <a:lnTo>
                  <a:pt x="3919060" y="797335"/>
                </a:lnTo>
                <a:cubicBezTo>
                  <a:pt x="3947489" y="797335"/>
                  <a:pt x="3970536" y="820382"/>
                  <a:pt x="3970536" y="848811"/>
                </a:cubicBezTo>
                <a:lnTo>
                  <a:pt x="3970536" y="1523319"/>
                </a:lnTo>
                <a:cubicBezTo>
                  <a:pt x="3970536" y="1551748"/>
                  <a:pt x="3947489" y="1574795"/>
                  <a:pt x="3919060" y="1574795"/>
                </a:cubicBezTo>
                <a:lnTo>
                  <a:pt x="3244552" y="1574795"/>
                </a:lnTo>
                <a:cubicBezTo>
                  <a:pt x="3216123" y="1574795"/>
                  <a:pt x="3193076" y="1551748"/>
                  <a:pt x="3193076" y="1523319"/>
                </a:cubicBezTo>
                <a:lnTo>
                  <a:pt x="3193076" y="848811"/>
                </a:lnTo>
                <a:cubicBezTo>
                  <a:pt x="3193076" y="820382"/>
                  <a:pt x="3216123" y="797335"/>
                  <a:pt x="3244552" y="797335"/>
                </a:cubicBezTo>
                <a:close/>
                <a:moveTo>
                  <a:pt x="2446283" y="797335"/>
                </a:moveTo>
                <a:lnTo>
                  <a:pt x="3120791" y="797335"/>
                </a:lnTo>
                <a:cubicBezTo>
                  <a:pt x="3149220" y="797335"/>
                  <a:pt x="3172267" y="820382"/>
                  <a:pt x="3172267" y="848811"/>
                </a:cubicBezTo>
                <a:lnTo>
                  <a:pt x="3172267" y="1523319"/>
                </a:lnTo>
                <a:cubicBezTo>
                  <a:pt x="3172267" y="1551748"/>
                  <a:pt x="3149220" y="1574795"/>
                  <a:pt x="3120791" y="1574795"/>
                </a:cubicBezTo>
                <a:lnTo>
                  <a:pt x="2446283" y="1574795"/>
                </a:lnTo>
                <a:cubicBezTo>
                  <a:pt x="2417854" y="1574795"/>
                  <a:pt x="2394807" y="1551748"/>
                  <a:pt x="2394807" y="1523319"/>
                </a:cubicBezTo>
                <a:lnTo>
                  <a:pt x="2394807" y="848811"/>
                </a:lnTo>
                <a:cubicBezTo>
                  <a:pt x="2394807" y="820382"/>
                  <a:pt x="2417854" y="797335"/>
                  <a:pt x="2446283" y="797335"/>
                </a:cubicBezTo>
                <a:close/>
                <a:moveTo>
                  <a:pt x="1648014" y="797335"/>
                </a:moveTo>
                <a:lnTo>
                  <a:pt x="2322522" y="797335"/>
                </a:lnTo>
                <a:cubicBezTo>
                  <a:pt x="2350951" y="797335"/>
                  <a:pt x="2373998" y="820382"/>
                  <a:pt x="2373998" y="848811"/>
                </a:cubicBezTo>
                <a:lnTo>
                  <a:pt x="2373998" y="1523319"/>
                </a:lnTo>
                <a:cubicBezTo>
                  <a:pt x="2373998" y="1551748"/>
                  <a:pt x="2350951" y="1574795"/>
                  <a:pt x="2322522" y="1574795"/>
                </a:cubicBezTo>
                <a:lnTo>
                  <a:pt x="1648014" y="1574795"/>
                </a:lnTo>
                <a:cubicBezTo>
                  <a:pt x="1619585" y="1574795"/>
                  <a:pt x="1596538" y="1551748"/>
                  <a:pt x="1596538" y="1523319"/>
                </a:cubicBezTo>
                <a:lnTo>
                  <a:pt x="1596538" y="848811"/>
                </a:lnTo>
                <a:cubicBezTo>
                  <a:pt x="1596538" y="820382"/>
                  <a:pt x="1619585" y="797335"/>
                  <a:pt x="1648014" y="797335"/>
                </a:cubicBezTo>
                <a:close/>
                <a:moveTo>
                  <a:pt x="849745" y="797335"/>
                </a:moveTo>
                <a:lnTo>
                  <a:pt x="1524253" y="797335"/>
                </a:lnTo>
                <a:cubicBezTo>
                  <a:pt x="1552682" y="797335"/>
                  <a:pt x="1575729" y="820382"/>
                  <a:pt x="1575729" y="848811"/>
                </a:cubicBezTo>
                <a:lnTo>
                  <a:pt x="1575729" y="1523319"/>
                </a:lnTo>
                <a:cubicBezTo>
                  <a:pt x="1575729" y="1551748"/>
                  <a:pt x="1552682" y="1574795"/>
                  <a:pt x="1524253" y="1574795"/>
                </a:cubicBezTo>
                <a:lnTo>
                  <a:pt x="849745" y="1574795"/>
                </a:lnTo>
                <a:cubicBezTo>
                  <a:pt x="821316" y="1574795"/>
                  <a:pt x="798269" y="1551748"/>
                  <a:pt x="798269" y="1523319"/>
                </a:cubicBezTo>
                <a:lnTo>
                  <a:pt x="798269" y="848811"/>
                </a:lnTo>
                <a:cubicBezTo>
                  <a:pt x="798269" y="820382"/>
                  <a:pt x="821316" y="797335"/>
                  <a:pt x="849745" y="797335"/>
                </a:cubicBezTo>
                <a:close/>
                <a:moveTo>
                  <a:pt x="51476" y="797335"/>
                </a:moveTo>
                <a:lnTo>
                  <a:pt x="725984" y="797335"/>
                </a:lnTo>
                <a:cubicBezTo>
                  <a:pt x="754413" y="797335"/>
                  <a:pt x="777460" y="820382"/>
                  <a:pt x="777460" y="848811"/>
                </a:cubicBezTo>
                <a:lnTo>
                  <a:pt x="777460" y="1523319"/>
                </a:lnTo>
                <a:cubicBezTo>
                  <a:pt x="777460" y="1551748"/>
                  <a:pt x="754413" y="1574795"/>
                  <a:pt x="725984" y="1574795"/>
                </a:cubicBezTo>
                <a:lnTo>
                  <a:pt x="51476" y="1574795"/>
                </a:lnTo>
                <a:cubicBezTo>
                  <a:pt x="23047" y="1574795"/>
                  <a:pt x="0" y="1551748"/>
                  <a:pt x="0" y="1523319"/>
                </a:cubicBezTo>
                <a:lnTo>
                  <a:pt x="0" y="848811"/>
                </a:lnTo>
                <a:cubicBezTo>
                  <a:pt x="0" y="820382"/>
                  <a:pt x="23047" y="797335"/>
                  <a:pt x="51476" y="797335"/>
                </a:cubicBezTo>
                <a:close/>
                <a:moveTo>
                  <a:pt x="7235898" y="0"/>
                </a:moveTo>
                <a:lnTo>
                  <a:pt x="7910406" y="0"/>
                </a:lnTo>
                <a:cubicBezTo>
                  <a:pt x="7938835" y="0"/>
                  <a:pt x="7961882" y="23047"/>
                  <a:pt x="7961882" y="51476"/>
                </a:cubicBezTo>
                <a:lnTo>
                  <a:pt x="7961882" y="725984"/>
                </a:lnTo>
                <a:cubicBezTo>
                  <a:pt x="7961882" y="754413"/>
                  <a:pt x="7938835" y="777460"/>
                  <a:pt x="7910406" y="777460"/>
                </a:cubicBezTo>
                <a:lnTo>
                  <a:pt x="7235898" y="777460"/>
                </a:lnTo>
                <a:cubicBezTo>
                  <a:pt x="7207469" y="777460"/>
                  <a:pt x="7184422" y="754413"/>
                  <a:pt x="7184422" y="725984"/>
                </a:cubicBezTo>
                <a:lnTo>
                  <a:pt x="7184422" y="51476"/>
                </a:lnTo>
                <a:cubicBezTo>
                  <a:pt x="7184422" y="23047"/>
                  <a:pt x="7207469" y="0"/>
                  <a:pt x="7235898" y="0"/>
                </a:cubicBezTo>
                <a:close/>
                <a:moveTo>
                  <a:pt x="6437628" y="0"/>
                </a:moveTo>
                <a:lnTo>
                  <a:pt x="7112136" y="0"/>
                </a:lnTo>
                <a:cubicBezTo>
                  <a:pt x="7140565" y="0"/>
                  <a:pt x="7163612" y="23047"/>
                  <a:pt x="7163612" y="51476"/>
                </a:cubicBezTo>
                <a:lnTo>
                  <a:pt x="7163612" y="725984"/>
                </a:lnTo>
                <a:cubicBezTo>
                  <a:pt x="7163612" y="754413"/>
                  <a:pt x="7140565" y="777460"/>
                  <a:pt x="7112136" y="777460"/>
                </a:cubicBezTo>
                <a:lnTo>
                  <a:pt x="6437628" y="777460"/>
                </a:lnTo>
                <a:cubicBezTo>
                  <a:pt x="6409199" y="777460"/>
                  <a:pt x="6386152" y="754413"/>
                  <a:pt x="6386152" y="725984"/>
                </a:cubicBezTo>
                <a:lnTo>
                  <a:pt x="6386152" y="51476"/>
                </a:lnTo>
                <a:cubicBezTo>
                  <a:pt x="6386152" y="23047"/>
                  <a:pt x="6409199" y="0"/>
                  <a:pt x="6437628" y="0"/>
                </a:cubicBezTo>
                <a:close/>
                <a:moveTo>
                  <a:pt x="5639359" y="0"/>
                </a:moveTo>
                <a:lnTo>
                  <a:pt x="6313867" y="0"/>
                </a:lnTo>
                <a:cubicBezTo>
                  <a:pt x="6342296" y="0"/>
                  <a:pt x="6365343" y="23047"/>
                  <a:pt x="6365343" y="51476"/>
                </a:cubicBezTo>
                <a:lnTo>
                  <a:pt x="6365343" y="725984"/>
                </a:lnTo>
                <a:cubicBezTo>
                  <a:pt x="6365343" y="754413"/>
                  <a:pt x="6342296" y="777460"/>
                  <a:pt x="6313867" y="777460"/>
                </a:cubicBezTo>
                <a:lnTo>
                  <a:pt x="5639359" y="777460"/>
                </a:lnTo>
                <a:cubicBezTo>
                  <a:pt x="5610930" y="777460"/>
                  <a:pt x="5587883" y="754413"/>
                  <a:pt x="5587883" y="725984"/>
                </a:cubicBezTo>
                <a:lnTo>
                  <a:pt x="5587883" y="51476"/>
                </a:lnTo>
                <a:cubicBezTo>
                  <a:pt x="5587883" y="23047"/>
                  <a:pt x="5610930" y="0"/>
                  <a:pt x="5639359" y="0"/>
                </a:cubicBezTo>
                <a:close/>
                <a:moveTo>
                  <a:pt x="4841090" y="0"/>
                </a:moveTo>
                <a:lnTo>
                  <a:pt x="5515598" y="0"/>
                </a:lnTo>
                <a:cubicBezTo>
                  <a:pt x="5544027" y="0"/>
                  <a:pt x="5567074" y="23047"/>
                  <a:pt x="5567074" y="51476"/>
                </a:cubicBezTo>
                <a:lnTo>
                  <a:pt x="5567074" y="725984"/>
                </a:lnTo>
                <a:cubicBezTo>
                  <a:pt x="5567074" y="754413"/>
                  <a:pt x="5544027" y="777460"/>
                  <a:pt x="5515598" y="777460"/>
                </a:cubicBezTo>
                <a:lnTo>
                  <a:pt x="4841090" y="777460"/>
                </a:lnTo>
                <a:cubicBezTo>
                  <a:pt x="4812661" y="777460"/>
                  <a:pt x="4789614" y="754413"/>
                  <a:pt x="4789614" y="725984"/>
                </a:cubicBezTo>
                <a:lnTo>
                  <a:pt x="4789614" y="51476"/>
                </a:lnTo>
                <a:cubicBezTo>
                  <a:pt x="4789614" y="23047"/>
                  <a:pt x="4812661" y="0"/>
                  <a:pt x="4841090" y="0"/>
                </a:cubicBezTo>
                <a:close/>
                <a:moveTo>
                  <a:pt x="4042821" y="0"/>
                </a:moveTo>
                <a:lnTo>
                  <a:pt x="4717329" y="0"/>
                </a:lnTo>
                <a:cubicBezTo>
                  <a:pt x="4745758" y="0"/>
                  <a:pt x="4768805" y="23047"/>
                  <a:pt x="4768805" y="51476"/>
                </a:cubicBezTo>
                <a:lnTo>
                  <a:pt x="4768805" y="725984"/>
                </a:lnTo>
                <a:cubicBezTo>
                  <a:pt x="4768805" y="754413"/>
                  <a:pt x="4745758" y="777460"/>
                  <a:pt x="4717329" y="777460"/>
                </a:cubicBezTo>
                <a:lnTo>
                  <a:pt x="4042821" y="777460"/>
                </a:lnTo>
                <a:cubicBezTo>
                  <a:pt x="4014392" y="777460"/>
                  <a:pt x="3991345" y="754413"/>
                  <a:pt x="3991345" y="725984"/>
                </a:cubicBezTo>
                <a:lnTo>
                  <a:pt x="3991345" y="51476"/>
                </a:lnTo>
                <a:cubicBezTo>
                  <a:pt x="3991345" y="23047"/>
                  <a:pt x="4014392" y="0"/>
                  <a:pt x="4042821" y="0"/>
                </a:cubicBezTo>
                <a:close/>
                <a:moveTo>
                  <a:pt x="3244552" y="0"/>
                </a:moveTo>
                <a:lnTo>
                  <a:pt x="3919060" y="0"/>
                </a:lnTo>
                <a:cubicBezTo>
                  <a:pt x="3947489" y="0"/>
                  <a:pt x="3970536" y="23047"/>
                  <a:pt x="3970536" y="51476"/>
                </a:cubicBezTo>
                <a:lnTo>
                  <a:pt x="3970536" y="725984"/>
                </a:lnTo>
                <a:cubicBezTo>
                  <a:pt x="3970536" y="754413"/>
                  <a:pt x="3947489" y="777460"/>
                  <a:pt x="3919060" y="777460"/>
                </a:cubicBezTo>
                <a:lnTo>
                  <a:pt x="3244552" y="777460"/>
                </a:lnTo>
                <a:cubicBezTo>
                  <a:pt x="3216123" y="777460"/>
                  <a:pt x="3193076" y="754413"/>
                  <a:pt x="3193076" y="725984"/>
                </a:cubicBezTo>
                <a:lnTo>
                  <a:pt x="3193076" y="51476"/>
                </a:lnTo>
                <a:cubicBezTo>
                  <a:pt x="3193076" y="23047"/>
                  <a:pt x="3216123" y="0"/>
                  <a:pt x="3244552" y="0"/>
                </a:cubicBezTo>
                <a:close/>
                <a:moveTo>
                  <a:pt x="2446283" y="0"/>
                </a:moveTo>
                <a:lnTo>
                  <a:pt x="3120791" y="0"/>
                </a:lnTo>
                <a:cubicBezTo>
                  <a:pt x="3149220" y="0"/>
                  <a:pt x="3172267" y="23047"/>
                  <a:pt x="3172267" y="51476"/>
                </a:cubicBezTo>
                <a:lnTo>
                  <a:pt x="3172267" y="725984"/>
                </a:lnTo>
                <a:cubicBezTo>
                  <a:pt x="3172267" y="754413"/>
                  <a:pt x="3149220" y="777460"/>
                  <a:pt x="3120791" y="777460"/>
                </a:cubicBezTo>
                <a:lnTo>
                  <a:pt x="2446283" y="777460"/>
                </a:lnTo>
                <a:cubicBezTo>
                  <a:pt x="2417854" y="777460"/>
                  <a:pt x="2394807" y="754413"/>
                  <a:pt x="2394807" y="725984"/>
                </a:cubicBezTo>
                <a:lnTo>
                  <a:pt x="2394807" y="51476"/>
                </a:lnTo>
                <a:cubicBezTo>
                  <a:pt x="2394807" y="23047"/>
                  <a:pt x="2417854" y="0"/>
                  <a:pt x="2446283" y="0"/>
                </a:cubicBezTo>
                <a:close/>
                <a:moveTo>
                  <a:pt x="1648014" y="0"/>
                </a:moveTo>
                <a:lnTo>
                  <a:pt x="2322522" y="0"/>
                </a:lnTo>
                <a:cubicBezTo>
                  <a:pt x="2350951" y="0"/>
                  <a:pt x="2373998" y="23047"/>
                  <a:pt x="2373998" y="51476"/>
                </a:cubicBezTo>
                <a:lnTo>
                  <a:pt x="2373998" y="725984"/>
                </a:lnTo>
                <a:cubicBezTo>
                  <a:pt x="2373998" y="754413"/>
                  <a:pt x="2350951" y="777460"/>
                  <a:pt x="2322522" y="777460"/>
                </a:cubicBezTo>
                <a:lnTo>
                  <a:pt x="1648014" y="777460"/>
                </a:lnTo>
                <a:cubicBezTo>
                  <a:pt x="1619585" y="777460"/>
                  <a:pt x="1596538" y="754413"/>
                  <a:pt x="1596538" y="725984"/>
                </a:cubicBezTo>
                <a:lnTo>
                  <a:pt x="1596538" y="51476"/>
                </a:lnTo>
                <a:cubicBezTo>
                  <a:pt x="1596538" y="23047"/>
                  <a:pt x="1619585" y="0"/>
                  <a:pt x="1648014" y="0"/>
                </a:cubicBezTo>
                <a:close/>
                <a:moveTo>
                  <a:pt x="849745" y="0"/>
                </a:moveTo>
                <a:lnTo>
                  <a:pt x="1524253" y="0"/>
                </a:lnTo>
                <a:cubicBezTo>
                  <a:pt x="1552682" y="0"/>
                  <a:pt x="1575729" y="23047"/>
                  <a:pt x="1575729" y="51476"/>
                </a:cubicBezTo>
                <a:lnTo>
                  <a:pt x="1575729" y="725984"/>
                </a:lnTo>
                <a:cubicBezTo>
                  <a:pt x="1575729" y="754413"/>
                  <a:pt x="1552682" y="777460"/>
                  <a:pt x="1524253" y="777460"/>
                </a:cubicBezTo>
                <a:lnTo>
                  <a:pt x="849745" y="777460"/>
                </a:lnTo>
                <a:cubicBezTo>
                  <a:pt x="821316" y="777460"/>
                  <a:pt x="798269" y="754413"/>
                  <a:pt x="798269" y="725984"/>
                </a:cubicBezTo>
                <a:lnTo>
                  <a:pt x="798269" y="51476"/>
                </a:lnTo>
                <a:cubicBezTo>
                  <a:pt x="798269" y="23047"/>
                  <a:pt x="821316" y="0"/>
                  <a:pt x="849745" y="0"/>
                </a:cubicBezTo>
                <a:close/>
                <a:moveTo>
                  <a:pt x="51476" y="0"/>
                </a:moveTo>
                <a:lnTo>
                  <a:pt x="725984" y="0"/>
                </a:lnTo>
                <a:cubicBezTo>
                  <a:pt x="754413" y="0"/>
                  <a:pt x="777460" y="23047"/>
                  <a:pt x="777460" y="51476"/>
                </a:cubicBezTo>
                <a:lnTo>
                  <a:pt x="777460" y="725984"/>
                </a:lnTo>
                <a:cubicBezTo>
                  <a:pt x="777460" y="754413"/>
                  <a:pt x="754413" y="777460"/>
                  <a:pt x="725984" y="777460"/>
                </a:cubicBezTo>
                <a:lnTo>
                  <a:pt x="51476" y="777460"/>
                </a:lnTo>
                <a:cubicBezTo>
                  <a:pt x="23047" y="777460"/>
                  <a:pt x="0" y="754413"/>
                  <a:pt x="0" y="725984"/>
                </a:cubicBezTo>
                <a:lnTo>
                  <a:pt x="0" y="51476"/>
                </a:lnTo>
                <a:cubicBezTo>
                  <a:pt x="0" y="23047"/>
                  <a:pt x="23047" y="0"/>
                  <a:pt x="51476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-577850" sx="24000" sy="24000" flip="none" algn="ctr"/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9" name="îṩľîḓe"/>
          <p:cNvSpPr/>
          <p:nvPr/>
        </p:nvSpPr>
        <p:spPr>
          <a:xfrm>
            <a:off x="6118900" y="1125538"/>
            <a:ext cx="5400000" cy="2433392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lvl="0" algn="ctr" defTabSz="913765">
              <a:buSzPct val="25000"/>
              <a:defRPr/>
            </a:pPr>
            <a:endParaRPr lang="en-US" altLang="zh-CN" b="1" i="1">
              <a:solidFill>
                <a:schemeClr val="bg1"/>
              </a:solidFill>
            </a:endParaRPr>
          </a:p>
        </p:txBody>
      </p:sp>
      <p:sp>
        <p:nvSpPr>
          <p:cNvPr id="32" name="íṧľïďé"/>
          <p:cNvSpPr/>
          <p:nvPr/>
        </p:nvSpPr>
        <p:spPr>
          <a:xfrm>
            <a:off x="673100" y="1125538"/>
            <a:ext cx="5400000" cy="2433392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lvl="0" algn="ctr" defTabSz="913765">
              <a:buSzPct val="25000"/>
              <a:defRPr/>
            </a:pPr>
            <a:endParaRPr lang="en-US" altLang="zh-CN" b="1" i="1">
              <a:solidFill>
                <a:schemeClr val="bg1"/>
              </a:solidFill>
            </a:endParaRPr>
          </a:p>
        </p:txBody>
      </p:sp>
      <p:sp>
        <p:nvSpPr>
          <p:cNvPr id="36" name="iṡļîḑe">
            <a:extLst>
              <a:ext uri="{FF2B5EF4-FFF2-40B4-BE49-F238E27FC236}">
                <a16:creationId xmlns:a16="http://schemas.microsoft.com/office/drawing/2014/main" id="{0EBB4768-1214-40A6-BD15-9553C2E278E6}"/>
              </a:ext>
            </a:extLst>
          </p:cNvPr>
          <p:cNvSpPr/>
          <p:nvPr/>
        </p:nvSpPr>
        <p:spPr>
          <a:xfrm>
            <a:off x="2540000" y="2706392"/>
            <a:ext cx="1666200" cy="1666212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7" name="肘形连接符 74">
            <a:extLst>
              <a:ext uri="{FF2B5EF4-FFF2-40B4-BE49-F238E27FC236}">
                <a16:creationId xmlns:a16="http://schemas.microsoft.com/office/drawing/2014/main" id="{22A6A25B-F1D5-4591-906B-E71723988F53}"/>
              </a:ext>
            </a:extLst>
          </p:cNvPr>
          <p:cNvCxnSpPr>
            <a:stCxn id="36" idx="4"/>
          </p:cNvCxnSpPr>
          <p:nvPr/>
        </p:nvCxnSpPr>
        <p:spPr>
          <a:xfrm rot="16200000" flipH="1">
            <a:off x="3189264" y="4556439"/>
            <a:ext cx="367673" cy="1"/>
          </a:xfrm>
          <a:prstGeom prst="bentConnector3">
            <a:avLst>
              <a:gd name="adj1" fmla="val 50000"/>
            </a:avLst>
          </a:prstGeom>
          <a:ln w="3175" cap="rnd">
            <a:solidFill>
              <a:schemeClr val="bg1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íṡḻiḓê">
            <a:extLst>
              <a:ext uri="{FF2B5EF4-FFF2-40B4-BE49-F238E27FC236}">
                <a16:creationId xmlns:a16="http://schemas.microsoft.com/office/drawing/2014/main" id="{2E248E41-3732-4C7E-9EA1-F9C695EAA21D}"/>
              </a:ext>
            </a:extLst>
          </p:cNvPr>
          <p:cNvSpPr/>
          <p:nvPr/>
        </p:nvSpPr>
        <p:spPr>
          <a:xfrm>
            <a:off x="7985800" y="2706392"/>
            <a:ext cx="1666200" cy="166621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2" name="肘形连接符 91">
            <a:extLst>
              <a:ext uri="{FF2B5EF4-FFF2-40B4-BE49-F238E27FC236}">
                <a16:creationId xmlns:a16="http://schemas.microsoft.com/office/drawing/2014/main" id="{F002B2BB-85FD-4D61-893D-472487D0B576}"/>
              </a:ext>
            </a:extLst>
          </p:cNvPr>
          <p:cNvCxnSpPr>
            <a:stCxn id="39" idx="4"/>
          </p:cNvCxnSpPr>
          <p:nvPr/>
        </p:nvCxnSpPr>
        <p:spPr>
          <a:xfrm rot="16200000" flipH="1">
            <a:off x="8635064" y="4556439"/>
            <a:ext cx="367673" cy="1"/>
          </a:xfrm>
          <a:prstGeom prst="bentConnector3">
            <a:avLst>
              <a:gd name="adj1" fmla="val 50000"/>
            </a:avLst>
          </a:prstGeom>
          <a:ln w="3175" cap="rnd">
            <a:solidFill>
              <a:schemeClr val="bg1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800" y="127000"/>
            <a:ext cx="1256400" cy="54533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454C907-E984-434B-96A6-D7AFA86F494D}"/>
              </a:ext>
            </a:extLst>
          </p:cNvPr>
          <p:cNvSpPr/>
          <p:nvPr userDrawn="1"/>
        </p:nvSpPr>
        <p:spPr>
          <a:xfrm>
            <a:off x="304800" y="6375400"/>
            <a:ext cx="341544" cy="342900"/>
          </a:xfrm>
          <a:prstGeom prst="ellipse">
            <a:avLst/>
          </a:prstGeom>
          <a:solidFill>
            <a:srgbClr val="A00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 Nova Light" panose="020B03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7544" cy="6858594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27000"/>
            <a:ext cx="11582400" cy="475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kern="1200" dirty="0" smtClean="0">
                <a:solidFill>
                  <a:schemeClr val="tx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572170-CA43-433E-804D-820BC9D712DD}"/>
              </a:ext>
            </a:extLst>
          </p:cNvPr>
          <p:cNvSpPr txBox="1"/>
          <p:nvPr userDrawn="1"/>
        </p:nvSpPr>
        <p:spPr>
          <a:xfrm>
            <a:off x="250178" y="6416045"/>
            <a:ext cx="4507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664705E-FE91-4164-8016-C06460B65337}" type="slidenum">
              <a:rPr lang="en-US" sz="1100" b="1" smtClean="0">
                <a:solidFill>
                  <a:schemeClr val="bg1"/>
                </a:solidFill>
                <a:latin typeface="Arial Nova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‹Nr.›</a:t>
            </a:fld>
            <a:endParaRPr lang="en-US" sz="1100" b="1">
              <a:solidFill>
                <a:schemeClr val="bg1"/>
              </a:solidFill>
              <a:latin typeface="Arial Nova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4" name="直接连接符 42">
            <a:extLst>
              <a:ext uri="{FF2B5EF4-FFF2-40B4-BE49-F238E27FC236}">
                <a16:creationId xmlns:a16="http://schemas.microsoft.com/office/drawing/2014/main" id="{433D5CE1-30DA-461F-8C3A-12E9C4DF5839}"/>
              </a:ext>
            </a:extLst>
          </p:cNvPr>
          <p:cNvCxnSpPr>
            <a:cxnSpLocks/>
          </p:cNvCxnSpPr>
          <p:nvPr/>
        </p:nvCxnSpPr>
        <p:spPr>
          <a:xfrm>
            <a:off x="6096000" y="3630967"/>
            <a:ext cx="0" cy="251583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291784" y="5238355"/>
            <a:ext cx="4176664" cy="44437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1">
                <a:latin typeface="Arial Nova Light" panose="020B0304020202020204" pitchFamily="34" charset="0"/>
              </a:defRPr>
            </a:lvl1pPr>
          </a:lstStyle>
          <a:p>
            <a:pPr lvl="0"/>
            <a:r>
              <a:rPr lang="en-GB"/>
              <a:t>Position</a:t>
            </a:r>
            <a:endParaRPr lang="en-US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291784" y="4754891"/>
            <a:ext cx="4176664" cy="48346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Arial Nova" panose="020B0504020202020204" pitchFamily="34" charset="0"/>
              </a:defRPr>
            </a:lvl1pPr>
          </a:lstStyle>
          <a:p>
            <a:pPr lvl="0"/>
            <a:r>
              <a:rPr lang="en-GB"/>
              <a:t>Name</a:t>
            </a:r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291784" y="5682728"/>
            <a:ext cx="4176664" cy="4834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u="none">
                <a:latin typeface="Arial Nova Light" panose="020B0304020202020204" pitchFamily="34" charset="0"/>
              </a:defRPr>
            </a:lvl1pPr>
          </a:lstStyle>
          <a:p>
            <a:pPr lvl="0"/>
            <a:r>
              <a:rPr lang="en-GB"/>
              <a:t>Email</a:t>
            </a:r>
            <a:endParaRPr lang="en-US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31116" y="5247627"/>
            <a:ext cx="4176664" cy="44437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1">
                <a:latin typeface="Arial Nova Light" panose="020B0304020202020204" pitchFamily="34" charset="0"/>
              </a:defRPr>
            </a:lvl1pPr>
          </a:lstStyle>
          <a:p>
            <a:pPr lvl="0"/>
            <a:r>
              <a:rPr lang="en-GB"/>
              <a:t>Position</a:t>
            </a:r>
            <a:endParaRPr lang="en-US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731116" y="4764163"/>
            <a:ext cx="4176664" cy="48346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Arial Nova" panose="020B0504020202020204" pitchFamily="34" charset="0"/>
              </a:defRPr>
            </a:lvl1pPr>
          </a:lstStyle>
          <a:p>
            <a:pPr lvl="0"/>
            <a:r>
              <a:rPr lang="en-GB"/>
              <a:t>Name</a:t>
            </a:r>
            <a:endParaRPr lang="en-US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731116" y="5692000"/>
            <a:ext cx="4179260" cy="4834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u="none">
                <a:latin typeface="Arial Nova Light" panose="020B0304020202020204" pitchFamily="34" charset="0"/>
              </a:defRPr>
            </a:lvl1pPr>
          </a:lstStyle>
          <a:p>
            <a:pPr lvl="0"/>
            <a:r>
              <a:rPr lang="en-GB"/>
              <a:t>Email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4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007668" y="5229200"/>
            <a:ext cx="4176664" cy="44437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1">
                <a:latin typeface="Arial Nova Light" panose="020B0304020202020204" pitchFamily="34" charset="0"/>
              </a:defRPr>
            </a:lvl1pPr>
          </a:lstStyle>
          <a:p>
            <a:pPr lvl="0"/>
            <a:r>
              <a:rPr lang="en-GB"/>
              <a:t>Position</a:t>
            </a:r>
            <a:endParaRPr lang="en-US"/>
          </a:p>
        </p:txBody>
      </p:sp>
      <p:sp>
        <p:nvSpPr>
          <p:cNvPr id="28" name="ïšľïḍè"/>
          <p:cNvSpPr/>
          <p:nvPr/>
        </p:nvSpPr>
        <p:spPr>
          <a:xfrm>
            <a:off x="0" y="1123950"/>
            <a:ext cx="12192000" cy="2434980"/>
          </a:xfrm>
          <a:custGeom>
            <a:avLst/>
            <a:gdLst/>
            <a:ahLst/>
            <a:cxnLst/>
            <a:rect l="l" t="t" r="r" b="b"/>
            <a:pathLst>
              <a:path w="7961882" h="3169464">
                <a:moveTo>
                  <a:pt x="7235898" y="2392004"/>
                </a:moveTo>
                <a:lnTo>
                  <a:pt x="7910406" y="2392004"/>
                </a:lnTo>
                <a:cubicBezTo>
                  <a:pt x="7938835" y="2392004"/>
                  <a:pt x="7961882" y="2415051"/>
                  <a:pt x="7961882" y="2443480"/>
                </a:cubicBezTo>
                <a:lnTo>
                  <a:pt x="7961882" y="3117988"/>
                </a:lnTo>
                <a:cubicBezTo>
                  <a:pt x="7961882" y="3146417"/>
                  <a:pt x="7938835" y="3169464"/>
                  <a:pt x="7910406" y="3169464"/>
                </a:cubicBezTo>
                <a:lnTo>
                  <a:pt x="7235898" y="3169464"/>
                </a:lnTo>
                <a:cubicBezTo>
                  <a:pt x="7207469" y="3169464"/>
                  <a:pt x="7184422" y="3146417"/>
                  <a:pt x="7184422" y="3117988"/>
                </a:cubicBezTo>
                <a:lnTo>
                  <a:pt x="7184422" y="2443480"/>
                </a:lnTo>
                <a:cubicBezTo>
                  <a:pt x="7184422" y="2415051"/>
                  <a:pt x="7207469" y="2392004"/>
                  <a:pt x="7235898" y="2392004"/>
                </a:cubicBezTo>
                <a:close/>
                <a:moveTo>
                  <a:pt x="6437628" y="2392004"/>
                </a:moveTo>
                <a:lnTo>
                  <a:pt x="7112136" y="2392004"/>
                </a:lnTo>
                <a:cubicBezTo>
                  <a:pt x="7140565" y="2392004"/>
                  <a:pt x="7163612" y="2415051"/>
                  <a:pt x="7163612" y="2443480"/>
                </a:cubicBezTo>
                <a:lnTo>
                  <a:pt x="7163612" y="3117988"/>
                </a:lnTo>
                <a:cubicBezTo>
                  <a:pt x="7163612" y="3146417"/>
                  <a:pt x="7140565" y="3169464"/>
                  <a:pt x="7112136" y="3169464"/>
                </a:cubicBezTo>
                <a:lnTo>
                  <a:pt x="6437628" y="3169464"/>
                </a:lnTo>
                <a:cubicBezTo>
                  <a:pt x="6409199" y="3169464"/>
                  <a:pt x="6386152" y="3146417"/>
                  <a:pt x="6386152" y="3117988"/>
                </a:cubicBezTo>
                <a:lnTo>
                  <a:pt x="6386152" y="2443480"/>
                </a:lnTo>
                <a:cubicBezTo>
                  <a:pt x="6386152" y="2415051"/>
                  <a:pt x="6409199" y="2392004"/>
                  <a:pt x="6437628" y="2392004"/>
                </a:cubicBezTo>
                <a:close/>
                <a:moveTo>
                  <a:pt x="5639359" y="2392004"/>
                </a:moveTo>
                <a:lnTo>
                  <a:pt x="6313867" y="2392004"/>
                </a:lnTo>
                <a:cubicBezTo>
                  <a:pt x="6342296" y="2392004"/>
                  <a:pt x="6365343" y="2415051"/>
                  <a:pt x="6365343" y="2443480"/>
                </a:cubicBezTo>
                <a:lnTo>
                  <a:pt x="6365343" y="3117988"/>
                </a:lnTo>
                <a:cubicBezTo>
                  <a:pt x="6365343" y="3146417"/>
                  <a:pt x="6342296" y="3169464"/>
                  <a:pt x="6313867" y="3169464"/>
                </a:cubicBezTo>
                <a:lnTo>
                  <a:pt x="5639359" y="3169464"/>
                </a:lnTo>
                <a:cubicBezTo>
                  <a:pt x="5610930" y="3169464"/>
                  <a:pt x="5587883" y="3146417"/>
                  <a:pt x="5587883" y="3117988"/>
                </a:cubicBezTo>
                <a:lnTo>
                  <a:pt x="5587883" y="2443480"/>
                </a:lnTo>
                <a:cubicBezTo>
                  <a:pt x="5587883" y="2415051"/>
                  <a:pt x="5610930" y="2392004"/>
                  <a:pt x="5639359" y="2392004"/>
                </a:cubicBezTo>
                <a:close/>
                <a:moveTo>
                  <a:pt x="4841090" y="2392004"/>
                </a:moveTo>
                <a:lnTo>
                  <a:pt x="5515598" y="2392004"/>
                </a:lnTo>
                <a:cubicBezTo>
                  <a:pt x="5544027" y="2392004"/>
                  <a:pt x="5567074" y="2415051"/>
                  <a:pt x="5567074" y="2443480"/>
                </a:cubicBezTo>
                <a:lnTo>
                  <a:pt x="5567074" y="3117988"/>
                </a:lnTo>
                <a:cubicBezTo>
                  <a:pt x="5567074" y="3146417"/>
                  <a:pt x="5544027" y="3169464"/>
                  <a:pt x="5515598" y="3169464"/>
                </a:cubicBezTo>
                <a:lnTo>
                  <a:pt x="4841090" y="3169464"/>
                </a:lnTo>
                <a:cubicBezTo>
                  <a:pt x="4812661" y="3169464"/>
                  <a:pt x="4789614" y="3146417"/>
                  <a:pt x="4789614" y="3117988"/>
                </a:cubicBezTo>
                <a:lnTo>
                  <a:pt x="4789614" y="2443480"/>
                </a:lnTo>
                <a:cubicBezTo>
                  <a:pt x="4789614" y="2415051"/>
                  <a:pt x="4812661" y="2392004"/>
                  <a:pt x="4841090" y="2392004"/>
                </a:cubicBezTo>
                <a:close/>
                <a:moveTo>
                  <a:pt x="4042821" y="2392004"/>
                </a:moveTo>
                <a:lnTo>
                  <a:pt x="4717329" y="2392004"/>
                </a:lnTo>
                <a:cubicBezTo>
                  <a:pt x="4745758" y="2392004"/>
                  <a:pt x="4768805" y="2415051"/>
                  <a:pt x="4768805" y="2443480"/>
                </a:cubicBezTo>
                <a:lnTo>
                  <a:pt x="4768805" y="3117988"/>
                </a:lnTo>
                <a:cubicBezTo>
                  <a:pt x="4768805" y="3146417"/>
                  <a:pt x="4745758" y="3169464"/>
                  <a:pt x="4717329" y="3169464"/>
                </a:cubicBezTo>
                <a:lnTo>
                  <a:pt x="4042821" y="3169464"/>
                </a:lnTo>
                <a:cubicBezTo>
                  <a:pt x="4014392" y="3169464"/>
                  <a:pt x="3991345" y="3146417"/>
                  <a:pt x="3991345" y="3117988"/>
                </a:cubicBezTo>
                <a:lnTo>
                  <a:pt x="3991345" y="2443480"/>
                </a:lnTo>
                <a:cubicBezTo>
                  <a:pt x="3991345" y="2415051"/>
                  <a:pt x="4014392" y="2392004"/>
                  <a:pt x="4042821" y="2392004"/>
                </a:cubicBezTo>
                <a:close/>
                <a:moveTo>
                  <a:pt x="3244552" y="2392004"/>
                </a:moveTo>
                <a:lnTo>
                  <a:pt x="3919060" y="2392004"/>
                </a:lnTo>
                <a:cubicBezTo>
                  <a:pt x="3947489" y="2392004"/>
                  <a:pt x="3970536" y="2415051"/>
                  <a:pt x="3970536" y="2443480"/>
                </a:cubicBezTo>
                <a:lnTo>
                  <a:pt x="3970536" y="3117988"/>
                </a:lnTo>
                <a:cubicBezTo>
                  <a:pt x="3970536" y="3146417"/>
                  <a:pt x="3947489" y="3169464"/>
                  <a:pt x="3919060" y="3169464"/>
                </a:cubicBezTo>
                <a:lnTo>
                  <a:pt x="3244552" y="3169464"/>
                </a:lnTo>
                <a:cubicBezTo>
                  <a:pt x="3216123" y="3169464"/>
                  <a:pt x="3193076" y="3146417"/>
                  <a:pt x="3193076" y="3117988"/>
                </a:cubicBezTo>
                <a:lnTo>
                  <a:pt x="3193076" y="2443480"/>
                </a:lnTo>
                <a:cubicBezTo>
                  <a:pt x="3193076" y="2415051"/>
                  <a:pt x="3216123" y="2392004"/>
                  <a:pt x="3244552" y="2392004"/>
                </a:cubicBezTo>
                <a:close/>
                <a:moveTo>
                  <a:pt x="2446283" y="2392004"/>
                </a:moveTo>
                <a:lnTo>
                  <a:pt x="3120791" y="2392004"/>
                </a:lnTo>
                <a:cubicBezTo>
                  <a:pt x="3149220" y="2392004"/>
                  <a:pt x="3172267" y="2415051"/>
                  <a:pt x="3172267" y="2443480"/>
                </a:cubicBezTo>
                <a:lnTo>
                  <a:pt x="3172267" y="3117988"/>
                </a:lnTo>
                <a:cubicBezTo>
                  <a:pt x="3172267" y="3146417"/>
                  <a:pt x="3149220" y="3169464"/>
                  <a:pt x="3120791" y="3169464"/>
                </a:cubicBezTo>
                <a:lnTo>
                  <a:pt x="2446283" y="3169464"/>
                </a:lnTo>
                <a:cubicBezTo>
                  <a:pt x="2417854" y="3169464"/>
                  <a:pt x="2394807" y="3146417"/>
                  <a:pt x="2394807" y="3117988"/>
                </a:cubicBezTo>
                <a:lnTo>
                  <a:pt x="2394807" y="2443480"/>
                </a:lnTo>
                <a:cubicBezTo>
                  <a:pt x="2394807" y="2415051"/>
                  <a:pt x="2417854" y="2392004"/>
                  <a:pt x="2446283" y="2392004"/>
                </a:cubicBezTo>
                <a:close/>
                <a:moveTo>
                  <a:pt x="1648014" y="2392004"/>
                </a:moveTo>
                <a:lnTo>
                  <a:pt x="2322522" y="2392004"/>
                </a:lnTo>
                <a:cubicBezTo>
                  <a:pt x="2350951" y="2392004"/>
                  <a:pt x="2373998" y="2415051"/>
                  <a:pt x="2373998" y="2443480"/>
                </a:cubicBezTo>
                <a:lnTo>
                  <a:pt x="2373998" y="3117988"/>
                </a:lnTo>
                <a:cubicBezTo>
                  <a:pt x="2373998" y="3146417"/>
                  <a:pt x="2350951" y="3169464"/>
                  <a:pt x="2322522" y="3169464"/>
                </a:cubicBezTo>
                <a:lnTo>
                  <a:pt x="1648014" y="3169464"/>
                </a:lnTo>
                <a:cubicBezTo>
                  <a:pt x="1619585" y="3169464"/>
                  <a:pt x="1596538" y="3146417"/>
                  <a:pt x="1596538" y="3117988"/>
                </a:cubicBezTo>
                <a:lnTo>
                  <a:pt x="1596538" y="2443480"/>
                </a:lnTo>
                <a:cubicBezTo>
                  <a:pt x="1596538" y="2415051"/>
                  <a:pt x="1619585" y="2392004"/>
                  <a:pt x="1648014" y="2392004"/>
                </a:cubicBezTo>
                <a:close/>
                <a:moveTo>
                  <a:pt x="849745" y="2392004"/>
                </a:moveTo>
                <a:lnTo>
                  <a:pt x="1524253" y="2392004"/>
                </a:lnTo>
                <a:cubicBezTo>
                  <a:pt x="1552682" y="2392004"/>
                  <a:pt x="1575729" y="2415051"/>
                  <a:pt x="1575729" y="2443480"/>
                </a:cubicBezTo>
                <a:lnTo>
                  <a:pt x="1575729" y="3117988"/>
                </a:lnTo>
                <a:cubicBezTo>
                  <a:pt x="1575729" y="3146417"/>
                  <a:pt x="1552682" y="3169464"/>
                  <a:pt x="1524253" y="3169464"/>
                </a:cubicBezTo>
                <a:lnTo>
                  <a:pt x="849745" y="3169464"/>
                </a:lnTo>
                <a:cubicBezTo>
                  <a:pt x="821316" y="3169464"/>
                  <a:pt x="798269" y="3146417"/>
                  <a:pt x="798269" y="3117988"/>
                </a:cubicBezTo>
                <a:lnTo>
                  <a:pt x="798269" y="2443480"/>
                </a:lnTo>
                <a:cubicBezTo>
                  <a:pt x="798269" y="2415051"/>
                  <a:pt x="821316" y="2392004"/>
                  <a:pt x="849745" y="2392004"/>
                </a:cubicBezTo>
                <a:close/>
                <a:moveTo>
                  <a:pt x="51476" y="2392004"/>
                </a:moveTo>
                <a:lnTo>
                  <a:pt x="725984" y="2392004"/>
                </a:lnTo>
                <a:cubicBezTo>
                  <a:pt x="754413" y="2392004"/>
                  <a:pt x="777460" y="2415051"/>
                  <a:pt x="777460" y="2443480"/>
                </a:cubicBezTo>
                <a:lnTo>
                  <a:pt x="777460" y="3117988"/>
                </a:lnTo>
                <a:cubicBezTo>
                  <a:pt x="777460" y="3146417"/>
                  <a:pt x="754413" y="3169464"/>
                  <a:pt x="725984" y="3169464"/>
                </a:cubicBezTo>
                <a:lnTo>
                  <a:pt x="51476" y="3169464"/>
                </a:lnTo>
                <a:cubicBezTo>
                  <a:pt x="23047" y="3169464"/>
                  <a:pt x="0" y="3146417"/>
                  <a:pt x="0" y="3117988"/>
                </a:cubicBezTo>
                <a:lnTo>
                  <a:pt x="0" y="2443480"/>
                </a:lnTo>
                <a:cubicBezTo>
                  <a:pt x="0" y="2415051"/>
                  <a:pt x="23047" y="2392004"/>
                  <a:pt x="51476" y="2392004"/>
                </a:cubicBezTo>
                <a:close/>
                <a:moveTo>
                  <a:pt x="7235898" y="1594670"/>
                </a:moveTo>
                <a:lnTo>
                  <a:pt x="7910406" y="1594670"/>
                </a:lnTo>
                <a:cubicBezTo>
                  <a:pt x="7938835" y="1594670"/>
                  <a:pt x="7961882" y="1617717"/>
                  <a:pt x="7961882" y="1646146"/>
                </a:cubicBezTo>
                <a:lnTo>
                  <a:pt x="7961882" y="2320654"/>
                </a:lnTo>
                <a:cubicBezTo>
                  <a:pt x="7961882" y="2349083"/>
                  <a:pt x="7938835" y="2372130"/>
                  <a:pt x="7910406" y="2372130"/>
                </a:cubicBezTo>
                <a:lnTo>
                  <a:pt x="7235898" y="2372130"/>
                </a:lnTo>
                <a:cubicBezTo>
                  <a:pt x="7207469" y="2372130"/>
                  <a:pt x="7184422" y="2349083"/>
                  <a:pt x="7184422" y="2320654"/>
                </a:cubicBezTo>
                <a:lnTo>
                  <a:pt x="7184422" y="1646146"/>
                </a:lnTo>
                <a:cubicBezTo>
                  <a:pt x="7184422" y="1617717"/>
                  <a:pt x="7207469" y="1594670"/>
                  <a:pt x="7235898" y="1594670"/>
                </a:cubicBezTo>
                <a:close/>
                <a:moveTo>
                  <a:pt x="6437628" y="1594670"/>
                </a:moveTo>
                <a:lnTo>
                  <a:pt x="7112136" y="1594670"/>
                </a:lnTo>
                <a:cubicBezTo>
                  <a:pt x="7140565" y="1594670"/>
                  <a:pt x="7163612" y="1617717"/>
                  <a:pt x="7163612" y="1646146"/>
                </a:cubicBezTo>
                <a:lnTo>
                  <a:pt x="7163612" y="2320654"/>
                </a:lnTo>
                <a:cubicBezTo>
                  <a:pt x="7163612" y="2349083"/>
                  <a:pt x="7140565" y="2372130"/>
                  <a:pt x="7112136" y="2372130"/>
                </a:cubicBezTo>
                <a:lnTo>
                  <a:pt x="6437628" y="2372130"/>
                </a:lnTo>
                <a:cubicBezTo>
                  <a:pt x="6409199" y="2372130"/>
                  <a:pt x="6386152" y="2349083"/>
                  <a:pt x="6386152" y="2320654"/>
                </a:cubicBezTo>
                <a:lnTo>
                  <a:pt x="6386152" y="1646146"/>
                </a:lnTo>
                <a:cubicBezTo>
                  <a:pt x="6386152" y="1617717"/>
                  <a:pt x="6409199" y="1594670"/>
                  <a:pt x="6437628" y="1594670"/>
                </a:cubicBezTo>
                <a:close/>
                <a:moveTo>
                  <a:pt x="5639359" y="1594670"/>
                </a:moveTo>
                <a:lnTo>
                  <a:pt x="6313867" y="1594670"/>
                </a:lnTo>
                <a:cubicBezTo>
                  <a:pt x="6342296" y="1594670"/>
                  <a:pt x="6365343" y="1617717"/>
                  <a:pt x="6365343" y="1646146"/>
                </a:cubicBezTo>
                <a:lnTo>
                  <a:pt x="6365343" y="2320654"/>
                </a:lnTo>
                <a:cubicBezTo>
                  <a:pt x="6365343" y="2349083"/>
                  <a:pt x="6342296" y="2372130"/>
                  <a:pt x="6313867" y="2372130"/>
                </a:cubicBezTo>
                <a:lnTo>
                  <a:pt x="5639359" y="2372130"/>
                </a:lnTo>
                <a:cubicBezTo>
                  <a:pt x="5610930" y="2372130"/>
                  <a:pt x="5587883" y="2349083"/>
                  <a:pt x="5587883" y="2320654"/>
                </a:cubicBezTo>
                <a:lnTo>
                  <a:pt x="5587883" y="1646146"/>
                </a:lnTo>
                <a:cubicBezTo>
                  <a:pt x="5587883" y="1617717"/>
                  <a:pt x="5610930" y="1594670"/>
                  <a:pt x="5639359" y="1594670"/>
                </a:cubicBezTo>
                <a:close/>
                <a:moveTo>
                  <a:pt x="4841090" y="1594670"/>
                </a:moveTo>
                <a:lnTo>
                  <a:pt x="5515598" y="1594670"/>
                </a:lnTo>
                <a:cubicBezTo>
                  <a:pt x="5544027" y="1594670"/>
                  <a:pt x="5567074" y="1617717"/>
                  <a:pt x="5567074" y="1646146"/>
                </a:cubicBezTo>
                <a:lnTo>
                  <a:pt x="5567074" y="2320654"/>
                </a:lnTo>
                <a:cubicBezTo>
                  <a:pt x="5567074" y="2349083"/>
                  <a:pt x="5544027" y="2372130"/>
                  <a:pt x="5515598" y="2372130"/>
                </a:cubicBezTo>
                <a:lnTo>
                  <a:pt x="4841090" y="2372130"/>
                </a:lnTo>
                <a:cubicBezTo>
                  <a:pt x="4812661" y="2372130"/>
                  <a:pt x="4789614" y="2349083"/>
                  <a:pt x="4789614" y="2320654"/>
                </a:cubicBezTo>
                <a:lnTo>
                  <a:pt x="4789614" y="1646146"/>
                </a:lnTo>
                <a:cubicBezTo>
                  <a:pt x="4789614" y="1617717"/>
                  <a:pt x="4812661" y="1594670"/>
                  <a:pt x="4841090" y="1594670"/>
                </a:cubicBezTo>
                <a:close/>
                <a:moveTo>
                  <a:pt x="4042821" y="1594670"/>
                </a:moveTo>
                <a:lnTo>
                  <a:pt x="4717329" y="1594670"/>
                </a:lnTo>
                <a:cubicBezTo>
                  <a:pt x="4745758" y="1594670"/>
                  <a:pt x="4768805" y="1617717"/>
                  <a:pt x="4768805" y="1646146"/>
                </a:cubicBezTo>
                <a:lnTo>
                  <a:pt x="4768805" y="2320654"/>
                </a:lnTo>
                <a:cubicBezTo>
                  <a:pt x="4768805" y="2349083"/>
                  <a:pt x="4745758" y="2372130"/>
                  <a:pt x="4717329" y="2372130"/>
                </a:cubicBezTo>
                <a:lnTo>
                  <a:pt x="4042821" y="2372130"/>
                </a:lnTo>
                <a:cubicBezTo>
                  <a:pt x="4014392" y="2372130"/>
                  <a:pt x="3991345" y="2349083"/>
                  <a:pt x="3991345" y="2320654"/>
                </a:cubicBezTo>
                <a:lnTo>
                  <a:pt x="3991345" y="1646146"/>
                </a:lnTo>
                <a:cubicBezTo>
                  <a:pt x="3991345" y="1617717"/>
                  <a:pt x="4014392" y="1594670"/>
                  <a:pt x="4042821" y="1594670"/>
                </a:cubicBezTo>
                <a:close/>
                <a:moveTo>
                  <a:pt x="3244552" y="1594670"/>
                </a:moveTo>
                <a:lnTo>
                  <a:pt x="3919060" y="1594670"/>
                </a:lnTo>
                <a:cubicBezTo>
                  <a:pt x="3947489" y="1594670"/>
                  <a:pt x="3970536" y="1617717"/>
                  <a:pt x="3970536" y="1646146"/>
                </a:cubicBezTo>
                <a:lnTo>
                  <a:pt x="3970536" y="2320654"/>
                </a:lnTo>
                <a:cubicBezTo>
                  <a:pt x="3970536" y="2349083"/>
                  <a:pt x="3947489" y="2372130"/>
                  <a:pt x="3919060" y="2372130"/>
                </a:cubicBezTo>
                <a:lnTo>
                  <a:pt x="3244552" y="2372130"/>
                </a:lnTo>
                <a:cubicBezTo>
                  <a:pt x="3216123" y="2372130"/>
                  <a:pt x="3193076" y="2349083"/>
                  <a:pt x="3193076" y="2320654"/>
                </a:cubicBezTo>
                <a:lnTo>
                  <a:pt x="3193076" y="1646146"/>
                </a:lnTo>
                <a:cubicBezTo>
                  <a:pt x="3193076" y="1617717"/>
                  <a:pt x="3216123" y="1594670"/>
                  <a:pt x="3244552" y="1594670"/>
                </a:cubicBezTo>
                <a:close/>
                <a:moveTo>
                  <a:pt x="2446283" y="1594670"/>
                </a:moveTo>
                <a:lnTo>
                  <a:pt x="3120791" y="1594670"/>
                </a:lnTo>
                <a:cubicBezTo>
                  <a:pt x="3149220" y="1594670"/>
                  <a:pt x="3172267" y="1617717"/>
                  <a:pt x="3172267" y="1646146"/>
                </a:cubicBezTo>
                <a:lnTo>
                  <a:pt x="3172267" y="2320654"/>
                </a:lnTo>
                <a:cubicBezTo>
                  <a:pt x="3172267" y="2349083"/>
                  <a:pt x="3149220" y="2372130"/>
                  <a:pt x="3120791" y="2372130"/>
                </a:cubicBezTo>
                <a:lnTo>
                  <a:pt x="2446283" y="2372130"/>
                </a:lnTo>
                <a:cubicBezTo>
                  <a:pt x="2417854" y="2372130"/>
                  <a:pt x="2394807" y="2349083"/>
                  <a:pt x="2394807" y="2320654"/>
                </a:cubicBezTo>
                <a:lnTo>
                  <a:pt x="2394807" y="1646146"/>
                </a:lnTo>
                <a:cubicBezTo>
                  <a:pt x="2394807" y="1617717"/>
                  <a:pt x="2417854" y="1594670"/>
                  <a:pt x="2446283" y="1594670"/>
                </a:cubicBezTo>
                <a:close/>
                <a:moveTo>
                  <a:pt x="1648014" y="1594670"/>
                </a:moveTo>
                <a:lnTo>
                  <a:pt x="2322522" y="1594670"/>
                </a:lnTo>
                <a:cubicBezTo>
                  <a:pt x="2350951" y="1594670"/>
                  <a:pt x="2373998" y="1617717"/>
                  <a:pt x="2373998" y="1646146"/>
                </a:cubicBezTo>
                <a:lnTo>
                  <a:pt x="2373998" y="2320654"/>
                </a:lnTo>
                <a:cubicBezTo>
                  <a:pt x="2373998" y="2349083"/>
                  <a:pt x="2350951" y="2372130"/>
                  <a:pt x="2322522" y="2372130"/>
                </a:cubicBezTo>
                <a:lnTo>
                  <a:pt x="1648014" y="2372130"/>
                </a:lnTo>
                <a:cubicBezTo>
                  <a:pt x="1619585" y="2372130"/>
                  <a:pt x="1596538" y="2349083"/>
                  <a:pt x="1596538" y="2320654"/>
                </a:cubicBezTo>
                <a:lnTo>
                  <a:pt x="1596538" y="1646146"/>
                </a:lnTo>
                <a:cubicBezTo>
                  <a:pt x="1596538" y="1617717"/>
                  <a:pt x="1619585" y="1594670"/>
                  <a:pt x="1648014" y="1594670"/>
                </a:cubicBezTo>
                <a:close/>
                <a:moveTo>
                  <a:pt x="849745" y="1594670"/>
                </a:moveTo>
                <a:lnTo>
                  <a:pt x="1524253" y="1594670"/>
                </a:lnTo>
                <a:cubicBezTo>
                  <a:pt x="1552682" y="1594670"/>
                  <a:pt x="1575729" y="1617717"/>
                  <a:pt x="1575729" y="1646146"/>
                </a:cubicBezTo>
                <a:lnTo>
                  <a:pt x="1575729" y="2320654"/>
                </a:lnTo>
                <a:cubicBezTo>
                  <a:pt x="1575729" y="2349083"/>
                  <a:pt x="1552682" y="2372130"/>
                  <a:pt x="1524253" y="2372130"/>
                </a:cubicBezTo>
                <a:lnTo>
                  <a:pt x="849745" y="2372130"/>
                </a:lnTo>
                <a:cubicBezTo>
                  <a:pt x="821316" y="2372130"/>
                  <a:pt x="798269" y="2349083"/>
                  <a:pt x="798269" y="2320654"/>
                </a:cubicBezTo>
                <a:lnTo>
                  <a:pt x="798269" y="1646146"/>
                </a:lnTo>
                <a:cubicBezTo>
                  <a:pt x="798269" y="1617717"/>
                  <a:pt x="821316" y="1594670"/>
                  <a:pt x="849745" y="1594670"/>
                </a:cubicBezTo>
                <a:close/>
                <a:moveTo>
                  <a:pt x="51476" y="1594670"/>
                </a:moveTo>
                <a:lnTo>
                  <a:pt x="725984" y="1594670"/>
                </a:lnTo>
                <a:cubicBezTo>
                  <a:pt x="754413" y="1594670"/>
                  <a:pt x="777460" y="1617717"/>
                  <a:pt x="777460" y="1646146"/>
                </a:cubicBezTo>
                <a:lnTo>
                  <a:pt x="777460" y="2320654"/>
                </a:lnTo>
                <a:cubicBezTo>
                  <a:pt x="777460" y="2349083"/>
                  <a:pt x="754413" y="2372130"/>
                  <a:pt x="725984" y="2372130"/>
                </a:cubicBezTo>
                <a:lnTo>
                  <a:pt x="51476" y="2372130"/>
                </a:lnTo>
                <a:cubicBezTo>
                  <a:pt x="23047" y="2372130"/>
                  <a:pt x="0" y="2349083"/>
                  <a:pt x="0" y="2320654"/>
                </a:cubicBezTo>
                <a:lnTo>
                  <a:pt x="0" y="1646146"/>
                </a:lnTo>
                <a:cubicBezTo>
                  <a:pt x="0" y="1617717"/>
                  <a:pt x="23047" y="1594670"/>
                  <a:pt x="51476" y="1594670"/>
                </a:cubicBezTo>
                <a:close/>
                <a:moveTo>
                  <a:pt x="7235898" y="797335"/>
                </a:moveTo>
                <a:lnTo>
                  <a:pt x="7910406" y="797335"/>
                </a:lnTo>
                <a:cubicBezTo>
                  <a:pt x="7938835" y="797335"/>
                  <a:pt x="7961882" y="820382"/>
                  <a:pt x="7961882" y="848811"/>
                </a:cubicBezTo>
                <a:lnTo>
                  <a:pt x="7961882" y="1523319"/>
                </a:lnTo>
                <a:cubicBezTo>
                  <a:pt x="7961882" y="1551748"/>
                  <a:pt x="7938835" y="1574795"/>
                  <a:pt x="7910406" y="1574795"/>
                </a:cubicBezTo>
                <a:lnTo>
                  <a:pt x="7235898" y="1574795"/>
                </a:lnTo>
                <a:cubicBezTo>
                  <a:pt x="7207469" y="1574795"/>
                  <a:pt x="7184422" y="1551748"/>
                  <a:pt x="7184422" y="1523319"/>
                </a:cubicBezTo>
                <a:lnTo>
                  <a:pt x="7184422" y="848811"/>
                </a:lnTo>
                <a:cubicBezTo>
                  <a:pt x="7184422" y="820382"/>
                  <a:pt x="7207469" y="797335"/>
                  <a:pt x="7235898" y="797335"/>
                </a:cubicBezTo>
                <a:close/>
                <a:moveTo>
                  <a:pt x="6437628" y="797335"/>
                </a:moveTo>
                <a:lnTo>
                  <a:pt x="7112136" y="797335"/>
                </a:lnTo>
                <a:cubicBezTo>
                  <a:pt x="7140565" y="797335"/>
                  <a:pt x="7163612" y="820382"/>
                  <a:pt x="7163612" y="848811"/>
                </a:cubicBezTo>
                <a:lnTo>
                  <a:pt x="7163612" y="1523319"/>
                </a:lnTo>
                <a:cubicBezTo>
                  <a:pt x="7163612" y="1551748"/>
                  <a:pt x="7140565" y="1574795"/>
                  <a:pt x="7112136" y="1574795"/>
                </a:cubicBezTo>
                <a:lnTo>
                  <a:pt x="6437628" y="1574795"/>
                </a:lnTo>
                <a:cubicBezTo>
                  <a:pt x="6409199" y="1574795"/>
                  <a:pt x="6386152" y="1551748"/>
                  <a:pt x="6386152" y="1523319"/>
                </a:cubicBezTo>
                <a:lnTo>
                  <a:pt x="6386152" y="848811"/>
                </a:lnTo>
                <a:cubicBezTo>
                  <a:pt x="6386152" y="820382"/>
                  <a:pt x="6409199" y="797335"/>
                  <a:pt x="6437628" y="797335"/>
                </a:cubicBezTo>
                <a:close/>
                <a:moveTo>
                  <a:pt x="5639359" y="797335"/>
                </a:moveTo>
                <a:lnTo>
                  <a:pt x="6313867" y="797335"/>
                </a:lnTo>
                <a:cubicBezTo>
                  <a:pt x="6342296" y="797335"/>
                  <a:pt x="6365343" y="820382"/>
                  <a:pt x="6365343" y="848811"/>
                </a:cubicBezTo>
                <a:lnTo>
                  <a:pt x="6365343" y="1523319"/>
                </a:lnTo>
                <a:cubicBezTo>
                  <a:pt x="6365343" y="1551748"/>
                  <a:pt x="6342296" y="1574795"/>
                  <a:pt x="6313867" y="1574795"/>
                </a:cubicBezTo>
                <a:lnTo>
                  <a:pt x="5639359" y="1574795"/>
                </a:lnTo>
                <a:cubicBezTo>
                  <a:pt x="5610930" y="1574795"/>
                  <a:pt x="5587883" y="1551748"/>
                  <a:pt x="5587883" y="1523319"/>
                </a:cubicBezTo>
                <a:lnTo>
                  <a:pt x="5587883" y="848811"/>
                </a:lnTo>
                <a:cubicBezTo>
                  <a:pt x="5587883" y="820382"/>
                  <a:pt x="5610930" y="797335"/>
                  <a:pt x="5639359" y="797335"/>
                </a:cubicBezTo>
                <a:close/>
                <a:moveTo>
                  <a:pt x="4841090" y="797335"/>
                </a:moveTo>
                <a:lnTo>
                  <a:pt x="5515598" y="797335"/>
                </a:lnTo>
                <a:cubicBezTo>
                  <a:pt x="5544027" y="797335"/>
                  <a:pt x="5567074" y="820382"/>
                  <a:pt x="5567074" y="848811"/>
                </a:cubicBezTo>
                <a:lnTo>
                  <a:pt x="5567074" y="1523319"/>
                </a:lnTo>
                <a:cubicBezTo>
                  <a:pt x="5567074" y="1551748"/>
                  <a:pt x="5544027" y="1574795"/>
                  <a:pt x="5515598" y="1574795"/>
                </a:cubicBezTo>
                <a:lnTo>
                  <a:pt x="4841090" y="1574795"/>
                </a:lnTo>
                <a:cubicBezTo>
                  <a:pt x="4812661" y="1574795"/>
                  <a:pt x="4789614" y="1551748"/>
                  <a:pt x="4789614" y="1523319"/>
                </a:cubicBezTo>
                <a:lnTo>
                  <a:pt x="4789614" y="848811"/>
                </a:lnTo>
                <a:cubicBezTo>
                  <a:pt x="4789614" y="820382"/>
                  <a:pt x="4812661" y="797335"/>
                  <a:pt x="4841090" y="797335"/>
                </a:cubicBezTo>
                <a:close/>
                <a:moveTo>
                  <a:pt x="4042821" y="797335"/>
                </a:moveTo>
                <a:lnTo>
                  <a:pt x="4717329" y="797335"/>
                </a:lnTo>
                <a:cubicBezTo>
                  <a:pt x="4745758" y="797335"/>
                  <a:pt x="4768805" y="820382"/>
                  <a:pt x="4768805" y="848811"/>
                </a:cubicBezTo>
                <a:lnTo>
                  <a:pt x="4768805" y="1523319"/>
                </a:lnTo>
                <a:cubicBezTo>
                  <a:pt x="4768805" y="1551748"/>
                  <a:pt x="4745758" y="1574795"/>
                  <a:pt x="4717329" y="1574795"/>
                </a:cubicBezTo>
                <a:lnTo>
                  <a:pt x="4042821" y="1574795"/>
                </a:lnTo>
                <a:cubicBezTo>
                  <a:pt x="4014392" y="1574795"/>
                  <a:pt x="3991345" y="1551748"/>
                  <a:pt x="3991345" y="1523319"/>
                </a:cubicBezTo>
                <a:lnTo>
                  <a:pt x="3991345" y="848811"/>
                </a:lnTo>
                <a:cubicBezTo>
                  <a:pt x="3991345" y="820382"/>
                  <a:pt x="4014392" y="797335"/>
                  <a:pt x="4042821" y="797335"/>
                </a:cubicBezTo>
                <a:close/>
                <a:moveTo>
                  <a:pt x="3244552" y="797335"/>
                </a:moveTo>
                <a:lnTo>
                  <a:pt x="3919060" y="797335"/>
                </a:lnTo>
                <a:cubicBezTo>
                  <a:pt x="3947489" y="797335"/>
                  <a:pt x="3970536" y="820382"/>
                  <a:pt x="3970536" y="848811"/>
                </a:cubicBezTo>
                <a:lnTo>
                  <a:pt x="3970536" y="1523319"/>
                </a:lnTo>
                <a:cubicBezTo>
                  <a:pt x="3970536" y="1551748"/>
                  <a:pt x="3947489" y="1574795"/>
                  <a:pt x="3919060" y="1574795"/>
                </a:cubicBezTo>
                <a:lnTo>
                  <a:pt x="3244552" y="1574795"/>
                </a:lnTo>
                <a:cubicBezTo>
                  <a:pt x="3216123" y="1574795"/>
                  <a:pt x="3193076" y="1551748"/>
                  <a:pt x="3193076" y="1523319"/>
                </a:cubicBezTo>
                <a:lnTo>
                  <a:pt x="3193076" y="848811"/>
                </a:lnTo>
                <a:cubicBezTo>
                  <a:pt x="3193076" y="820382"/>
                  <a:pt x="3216123" y="797335"/>
                  <a:pt x="3244552" y="797335"/>
                </a:cubicBezTo>
                <a:close/>
                <a:moveTo>
                  <a:pt x="2446283" y="797335"/>
                </a:moveTo>
                <a:lnTo>
                  <a:pt x="3120791" y="797335"/>
                </a:lnTo>
                <a:cubicBezTo>
                  <a:pt x="3149220" y="797335"/>
                  <a:pt x="3172267" y="820382"/>
                  <a:pt x="3172267" y="848811"/>
                </a:cubicBezTo>
                <a:lnTo>
                  <a:pt x="3172267" y="1523319"/>
                </a:lnTo>
                <a:cubicBezTo>
                  <a:pt x="3172267" y="1551748"/>
                  <a:pt x="3149220" y="1574795"/>
                  <a:pt x="3120791" y="1574795"/>
                </a:cubicBezTo>
                <a:lnTo>
                  <a:pt x="2446283" y="1574795"/>
                </a:lnTo>
                <a:cubicBezTo>
                  <a:pt x="2417854" y="1574795"/>
                  <a:pt x="2394807" y="1551748"/>
                  <a:pt x="2394807" y="1523319"/>
                </a:cubicBezTo>
                <a:lnTo>
                  <a:pt x="2394807" y="848811"/>
                </a:lnTo>
                <a:cubicBezTo>
                  <a:pt x="2394807" y="820382"/>
                  <a:pt x="2417854" y="797335"/>
                  <a:pt x="2446283" y="797335"/>
                </a:cubicBezTo>
                <a:close/>
                <a:moveTo>
                  <a:pt x="1648014" y="797335"/>
                </a:moveTo>
                <a:lnTo>
                  <a:pt x="2322522" y="797335"/>
                </a:lnTo>
                <a:cubicBezTo>
                  <a:pt x="2350951" y="797335"/>
                  <a:pt x="2373998" y="820382"/>
                  <a:pt x="2373998" y="848811"/>
                </a:cubicBezTo>
                <a:lnTo>
                  <a:pt x="2373998" y="1523319"/>
                </a:lnTo>
                <a:cubicBezTo>
                  <a:pt x="2373998" y="1551748"/>
                  <a:pt x="2350951" y="1574795"/>
                  <a:pt x="2322522" y="1574795"/>
                </a:cubicBezTo>
                <a:lnTo>
                  <a:pt x="1648014" y="1574795"/>
                </a:lnTo>
                <a:cubicBezTo>
                  <a:pt x="1619585" y="1574795"/>
                  <a:pt x="1596538" y="1551748"/>
                  <a:pt x="1596538" y="1523319"/>
                </a:cubicBezTo>
                <a:lnTo>
                  <a:pt x="1596538" y="848811"/>
                </a:lnTo>
                <a:cubicBezTo>
                  <a:pt x="1596538" y="820382"/>
                  <a:pt x="1619585" y="797335"/>
                  <a:pt x="1648014" y="797335"/>
                </a:cubicBezTo>
                <a:close/>
                <a:moveTo>
                  <a:pt x="849745" y="797335"/>
                </a:moveTo>
                <a:lnTo>
                  <a:pt x="1524253" y="797335"/>
                </a:lnTo>
                <a:cubicBezTo>
                  <a:pt x="1552682" y="797335"/>
                  <a:pt x="1575729" y="820382"/>
                  <a:pt x="1575729" y="848811"/>
                </a:cubicBezTo>
                <a:lnTo>
                  <a:pt x="1575729" y="1523319"/>
                </a:lnTo>
                <a:cubicBezTo>
                  <a:pt x="1575729" y="1551748"/>
                  <a:pt x="1552682" y="1574795"/>
                  <a:pt x="1524253" y="1574795"/>
                </a:cubicBezTo>
                <a:lnTo>
                  <a:pt x="849745" y="1574795"/>
                </a:lnTo>
                <a:cubicBezTo>
                  <a:pt x="821316" y="1574795"/>
                  <a:pt x="798269" y="1551748"/>
                  <a:pt x="798269" y="1523319"/>
                </a:cubicBezTo>
                <a:lnTo>
                  <a:pt x="798269" y="848811"/>
                </a:lnTo>
                <a:cubicBezTo>
                  <a:pt x="798269" y="820382"/>
                  <a:pt x="821316" y="797335"/>
                  <a:pt x="849745" y="797335"/>
                </a:cubicBezTo>
                <a:close/>
                <a:moveTo>
                  <a:pt x="51476" y="797335"/>
                </a:moveTo>
                <a:lnTo>
                  <a:pt x="725984" y="797335"/>
                </a:lnTo>
                <a:cubicBezTo>
                  <a:pt x="754413" y="797335"/>
                  <a:pt x="777460" y="820382"/>
                  <a:pt x="777460" y="848811"/>
                </a:cubicBezTo>
                <a:lnTo>
                  <a:pt x="777460" y="1523319"/>
                </a:lnTo>
                <a:cubicBezTo>
                  <a:pt x="777460" y="1551748"/>
                  <a:pt x="754413" y="1574795"/>
                  <a:pt x="725984" y="1574795"/>
                </a:cubicBezTo>
                <a:lnTo>
                  <a:pt x="51476" y="1574795"/>
                </a:lnTo>
                <a:cubicBezTo>
                  <a:pt x="23047" y="1574795"/>
                  <a:pt x="0" y="1551748"/>
                  <a:pt x="0" y="1523319"/>
                </a:cubicBezTo>
                <a:lnTo>
                  <a:pt x="0" y="848811"/>
                </a:lnTo>
                <a:cubicBezTo>
                  <a:pt x="0" y="820382"/>
                  <a:pt x="23047" y="797335"/>
                  <a:pt x="51476" y="797335"/>
                </a:cubicBezTo>
                <a:close/>
                <a:moveTo>
                  <a:pt x="7235898" y="0"/>
                </a:moveTo>
                <a:lnTo>
                  <a:pt x="7910406" y="0"/>
                </a:lnTo>
                <a:cubicBezTo>
                  <a:pt x="7938835" y="0"/>
                  <a:pt x="7961882" y="23047"/>
                  <a:pt x="7961882" y="51476"/>
                </a:cubicBezTo>
                <a:lnTo>
                  <a:pt x="7961882" y="725984"/>
                </a:lnTo>
                <a:cubicBezTo>
                  <a:pt x="7961882" y="754413"/>
                  <a:pt x="7938835" y="777460"/>
                  <a:pt x="7910406" y="777460"/>
                </a:cubicBezTo>
                <a:lnTo>
                  <a:pt x="7235898" y="777460"/>
                </a:lnTo>
                <a:cubicBezTo>
                  <a:pt x="7207469" y="777460"/>
                  <a:pt x="7184422" y="754413"/>
                  <a:pt x="7184422" y="725984"/>
                </a:cubicBezTo>
                <a:lnTo>
                  <a:pt x="7184422" y="51476"/>
                </a:lnTo>
                <a:cubicBezTo>
                  <a:pt x="7184422" y="23047"/>
                  <a:pt x="7207469" y="0"/>
                  <a:pt x="7235898" y="0"/>
                </a:cubicBezTo>
                <a:close/>
                <a:moveTo>
                  <a:pt x="6437628" y="0"/>
                </a:moveTo>
                <a:lnTo>
                  <a:pt x="7112136" y="0"/>
                </a:lnTo>
                <a:cubicBezTo>
                  <a:pt x="7140565" y="0"/>
                  <a:pt x="7163612" y="23047"/>
                  <a:pt x="7163612" y="51476"/>
                </a:cubicBezTo>
                <a:lnTo>
                  <a:pt x="7163612" y="725984"/>
                </a:lnTo>
                <a:cubicBezTo>
                  <a:pt x="7163612" y="754413"/>
                  <a:pt x="7140565" y="777460"/>
                  <a:pt x="7112136" y="777460"/>
                </a:cubicBezTo>
                <a:lnTo>
                  <a:pt x="6437628" y="777460"/>
                </a:lnTo>
                <a:cubicBezTo>
                  <a:pt x="6409199" y="777460"/>
                  <a:pt x="6386152" y="754413"/>
                  <a:pt x="6386152" y="725984"/>
                </a:cubicBezTo>
                <a:lnTo>
                  <a:pt x="6386152" y="51476"/>
                </a:lnTo>
                <a:cubicBezTo>
                  <a:pt x="6386152" y="23047"/>
                  <a:pt x="6409199" y="0"/>
                  <a:pt x="6437628" y="0"/>
                </a:cubicBezTo>
                <a:close/>
                <a:moveTo>
                  <a:pt x="5639359" y="0"/>
                </a:moveTo>
                <a:lnTo>
                  <a:pt x="6313867" y="0"/>
                </a:lnTo>
                <a:cubicBezTo>
                  <a:pt x="6342296" y="0"/>
                  <a:pt x="6365343" y="23047"/>
                  <a:pt x="6365343" y="51476"/>
                </a:cubicBezTo>
                <a:lnTo>
                  <a:pt x="6365343" y="725984"/>
                </a:lnTo>
                <a:cubicBezTo>
                  <a:pt x="6365343" y="754413"/>
                  <a:pt x="6342296" y="777460"/>
                  <a:pt x="6313867" y="777460"/>
                </a:cubicBezTo>
                <a:lnTo>
                  <a:pt x="5639359" y="777460"/>
                </a:lnTo>
                <a:cubicBezTo>
                  <a:pt x="5610930" y="777460"/>
                  <a:pt x="5587883" y="754413"/>
                  <a:pt x="5587883" y="725984"/>
                </a:cubicBezTo>
                <a:lnTo>
                  <a:pt x="5587883" y="51476"/>
                </a:lnTo>
                <a:cubicBezTo>
                  <a:pt x="5587883" y="23047"/>
                  <a:pt x="5610930" y="0"/>
                  <a:pt x="5639359" y="0"/>
                </a:cubicBezTo>
                <a:close/>
                <a:moveTo>
                  <a:pt x="4841090" y="0"/>
                </a:moveTo>
                <a:lnTo>
                  <a:pt x="5515598" y="0"/>
                </a:lnTo>
                <a:cubicBezTo>
                  <a:pt x="5544027" y="0"/>
                  <a:pt x="5567074" y="23047"/>
                  <a:pt x="5567074" y="51476"/>
                </a:cubicBezTo>
                <a:lnTo>
                  <a:pt x="5567074" y="725984"/>
                </a:lnTo>
                <a:cubicBezTo>
                  <a:pt x="5567074" y="754413"/>
                  <a:pt x="5544027" y="777460"/>
                  <a:pt x="5515598" y="777460"/>
                </a:cubicBezTo>
                <a:lnTo>
                  <a:pt x="4841090" y="777460"/>
                </a:lnTo>
                <a:cubicBezTo>
                  <a:pt x="4812661" y="777460"/>
                  <a:pt x="4789614" y="754413"/>
                  <a:pt x="4789614" y="725984"/>
                </a:cubicBezTo>
                <a:lnTo>
                  <a:pt x="4789614" y="51476"/>
                </a:lnTo>
                <a:cubicBezTo>
                  <a:pt x="4789614" y="23047"/>
                  <a:pt x="4812661" y="0"/>
                  <a:pt x="4841090" y="0"/>
                </a:cubicBezTo>
                <a:close/>
                <a:moveTo>
                  <a:pt x="4042821" y="0"/>
                </a:moveTo>
                <a:lnTo>
                  <a:pt x="4717329" y="0"/>
                </a:lnTo>
                <a:cubicBezTo>
                  <a:pt x="4745758" y="0"/>
                  <a:pt x="4768805" y="23047"/>
                  <a:pt x="4768805" y="51476"/>
                </a:cubicBezTo>
                <a:lnTo>
                  <a:pt x="4768805" y="725984"/>
                </a:lnTo>
                <a:cubicBezTo>
                  <a:pt x="4768805" y="754413"/>
                  <a:pt x="4745758" y="777460"/>
                  <a:pt x="4717329" y="777460"/>
                </a:cubicBezTo>
                <a:lnTo>
                  <a:pt x="4042821" y="777460"/>
                </a:lnTo>
                <a:cubicBezTo>
                  <a:pt x="4014392" y="777460"/>
                  <a:pt x="3991345" y="754413"/>
                  <a:pt x="3991345" y="725984"/>
                </a:cubicBezTo>
                <a:lnTo>
                  <a:pt x="3991345" y="51476"/>
                </a:lnTo>
                <a:cubicBezTo>
                  <a:pt x="3991345" y="23047"/>
                  <a:pt x="4014392" y="0"/>
                  <a:pt x="4042821" y="0"/>
                </a:cubicBezTo>
                <a:close/>
                <a:moveTo>
                  <a:pt x="3244552" y="0"/>
                </a:moveTo>
                <a:lnTo>
                  <a:pt x="3919060" y="0"/>
                </a:lnTo>
                <a:cubicBezTo>
                  <a:pt x="3947489" y="0"/>
                  <a:pt x="3970536" y="23047"/>
                  <a:pt x="3970536" y="51476"/>
                </a:cubicBezTo>
                <a:lnTo>
                  <a:pt x="3970536" y="725984"/>
                </a:lnTo>
                <a:cubicBezTo>
                  <a:pt x="3970536" y="754413"/>
                  <a:pt x="3947489" y="777460"/>
                  <a:pt x="3919060" y="777460"/>
                </a:cubicBezTo>
                <a:lnTo>
                  <a:pt x="3244552" y="777460"/>
                </a:lnTo>
                <a:cubicBezTo>
                  <a:pt x="3216123" y="777460"/>
                  <a:pt x="3193076" y="754413"/>
                  <a:pt x="3193076" y="725984"/>
                </a:cubicBezTo>
                <a:lnTo>
                  <a:pt x="3193076" y="51476"/>
                </a:lnTo>
                <a:cubicBezTo>
                  <a:pt x="3193076" y="23047"/>
                  <a:pt x="3216123" y="0"/>
                  <a:pt x="3244552" y="0"/>
                </a:cubicBezTo>
                <a:close/>
                <a:moveTo>
                  <a:pt x="2446283" y="0"/>
                </a:moveTo>
                <a:lnTo>
                  <a:pt x="3120791" y="0"/>
                </a:lnTo>
                <a:cubicBezTo>
                  <a:pt x="3149220" y="0"/>
                  <a:pt x="3172267" y="23047"/>
                  <a:pt x="3172267" y="51476"/>
                </a:cubicBezTo>
                <a:lnTo>
                  <a:pt x="3172267" y="725984"/>
                </a:lnTo>
                <a:cubicBezTo>
                  <a:pt x="3172267" y="754413"/>
                  <a:pt x="3149220" y="777460"/>
                  <a:pt x="3120791" y="777460"/>
                </a:cubicBezTo>
                <a:lnTo>
                  <a:pt x="2446283" y="777460"/>
                </a:lnTo>
                <a:cubicBezTo>
                  <a:pt x="2417854" y="777460"/>
                  <a:pt x="2394807" y="754413"/>
                  <a:pt x="2394807" y="725984"/>
                </a:cubicBezTo>
                <a:lnTo>
                  <a:pt x="2394807" y="51476"/>
                </a:lnTo>
                <a:cubicBezTo>
                  <a:pt x="2394807" y="23047"/>
                  <a:pt x="2417854" y="0"/>
                  <a:pt x="2446283" y="0"/>
                </a:cubicBezTo>
                <a:close/>
                <a:moveTo>
                  <a:pt x="1648014" y="0"/>
                </a:moveTo>
                <a:lnTo>
                  <a:pt x="2322522" y="0"/>
                </a:lnTo>
                <a:cubicBezTo>
                  <a:pt x="2350951" y="0"/>
                  <a:pt x="2373998" y="23047"/>
                  <a:pt x="2373998" y="51476"/>
                </a:cubicBezTo>
                <a:lnTo>
                  <a:pt x="2373998" y="725984"/>
                </a:lnTo>
                <a:cubicBezTo>
                  <a:pt x="2373998" y="754413"/>
                  <a:pt x="2350951" y="777460"/>
                  <a:pt x="2322522" y="777460"/>
                </a:cubicBezTo>
                <a:lnTo>
                  <a:pt x="1648014" y="777460"/>
                </a:lnTo>
                <a:cubicBezTo>
                  <a:pt x="1619585" y="777460"/>
                  <a:pt x="1596538" y="754413"/>
                  <a:pt x="1596538" y="725984"/>
                </a:cubicBezTo>
                <a:lnTo>
                  <a:pt x="1596538" y="51476"/>
                </a:lnTo>
                <a:cubicBezTo>
                  <a:pt x="1596538" y="23047"/>
                  <a:pt x="1619585" y="0"/>
                  <a:pt x="1648014" y="0"/>
                </a:cubicBezTo>
                <a:close/>
                <a:moveTo>
                  <a:pt x="849745" y="0"/>
                </a:moveTo>
                <a:lnTo>
                  <a:pt x="1524253" y="0"/>
                </a:lnTo>
                <a:cubicBezTo>
                  <a:pt x="1552682" y="0"/>
                  <a:pt x="1575729" y="23047"/>
                  <a:pt x="1575729" y="51476"/>
                </a:cubicBezTo>
                <a:lnTo>
                  <a:pt x="1575729" y="725984"/>
                </a:lnTo>
                <a:cubicBezTo>
                  <a:pt x="1575729" y="754413"/>
                  <a:pt x="1552682" y="777460"/>
                  <a:pt x="1524253" y="777460"/>
                </a:cubicBezTo>
                <a:lnTo>
                  <a:pt x="849745" y="777460"/>
                </a:lnTo>
                <a:cubicBezTo>
                  <a:pt x="821316" y="777460"/>
                  <a:pt x="798269" y="754413"/>
                  <a:pt x="798269" y="725984"/>
                </a:cubicBezTo>
                <a:lnTo>
                  <a:pt x="798269" y="51476"/>
                </a:lnTo>
                <a:cubicBezTo>
                  <a:pt x="798269" y="23047"/>
                  <a:pt x="821316" y="0"/>
                  <a:pt x="849745" y="0"/>
                </a:cubicBezTo>
                <a:close/>
                <a:moveTo>
                  <a:pt x="51476" y="0"/>
                </a:moveTo>
                <a:lnTo>
                  <a:pt x="725984" y="0"/>
                </a:lnTo>
                <a:cubicBezTo>
                  <a:pt x="754413" y="0"/>
                  <a:pt x="777460" y="23047"/>
                  <a:pt x="777460" y="51476"/>
                </a:cubicBezTo>
                <a:lnTo>
                  <a:pt x="777460" y="725984"/>
                </a:lnTo>
                <a:cubicBezTo>
                  <a:pt x="777460" y="754413"/>
                  <a:pt x="754413" y="777460"/>
                  <a:pt x="725984" y="777460"/>
                </a:cubicBezTo>
                <a:lnTo>
                  <a:pt x="51476" y="777460"/>
                </a:lnTo>
                <a:cubicBezTo>
                  <a:pt x="23047" y="777460"/>
                  <a:pt x="0" y="754413"/>
                  <a:pt x="0" y="725984"/>
                </a:cubicBezTo>
                <a:lnTo>
                  <a:pt x="0" y="51476"/>
                </a:lnTo>
                <a:cubicBezTo>
                  <a:pt x="0" y="23047"/>
                  <a:pt x="23047" y="0"/>
                  <a:pt x="51476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-577850" sx="24000" sy="24000" flip="none" algn="ctr"/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2" name="íṧľïďé"/>
          <p:cNvSpPr/>
          <p:nvPr/>
        </p:nvSpPr>
        <p:spPr>
          <a:xfrm>
            <a:off x="673100" y="1125538"/>
            <a:ext cx="10845800" cy="2433392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lvl="0" algn="ctr" defTabSz="913765">
              <a:buSzPct val="25000"/>
              <a:defRPr/>
            </a:pPr>
            <a:endParaRPr lang="en-US" altLang="zh-CN" b="1" i="1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800" y="127000"/>
            <a:ext cx="1256400" cy="54533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454C907-E984-434B-96A6-D7AFA86F494D}"/>
              </a:ext>
            </a:extLst>
          </p:cNvPr>
          <p:cNvSpPr/>
          <p:nvPr userDrawn="1"/>
        </p:nvSpPr>
        <p:spPr>
          <a:xfrm>
            <a:off x="304800" y="6375400"/>
            <a:ext cx="341544" cy="342900"/>
          </a:xfrm>
          <a:prstGeom prst="ellipse">
            <a:avLst/>
          </a:prstGeom>
          <a:solidFill>
            <a:srgbClr val="A00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 Nova Light" panose="020B03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7544" cy="6858594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27000"/>
            <a:ext cx="11582400" cy="475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kern="1200" dirty="0" smtClean="0">
                <a:solidFill>
                  <a:schemeClr val="tx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572170-CA43-433E-804D-820BC9D712DD}"/>
              </a:ext>
            </a:extLst>
          </p:cNvPr>
          <p:cNvSpPr txBox="1"/>
          <p:nvPr userDrawn="1"/>
        </p:nvSpPr>
        <p:spPr>
          <a:xfrm>
            <a:off x="250178" y="6416045"/>
            <a:ext cx="4507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664705E-FE91-4164-8016-C06460B65337}" type="slidenum">
              <a:rPr lang="en-US" sz="1100" b="1" smtClean="0">
                <a:solidFill>
                  <a:schemeClr val="bg1"/>
                </a:solidFill>
                <a:latin typeface="Arial Nova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‹Nr.›</a:t>
            </a:fld>
            <a:endParaRPr lang="en-US" sz="1100" b="1">
              <a:solidFill>
                <a:schemeClr val="bg1"/>
              </a:solidFill>
              <a:latin typeface="Arial Nova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iṡļîḑe">
            <a:extLst>
              <a:ext uri="{FF2B5EF4-FFF2-40B4-BE49-F238E27FC236}">
                <a16:creationId xmlns:a16="http://schemas.microsoft.com/office/drawing/2014/main" id="{0EBB4768-1214-40A6-BD15-9553C2E278E6}"/>
              </a:ext>
            </a:extLst>
          </p:cNvPr>
          <p:cNvSpPr/>
          <p:nvPr/>
        </p:nvSpPr>
        <p:spPr>
          <a:xfrm>
            <a:off x="5262900" y="2706392"/>
            <a:ext cx="1666200" cy="1666212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7" name="肘形连接符 74">
            <a:extLst>
              <a:ext uri="{FF2B5EF4-FFF2-40B4-BE49-F238E27FC236}">
                <a16:creationId xmlns:a16="http://schemas.microsoft.com/office/drawing/2014/main" id="{22A6A25B-F1D5-4591-906B-E71723988F53}"/>
              </a:ext>
            </a:extLst>
          </p:cNvPr>
          <p:cNvCxnSpPr/>
          <p:nvPr/>
        </p:nvCxnSpPr>
        <p:spPr>
          <a:xfrm rot="16200000" flipH="1">
            <a:off x="5912164" y="4556439"/>
            <a:ext cx="367673" cy="1"/>
          </a:xfrm>
          <a:prstGeom prst="bentConnector3">
            <a:avLst>
              <a:gd name="adj1" fmla="val 50000"/>
            </a:avLst>
          </a:prstGeom>
          <a:ln w="3175" cap="rnd">
            <a:solidFill>
              <a:schemeClr val="bg1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007668" y="4745736"/>
            <a:ext cx="4176664" cy="48346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Arial Nova" panose="020B0504020202020204" pitchFamily="34" charset="0"/>
              </a:defRPr>
            </a:lvl1pPr>
          </a:lstStyle>
          <a:p>
            <a:pPr lvl="0"/>
            <a:r>
              <a:rPr lang="en-GB"/>
              <a:t>Name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007668" y="5673573"/>
            <a:ext cx="4176664" cy="4834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u="none">
                <a:latin typeface="Arial Nova Light" panose="020B0304020202020204" pitchFamily="34" charset="0"/>
              </a:defRPr>
            </a:lvl1pPr>
          </a:lstStyle>
          <a:p>
            <a:pPr lvl="0"/>
            <a:r>
              <a:rPr lang="en-GB"/>
              <a:t>Email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9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096528" cy="68585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800" y="127000"/>
            <a:ext cx="1256400" cy="54533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454C907-E984-434B-96A6-D7AFA86F494D}"/>
              </a:ext>
            </a:extLst>
          </p:cNvPr>
          <p:cNvSpPr/>
          <p:nvPr userDrawn="1"/>
        </p:nvSpPr>
        <p:spPr>
          <a:xfrm>
            <a:off x="304800" y="6375400"/>
            <a:ext cx="341544" cy="342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 Nova Light" panose="020B03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572170-CA43-433E-804D-820BC9D712DD}"/>
              </a:ext>
            </a:extLst>
          </p:cNvPr>
          <p:cNvSpPr txBox="1"/>
          <p:nvPr userDrawn="1"/>
        </p:nvSpPr>
        <p:spPr>
          <a:xfrm>
            <a:off x="250178" y="6416045"/>
            <a:ext cx="4507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664705E-FE91-4164-8016-C06460B65337}" type="slidenum">
              <a:rPr lang="en-US" sz="1100" b="1" smtClean="0">
                <a:solidFill>
                  <a:schemeClr val="bg2"/>
                </a:solidFill>
                <a:latin typeface="Arial Nova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‹Nr.›</a:t>
            </a:fld>
            <a:endParaRPr lang="en-US" sz="1100" b="1">
              <a:solidFill>
                <a:schemeClr val="bg2"/>
              </a:solidFill>
              <a:latin typeface="Arial Nova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528" y="3109808"/>
            <a:ext cx="5790672" cy="649392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3600" b="1" kern="1200" dirty="0" smtClean="0">
                <a:solidFill>
                  <a:schemeClr val="tx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27000"/>
            <a:ext cx="11582400" cy="475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kern="1200" dirty="0" smtClean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50796"/>
            <a:ext cx="11582400" cy="50490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3205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8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800" y="127000"/>
            <a:ext cx="1256400" cy="54533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454C907-E984-434B-96A6-D7AFA86F494D}"/>
              </a:ext>
            </a:extLst>
          </p:cNvPr>
          <p:cNvSpPr/>
          <p:nvPr userDrawn="1"/>
        </p:nvSpPr>
        <p:spPr>
          <a:xfrm>
            <a:off x="304800" y="6375400"/>
            <a:ext cx="341544" cy="342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 Nova Light" panose="020B03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572170-CA43-433E-804D-820BC9D712DD}"/>
              </a:ext>
            </a:extLst>
          </p:cNvPr>
          <p:cNvSpPr txBox="1"/>
          <p:nvPr userDrawn="1"/>
        </p:nvSpPr>
        <p:spPr>
          <a:xfrm>
            <a:off x="250178" y="6416045"/>
            <a:ext cx="4507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664705E-FE91-4164-8016-C06460B65337}" type="slidenum">
              <a:rPr lang="en-US" sz="1100" b="1" smtClean="0">
                <a:solidFill>
                  <a:schemeClr val="bg2"/>
                </a:solidFill>
                <a:latin typeface="Arial Nova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‹Nr.›</a:t>
            </a:fld>
            <a:endParaRPr lang="en-US" sz="1100" b="1">
              <a:solidFill>
                <a:schemeClr val="bg2"/>
              </a:solidFill>
              <a:latin typeface="Arial Nova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27000"/>
            <a:ext cx="11582400" cy="475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kern="1200" dirty="0" smtClean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50796"/>
            <a:ext cx="11582400" cy="50490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  <a:lvl2pPr>
              <a:defRPr sz="3000">
                <a:latin typeface="Arial Black" panose="020B0A04020102020204" pitchFamily="34" charset="0"/>
              </a:defRPr>
            </a:lvl2pPr>
            <a:lvl3pPr>
              <a:defRPr sz="3000">
                <a:latin typeface="Arial Black" panose="020B0A04020102020204" pitchFamily="34" charset="0"/>
              </a:defRPr>
            </a:lvl3pPr>
            <a:lvl4pPr>
              <a:defRPr sz="3000">
                <a:latin typeface="Arial Black" panose="020B0A04020102020204" pitchFamily="34" charset="0"/>
              </a:defRPr>
            </a:lvl4pPr>
            <a:lvl5pPr>
              <a:defRPr sz="3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4921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13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8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80">
          <p15:clr>
            <a:srgbClr val="F26B43"/>
          </p15:clr>
        </p15:guide>
        <p15:guide id="4" orient="horz" pos="4232">
          <p15:clr>
            <a:srgbClr val="F26B43"/>
          </p15:clr>
        </p15:guide>
        <p15:guide id="5" pos="192">
          <p15:clr>
            <a:srgbClr val="F26B43"/>
          </p15:clr>
        </p15:guide>
        <p15:guide id="6" pos="7488">
          <p15:clr>
            <a:srgbClr val="F26B43"/>
          </p15:clr>
        </p15:guide>
        <p15:guide id="7" orient="horz" pos="728">
          <p15:clr>
            <a:srgbClr val="F26B43"/>
          </p15:clr>
        </p15:guide>
        <p15:guide id="8" orient="horz" pos="816">
          <p15:clr>
            <a:srgbClr val="F26B43"/>
          </p15:clr>
        </p15:guide>
        <p15:guide id="9" orient="horz" pos="4016">
          <p15:clr>
            <a:srgbClr val="F26B43"/>
          </p15:clr>
        </p15:guide>
        <p15:guide id="10" orient="horz" pos="39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8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8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80">
          <p15:clr>
            <a:srgbClr val="F26B43"/>
          </p15:clr>
        </p15:guide>
        <p15:guide id="4" orient="horz" pos="4232">
          <p15:clr>
            <a:srgbClr val="F26B43"/>
          </p15:clr>
        </p15:guide>
        <p15:guide id="5" pos="192">
          <p15:clr>
            <a:srgbClr val="F26B43"/>
          </p15:clr>
        </p15:guide>
        <p15:guide id="6" pos="7488">
          <p15:clr>
            <a:srgbClr val="F26B43"/>
          </p15:clr>
        </p15:guide>
        <p15:guide id="7" orient="horz" pos="728">
          <p15:clr>
            <a:srgbClr val="F26B43"/>
          </p15:clr>
        </p15:guide>
        <p15:guide id="8" orient="horz" pos="816">
          <p15:clr>
            <a:srgbClr val="F26B43"/>
          </p15:clr>
        </p15:guide>
        <p15:guide id="9" orient="horz" pos="4016">
          <p15:clr>
            <a:srgbClr val="F26B43"/>
          </p15:clr>
        </p15:guide>
        <p15:guide id="10" orient="horz" pos="39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2" Type="http://schemas.openxmlformats.org/officeDocument/2006/relationships/hyperlink" Target="https://www.sqlite.org/download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RLDATADOJO/SQLBAS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LDATADOJO/SQLBASE/blob/main/exercises%20dojo%20(no%20solution)%201.sq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A8D6-9044-4F4A-B87F-BBD90809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230" y="989970"/>
            <a:ext cx="10114148" cy="2610832"/>
          </a:xfrm>
        </p:spPr>
        <p:txBody>
          <a:bodyPr/>
          <a:lstStyle/>
          <a:p>
            <a:pPr algn="ctr"/>
            <a:r>
              <a:rPr lang="en-GB" sz="6000"/>
              <a:t>Data DOJO presentation</a:t>
            </a:r>
            <a:endParaRPr lang="fr-FR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F6039-D0D6-4231-8A80-0212895B3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657" y="3861272"/>
            <a:ext cx="10114149" cy="438427"/>
          </a:xfrm>
        </p:spPr>
        <p:txBody>
          <a:bodyPr/>
          <a:lstStyle/>
          <a:p>
            <a:pPr algn="ctr"/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                   You can talk about data dojo out of data dojo	</a:t>
            </a:r>
          </a:p>
          <a:p>
            <a:endParaRPr lang="en-GB"/>
          </a:p>
          <a:p>
            <a:endParaRPr lang="en-GB"/>
          </a:p>
          <a:p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August 2024 </a:t>
            </a:r>
          </a:p>
          <a:p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Data practice team, </a:t>
            </a:r>
          </a:p>
          <a:p>
            <a:r>
              <a:rPr lang="en-GB" sz="1400" err="1">
                <a:latin typeface="Arial" panose="020B0604020202020204" pitchFamily="34" charset="0"/>
                <a:cs typeface="Arial" panose="020B0604020202020204" pitchFamily="34" charset="0"/>
              </a:rPr>
              <a:t>Avantage</a:t>
            </a: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 Reply Luxembourg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77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B9B2F7-1ADC-DD20-1935-E93A442D7D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endParaRPr lang="de-DE" dirty="0"/>
          </a:p>
          <a:p>
            <a:endParaRPr lang="de-DE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6099C4-F59A-4BA0-35F1-8FAB32136F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3423250"/>
            <a:ext cx="11582400" cy="517525"/>
          </a:xfrm>
        </p:spPr>
        <p:txBody>
          <a:bodyPr lIns="91440" tIns="45720" rIns="91440" bIns="45720" anchor="t"/>
          <a:lstStyle/>
          <a:p>
            <a:endParaRPr lang="de-DE" dirty="0">
              <a:solidFill>
                <a:srgbClr val="D2D0CE"/>
              </a:solidFill>
            </a:endParaRPr>
          </a:p>
          <a:p>
            <a:endParaRPr lang="de-DE" b="0" dirty="0">
              <a:solidFill>
                <a:schemeClr val="tx1"/>
              </a:solidFill>
              <a:latin typeface="Arial Nova"/>
            </a:endParaRPr>
          </a:p>
          <a:p>
            <a:endParaRPr lang="de-DE" dirty="0"/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41983844-2221-472A-B469-6ED3596D95A9}"/>
              </a:ext>
            </a:extLst>
          </p:cNvPr>
          <p:cNvSpPr/>
          <p:nvPr/>
        </p:nvSpPr>
        <p:spPr>
          <a:xfrm>
            <a:off x="306892" y="8671"/>
            <a:ext cx="11578218" cy="6353310"/>
          </a:xfrm>
          <a:prstGeom prst="roundRect">
            <a:avLst>
              <a:gd name="adj" fmla="val 753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endParaRPr lang="en-GB" b="1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de-DE" sz="3000" b="1" dirty="0">
                <a:solidFill>
                  <a:schemeClr val="tx1"/>
                </a:solidFill>
                <a:latin typeface="Arial Black"/>
              </a:rPr>
              <a:t>Data </a:t>
            </a:r>
            <a:r>
              <a:rPr lang="de-DE" sz="3000" b="1" dirty="0" err="1">
                <a:solidFill>
                  <a:schemeClr val="tx1"/>
                </a:solidFill>
                <a:latin typeface="Arial Black"/>
              </a:rPr>
              <a:t>Whare</a:t>
            </a:r>
            <a:r>
              <a:rPr lang="de-DE" sz="3000" b="1" dirty="0">
                <a:solidFill>
                  <a:schemeClr val="tx1"/>
                </a:solidFill>
                <a:latin typeface="Arial Black"/>
              </a:rPr>
              <a:t> House</a:t>
            </a:r>
            <a:endParaRPr lang="en-GB" dirty="0">
              <a:solidFill>
                <a:schemeClr val="tx1"/>
              </a:solidFill>
            </a:endParaRPr>
          </a:p>
          <a:p>
            <a:endParaRPr lang="de-DE" b="1" dirty="0">
              <a:solidFill>
                <a:schemeClr val="tx1"/>
              </a:solidFill>
            </a:endParaRPr>
          </a:p>
          <a:p>
            <a:r>
              <a:rPr lang="de-DE" sz="3600" dirty="0">
                <a:solidFill>
                  <a:schemeClr val="tx1"/>
                </a:solidFill>
                <a:latin typeface="Arial Nova Light"/>
              </a:rPr>
              <a:t>A Data Ware House </a:t>
            </a:r>
            <a:r>
              <a:rPr lang="de-DE" sz="3600" err="1">
                <a:solidFill>
                  <a:schemeClr val="tx1"/>
                </a:solidFill>
                <a:latin typeface="Arial Nova Light"/>
              </a:rPr>
              <a:t>is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a </a:t>
            </a:r>
            <a:r>
              <a:rPr lang="de-DE" sz="3600" err="1">
                <a:solidFill>
                  <a:schemeClr val="tx1"/>
                </a:solidFill>
                <a:latin typeface="Arial Nova Light"/>
              </a:rPr>
              <a:t>centralized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err="1">
                <a:solidFill>
                  <a:schemeClr val="tx1"/>
                </a:solidFill>
                <a:latin typeface="Arial Nova Light"/>
              </a:rPr>
              <a:t>repository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err="1">
                <a:solidFill>
                  <a:schemeClr val="tx1"/>
                </a:solidFill>
                <a:latin typeface="Arial Nova Light"/>
              </a:rPr>
              <a:t>designed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err="1">
                <a:solidFill>
                  <a:schemeClr val="tx1"/>
                </a:solidFill>
                <a:latin typeface="Arial Nova Light"/>
              </a:rPr>
              <a:t>to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err="1">
                <a:solidFill>
                  <a:schemeClr val="tx1"/>
                </a:solidFill>
                <a:latin typeface="Arial Nova Light"/>
              </a:rPr>
              <a:t>store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large </a:t>
            </a:r>
            <a:r>
              <a:rPr lang="de-DE" sz="3600" err="1">
                <a:solidFill>
                  <a:schemeClr val="tx1"/>
                </a:solidFill>
                <a:latin typeface="Arial Nova Light"/>
              </a:rPr>
              <a:t>volumes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err="1">
                <a:solidFill>
                  <a:schemeClr val="tx1"/>
                </a:solidFill>
                <a:latin typeface="Arial Nova Light"/>
              </a:rPr>
              <a:t>of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err="1">
                <a:solidFill>
                  <a:schemeClr val="tx1"/>
                </a:solidFill>
                <a:latin typeface="Arial Nova Light"/>
              </a:rPr>
              <a:t>data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err="1">
                <a:solidFill>
                  <a:schemeClr val="tx1"/>
                </a:solidFill>
                <a:latin typeface="Arial Nova Light"/>
              </a:rPr>
              <a:t>from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err="1">
                <a:solidFill>
                  <a:schemeClr val="tx1"/>
                </a:solidFill>
                <a:latin typeface="Arial Nova Light"/>
              </a:rPr>
              <a:t>various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err="1">
                <a:solidFill>
                  <a:schemeClr val="tx1"/>
                </a:solidFill>
                <a:latin typeface="Arial Nova Light"/>
              </a:rPr>
              <a:t>sources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, </a:t>
            </a:r>
            <a:r>
              <a:rPr lang="de-DE" sz="3600" err="1">
                <a:solidFill>
                  <a:schemeClr val="tx1"/>
                </a:solidFill>
                <a:latin typeface="Arial Nova Light"/>
              </a:rPr>
              <a:t>both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err="1">
                <a:solidFill>
                  <a:schemeClr val="tx1"/>
                </a:solidFill>
                <a:latin typeface="Arial Nova Light"/>
              </a:rPr>
              <a:t>current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and </a:t>
            </a:r>
            <a:r>
              <a:rPr lang="de-DE" sz="3600" err="1">
                <a:solidFill>
                  <a:schemeClr val="tx1"/>
                </a:solidFill>
                <a:latin typeface="Arial Nova Light"/>
              </a:rPr>
              <a:t>historical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.</a:t>
            </a:r>
          </a:p>
          <a:p>
            <a:endParaRPr lang="de-DE" sz="3600" dirty="0">
              <a:solidFill>
                <a:schemeClr val="tx1"/>
              </a:solidFill>
              <a:latin typeface="Arial Nova Light"/>
            </a:endParaRPr>
          </a:p>
          <a:p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Normally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a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group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of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users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inside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an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organisation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can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ask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to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collect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data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from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several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sources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(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current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and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historical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) and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reorganise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collection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making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it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adapt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to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their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neeeds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.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For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example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financial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reporting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or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risk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analysis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 </a:t>
            </a:r>
            <a:endParaRPr lang="de-DE" dirty="0">
              <a:solidFill>
                <a:schemeClr val="tx1"/>
              </a:solidFill>
            </a:endParaRPr>
          </a:p>
          <a:p>
            <a:endParaRPr lang="de-DE" sz="3600" dirty="0">
              <a:solidFill>
                <a:schemeClr val="tx1"/>
              </a:solidFill>
              <a:latin typeface="Arial Nova Light"/>
            </a:endParaRPr>
          </a:p>
          <a:p>
            <a:endParaRPr lang="de-DE" sz="3600" dirty="0">
              <a:solidFill>
                <a:schemeClr val="tx1"/>
              </a:solidFill>
              <a:latin typeface="Arial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9393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E990B6-66D6-4598-B32F-9E7AEA041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3191232"/>
            <a:ext cx="11582400" cy="475536"/>
          </a:xfrm>
        </p:spPr>
        <p:txBody>
          <a:bodyPr lIns="91440" tIns="45720" rIns="91440" bIns="45720" anchor="t"/>
          <a:lstStyle/>
          <a:p>
            <a:pPr algn="ctr"/>
            <a:r>
              <a:rPr lang="en-GB" sz="5000">
                <a:latin typeface="Arial Black"/>
                <a:ea typeface="Open Sans"/>
                <a:cs typeface="Open Sans"/>
              </a:rPr>
              <a:t>II. </a:t>
            </a:r>
            <a:r>
              <a:rPr lang="en-GB" sz="5000">
                <a:solidFill>
                  <a:srgbClr val="FFFFFF"/>
                </a:solidFill>
                <a:latin typeface="Arial Black"/>
                <a:ea typeface="Open Sans"/>
                <a:cs typeface="Open Sans"/>
              </a:rPr>
              <a:t>Different flavors of SQL</a:t>
            </a:r>
            <a:endParaRPr lang="fr-FR" sz="5000"/>
          </a:p>
        </p:txBody>
      </p:sp>
    </p:spTree>
    <p:extLst>
      <p:ext uri="{BB962C8B-B14F-4D97-AF65-F5344CB8AC3E}">
        <p14:creationId xmlns:p14="http://schemas.microsoft.com/office/powerpoint/2010/main" val="373918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B95E5B-E669-AF45-B323-0B7835F8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4" y="643467"/>
            <a:ext cx="4683910" cy="2543217"/>
          </a:xfrm>
          <a:prstGeom prst="rect">
            <a:avLst/>
          </a:prstGeom>
        </p:spPr>
      </p:pic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5BDAE6E1-A944-5242-D7FC-C29EFDD9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787305"/>
            <a:ext cx="4732940" cy="2255541"/>
          </a:xfrm>
          <a:prstGeom prst="rect">
            <a:avLst/>
          </a:prstGeom>
        </p:spPr>
      </p:pic>
      <p:cxnSp>
        <p:nvCxnSpPr>
          <p:cNvPr id="15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E83B3395-05F2-C8EE-2AC7-3D7D18505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042" y="3671316"/>
            <a:ext cx="2468714" cy="254586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C002A0F-9464-5B4D-3CA6-62ABC8CD8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1902" y="3671316"/>
            <a:ext cx="1805768" cy="2553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192ADE-332E-44A9-B605-6E23AA7AFAE5}"/>
              </a:ext>
            </a:extLst>
          </p:cNvPr>
          <p:cNvSpPr txBox="1"/>
          <p:nvPr/>
        </p:nvSpPr>
        <p:spPr>
          <a:xfrm>
            <a:off x="451945" y="252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61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80CDD40-72CB-59E1-3CFD-EF9AA2BB8D00}"/>
              </a:ext>
            </a:extLst>
          </p:cNvPr>
          <p:cNvSpPr txBox="1"/>
          <p:nvPr/>
        </p:nvSpPr>
        <p:spPr>
          <a:xfrm>
            <a:off x="1685386" y="419459"/>
            <a:ext cx="882015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ea typeface="Calibri"/>
                <a:cs typeface="Calibri"/>
              </a:rPr>
              <a:t>In </a:t>
            </a:r>
            <a:r>
              <a:rPr lang="de-DE" dirty="0" err="1">
                <a:ea typeface="Calibri"/>
                <a:cs typeface="Calibri"/>
              </a:rPr>
              <a:t>most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of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the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banks</a:t>
            </a:r>
            <a:r>
              <a:rPr lang="de-DE" dirty="0">
                <a:ea typeface="Calibri"/>
                <a:cs typeface="Calibri"/>
              </a:rPr>
              <a:t>, </a:t>
            </a:r>
            <a:r>
              <a:rPr lang="de-DE" dirty="0" err="1">
                <a:ea typeface="Calibri"/>
                <a:cs typeface="Calibri"/>
              </a:rPr>
              <a:t>you</a:t>
            </a:r>
            <a:r>
              <a:rPr lang="de-DE" dirty="0">
                <a:ea typeface="Calibri"/>
                <a:cs typeface="Calibri"/>
              </a:rPr>
              <a:t> will </a:t>
            </a:r>
            <a:r>
              <a:rPr lang="de-DE" dirty="0" err="1">
                <a:ea typeface="Calibri"/>
                <a:cs typeface="Calibri"/>
              </a:rPr>
              <a:t>use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these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versions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of</a:t>
            </a:r>
            <a:r>
              <a:rPr lang="de-DE" dirty="0">
                <a:ea typeface="Calibri"/>
                <a:cs typeface="Calibri"/>
              </a:rPr>
              <a:t> SQL:</a:t>
            </a:r>
          </a:p>
          <a:p>
            <a:endParaRPr lang="de-DE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de-DE" dirty="0">
                <a:ea typeface="Calibri"/>
                <a:cs typeface="Calibri"/>
              </a:rPr>
              <a:t>Oracle (</a:t>
            </a:r>
            <a:r>
              <a:rPr lang="de-DE" dirty="0" err="1">
                <a:ea typeface="Calibri"/>
                <a:cs typeface="Calibri"/>
              </a:rPr>
              <a:t>sun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microsystem</a:t>
            </a:r>
            <a:r>
              <a:rPr lang="de-DE" dirty="0">
                <a:ea typeface="Calibri"/>
                <a:cs typeface="Calibri"/>
              </a:rPr>
              <a:t>)</a:t>
            </a:r>
          </a:p>
          <a:p>
            <a:pPr marL="285750" indent="-285750">
              <a:buFont typeface="Calibri"/>
              <a:buChar char="-"/>
            </a:pPr>
            <a:r>
              <a:rPr lang="de-DE" dirty="0">
                <a:ea typeface="Calibri"/>
                <a:cs typeface="Calibri"/>
              </a:rPr>
              <a:t>Microsoft SQL Server (Microsoft)</a:t>
            </a:r>
          </a:p>
          <a:p>
            <a:pPr marL="285750" indent="-285750">
              <a:buFont typeface="Calibri"/>
              <a:buChar char="-"/>
            </a:pPr>
            <a:endParaRPr lang="de-DE" dirty="0">
              <a:ea typeface="Calibri"/>
              <a:cs typeface="Calibri"/>
            </a:endParaRPr>
          </a:p>
          <a:p>
            <a:r>
              <a:rPr lang="de-DE" dirty="0">
                <a:ea typeface="Calibri"/>
                <a:cs typeface="Calibri"/>
              </a:rPr>
              <a:t>But </a:t>
            </a:r>
            <a:r>
              <a:rPr lang="de-DE" dirty="0" err="1">
                <a:ea typeface="Calibri"/>
                <a:cs typeface="Calibri"/>
              </a:rPr>
              <a:t>for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our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lerning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path</a:t>
            </a:r>
            <a:r>
              <a:rPr lang="de-DE" dirty="0">
                <a:ea typeface="Calibri"/>
                <a:cs typeface="Calibri"/>
              </a:rPr>
              <a:t>, </a:t>
            </a:r>
            <a:r>
              <a:rPr lang="de-DE" dirty="0" err="1">
                <a:ea typeface="Calibri"/>
                <a:cs typeface="Calibri"/>
              </a:rPr>
              <a:t>we</a:t>
            </a:r>
            <a:r>
              <a:rPr lang="de-DE" dirty="0">
                <a:ea typeface="Calibri"/>
                <a:cs typeface="Calibri"/>
              </a:rPr>
              <a:t> will </a:t>
            </a:r>
            <a:r>
              <a:rPr lang="de-DE" dirty="0" err="1">
                <a:ea typeface="Calibri"/>
                <a:cs typeface="Calibri"/>
              </a:rPr>
              <a:t>focalise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more</a:t>
            </a:r>
            <a:r>
              <a:rPr lang="de-DE" dirty="0">
                <a:ea typeface="Calibri"/>
                <a:cs typeface="Calibri"/>
              </a:rPr>
              <a:t> on SQLite, </a:t>
            </a:r>
            <a:r>
              <a:rPr lang="de-DE" dirty="0" err="1">
                <a:ea typeface="Calibri"/>
                <a:cs typeface="Calibri"/>
              </a:rPr>
              <a:t>because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is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really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straight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fowrward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to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install</a:t>
            </a:r>
            <a:r>
              <a:rPr lang="de-DE" dirty="0">
                <a:ea typeface="Calibri"/>
                <a:cs typeface="Calibri"/>
              </a:rPr>
              <a:t> and </a:t>
            </a:r>
            <a:r>
              <a:rPr lang="de-DE" dirty="0" err="1">
                <a:ea typeface="Calibri"/>
                <a:cs typeface="Calibri"/>
              </a:rPr>
              <a:t>maintain</a:t>
            </a:r>
            <a:r>
              <a:rPr lang="de-DE" dirty="0">
                <a:ea typeface="Calibri"/>
                <a:cs typeface="Calibri"/>
              </a:rPr>
              <a:t> on </a:t>
            </a:r>
            <a:r>
              <a:rPr lang="de-DE" dirty="0" err="1">
                <a:ea typeface="Calibri"/>
                <a:cs typeface="Calibri"/>
              </a:rPr>
              <a:t>our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machines</a:t>
            </a:r>
            <a:r>
              <a:rPr lang="de-DE" dirty="0">
                <a:ea typeface="Calibri"/>
                <a:cs typeface="Calibri"/>
              </a:rPr>
              <a:t>. </a:t>
            </a:r>
            <a:r>
              <a:rPr lang="de-DE" dirty="0" err="1">
                <a:ea typeface="Calibri"/>
                <a:cs typeface="Calibri"/>
              </a:rPr>
              <a:t>Does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it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change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something</a:t>
            </a:r>
            <a:r>
              <a:rPr lang="de-DE" dirty="0">
                <a:ea typeface="Calibri"/>
                <a:cs typeface="Calibri"/>
              </a:rPr>
              <a:t>? Yes, but not a </a:t>
            </a:r>
            <a:r>
              <a:rPr lang="de-DE" dirty="0" err="1">
                <a:ea typeface="Calibri"/>
                <a:cs typeface="Calibri"/>
              </a:rPr>
              <a:t>big</a:t>
            </a:r>
            <a:r>
              <a:rPr lang="de-DE" dirty="0">
                <a:ea typeface="Calibri"/>
                <a:cs typeface="Calibri"/>
              </a:rPr>
              <a:t> deal:</a:t>
            </a:r>
          </a:p>
          <a:p>
            <a:endParaRPr lang="de-DE" dirty="0">
              <a:ea typeface="Calibri"/>
              <a:cs typeface="Calibri"/>
            </a:endParaRPr>
          </a:p>
          <a:p>
            <a:endParaRPr lang="de-DE" dirty="0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de-DE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de-DE" dirty="0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de-DE" dirty="0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de-DE">
              <a:ea typeface="Calibri"/>
              <a:cs typeface="Calibri"/>
            </a:endParaRPr>
          </a:p>
        </p:txBody>
      </p:sp>
      <p:pic>
        <p:nvPicPr>
          <p:cNvPr id="5" name="Grafik 4" descr="Ein Bild, das Text, Screenshot, Display, Schrift enthält.">
            <a:extLst>
              <a:ext uri="{FF2B5EF4-FFF2-40B4-BE49-F238E27FC236}">
                <a16:creationId xmlns:a16="http://schemas.microsoft.com/office/drawing/2014/main" id="{58DFA25E-211C-1734-70D0-87ED1F74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80" y="2833509"/>
            <a:ext cx="7858663" cy="33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2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00FEE4-020F-DB62-E195-B9374EA3CA11}"/>
              </a:ext>
            </a:extLst>
          </p:cNvPr>
          <p:cNvSpPr/>
          <p:nvPr/>
        </p:nvSpPr>
        <p:spPr>
          <a:xfrm>
            <a:off x="249382" y="612520"/>
            <a:ext cx="11693236" cy="2198254"/>
          </a:xfrm>
          <a:prstGeom prst="roundRect">
            <a:avLst>
              <a:gd name="adj" fmla="val 753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endParaRPr lang="en-GB" b="1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de-DE" b="1" dirty="0">
                <a:solidFill>
                  <a:schemeClr val="tx1"/>
                </a:solidFill>
              </a:rPr>
              <a:t>But same </a:t>
            </a:r>
            <a:r>
              <a:rPr lang="de-DE" b="1" dirty="0" err="1">
                <a:solidFill>
                  <a:schemeClr val="tx1"/>
                </a:solidFill>
              </a:rPr>
              <a:t>concept</a:t>
            </a:r>
            <a:r>
              <a:rPr lang="de-DE" b="1" dirty="0">
                <a:solidFill>
                  <a:schemeClr val="tx1"/>
                </a:solidFill>
              </a:rPr>
              <a:t>: </a:t>
            </a:r>
            <a:endParaRPr lang="en-GB" b="1" dirty="0">
              <a:solidFill>
                <a:schemeClr val="tx1"/>
              </a:solidFill>
            </a:endParaRPr>
          </a:p>
          <a:p>
            <a:endParaRPr lang="de-DE" b="1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All </a:t>
            </a:r>
            <a:r>
              <a:rPr lang="de-DE" dirty="0" err="1">
                <a:solidFill>
                  <a:schemeClr val="tx1"/>
                </a:solidFill>
              </a:rPr>
              <a:t>what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you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want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consider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a </a:t>
            </a:r>
            <a:r>
              <a:rPr lang="de-DE" dirty="0" err="1">
                <a:solidFill>
                  <a:schemeClr val="tx1"/>
                </a:solidFill>
              </a:rPr>
              <a:t>table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ist </a:t>
            </a:r>
            <a:r>
              <a:rPr lang="de-DE" dirty="0" err="1">
                <a:solidFill>
                  <a:schemeClr val="tx1"/>
                </a:solidFill>
              </a:rPr>
              <a:t>rows</a:t>
            </a:r>
            <a:r>
              <a:rPr lang="de-DE" dirty="0">
                <a:solidFill>
                  <a:schemeClr val="tx1"/>
                </a:solidFill>
              </a:rPr>
              <a:t> and </a:t>
            </a:r>
            <a:r>
              <a:rPr lang="de-DE" dirty="0" err="1">
                <a:solidFill>
                  <a:schemeClr val="tx1"/>
                </a:solidFill>
              </a:rPr>
              <a:t>columns</a:t>
            </a:r>
            <a:r>
              <a:rPr lang="de-DE" dirty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de-DE" dirty="0" err="1">
                <a:solidFill>
                  <a:schemeClr val="tx1"/>
                </a:solidFill>
              </a:rPr>
              <a:t>You</a:t>
            </a:r>
            <a:r>
              <a:rPr lang="de-DE" dirty="0">
                <a:solidFill>
                  <a:schemeClr val="tx1"/>
                </a:solidFill>
              </a:rPr>
              <a:t> will </a:t>
            </a:r>
            <a:r>
              <a:rPr lang="de-DE" dirty="0" err="1">
                <a:solidFill>
                  <a:schemeClr val="tx1"/>
                </a:solidFill>
              </a:rPr>
              <a:t>hear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refer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chemeClr val="tx1"/>
                </a:solidFill>
              </a:rPr>
              <a:t>variables </a:t>
            </a:r>
            <a:r>
              <a:rPr lang="de-DE" dirty="0" err="1">
                <a:solidFill>
                  <a:schemeClr val="tx1"/>
                </a:solidFill>
              </a:rPr>
              <a:t>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attributes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columns</a:t>
            </a:r>
            <a:r>
              <a:rPr lang="de-DE" dirty="0">
                <a:solidFill>
                  <a:schemeClr val="tx1"/>
                </a:solidFill>
              </a:rPr>
              <a:t>) and </a:t>
            </a:r>
            <a:r>
              <a:rPr lang="de-DE" b="1" dirty="0" err="1">
                <a:solidFill>
                  <a:schemeClr val="tx1"/>
                </a:solidFill>
              </a:rPr>
              <a:t>observation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assignation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recordrs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rows</a:t>
            </a:r>
            <a:r>
              <a:rPr lang="de-DE" dirty="0">
                <a:solidFill>
                  <a:schemeClr val="tx1"/>
                </a:solidFill>
              </a:rPr>
              <a:t>). But </a:t>
            </a:r>
            <a:r>
              <a:rPr lang="de-DE" dirty="0" err="1">
                <a:solidFill>
                  <a:schemeClr val="tx1"/>
                </a:solidFill>
              </a:rPr>
              <a:t>what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you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want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actually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remember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often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you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need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manipulate</a:t>
            </a:r>
            <a:r>
              <a:rPr lang="de-DE" dirty="0">
                <a:solidFill>
                  <a:schemeClr val="tx1"/>
                </a:solidFill>
              </a:rPr>
              <a:t> "</a:t>
            </a:r>
            <a:r>
              <a:rPr lang="de-DE" dirty="0" err="1">
                <a:solidFill>
                  <a:schemeClr val="tx1"/>
                </a:solidFill>
              </a:rPr>
              <a:t>slices</a:t>
            </a:r>
            <a:r>
              <a:rPr lang="de-DE" dirty="0">
                <a:solidFill>
                  <a:schemeClr val="tx1"/>
                </a:solidFill>
              </a:rPr>
              <a:t>" and "</a:t>
            </a:r>
            <a:r>
              <a:rPr lang="de-DE" dirty="0" err="1">
                <a:solidFill>
                  <a:schemeClr val="tx1"/>
                </a:solidFill>
              </a:rPr>
              <a:t>layers</a:t>
            </a:r>
            <a:r>
              <a:rPr lang="de-DE" dirty="0">
                <a:solidFill>
                  <a:schemeClr val="tx1"/>
                </a:solidFill>
              </a:rPr>
              <a:t>"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a </a:t>
            </a:r>
            <a:r>
              <a:rPr lang="de-DE" dirty="0" err="1">
                <a:solidFill>
                  <a:schemeClr val="tx1"/>
                </a:solidFill>
              </a:rPr>
              <a:t>table</a:t>
            </a:r>
            <a:endParaRPr lang="de-DE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2" name="Grafik 1" descr="https://uwescience.github.io/SQL-geospatial-tutorial/01-databaseIntroduction/Ein Bild, das Text, Screenshot, Reihe, Diagramm enthält.">
            <a:extLst>
              <a:ext uri="{FF2B5EF4-FFF2-40B4-BE49-F238E27FC236}">
                <a16:creationId xmlns:a16="http://schemas.microsoft.com/office/drawing/2014/main" id="{926F938E-D801-357D-B199-621D4E9E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198" y="2900453"/>
            <a:ext cx="5276850" cy="26098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CBAC26F-E474-AD24-B400-21C008F440A8}"/>
              </a:ext>
            </a:extLst>
          </p:cNvPr>
          <p:cNvSpPr txBox="1"/>
          <p:nvPr/>
        </p:nvSpPr>
        <p:spPr>
          <a:xfrm>
            <a:off x="2286000" y="401955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0EEE36-540B-C365-70DA-FD06566AFDBF}"/>
              </a:ext>
            </a:extLst>
          </p:cNvPr>
          <p:cNvSpPr txBox="1"/>
          <p:nvPr/>
        </p:nvSpPr>
        <p:spPr>
          <a:xfrm>
            <a:off x="2236039" y="5501138"/>
            <a:ext cx="7717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ea typeface="+mn-lt"/>
                <a:cs typeface="+mn-lt"/>
              </a:rPr>
              <a:t>https://uwescience.github.io/SQL-geospatial-tutorial/01-databaseIntroduction/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51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6C44962A-81DF-7D6E-81D5-925AA1441E16}"/>
              </a:ext>
            </a:extLst>
          </p:cNvPr>
          <p:cNvSpPr/>
          <p:nvPr/>
        </p:nvSpPr>
        <p:spPr>
          <a:xfrm>
            <a:off x="249382" y="612520"/>
            <a:ext cx="11693236" cy="5318140"/>
          </a:xfrm>
          <a:prstGeom prst="roundRect">
            <a:avLst>
              <a:gd name="adj" fmla="val 753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endParaRPr lang="en-GB" b="1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de-DE" sz="3000" b="1" dirty="0" err="1">
                <a:solidFill>
                  <a:schemeClr val="tx1"/>
                </a:solidFill>
                <a:latin typeface="Arial Black"/>
              </a:rPr>
              <a:t>Let's</a:t>
            </a:r>
            <a:r>
              <a:rPr lang="de-DE" sz="3000" b="1" dirty="0">
                <a:solidFill>
                  <a:schemeClr val="tx1"/>
                </a:solidFill>
                <a:latin typeface="Arial Black"/>
              </a:rPr>
              <a:t> </a:t>
            </a:r>
            <a:r>
              <a:rPr lang="de-DE" sz="3000" b="1" dirty="0" err="1">
                <a:solidFill>
                  <a:schemeClr val="tx1"/>
                </a:solidFill>
                <a:latin typeface="Arial Black"/>
              </a:rPr>
              <a:t>get</a:t>
            </a:r>
            <a:r>
              <a:rPr lang="de-DE" sz="3000" b="1" dirty="0">
                <a:solidFill>
                  <a:schemeClr val="tx1"/>
                </a:solidFill>
                <a:latin typeface="Arial Black"/>
              </a:rPr>
              <a:t> </a:t>
            </a:r>
            <a:r>
              <a:rPr lang="de-DE" sz="3000" b="1" dirty="0" err="1">
                <a:solidFill>
                  <a:schemeClr val="tx1"/>
                </a:solidFill>
                <a:latin typeface="Arial Black"/>
              </a:rPr>
              <a:t>it</a:t>
            </a:r>
            <a:r>
              <a:rPr lang="de-DE" sz="3000" b="1" dirty="0">
                <a:solidFill>
                  <a:schemeClr val="tx1"/>
                </a:solidFill>
                <a:latin typeface="Arial Black"/>
              </a:rPr>
              <a:t> </a:t>
            </a:r>
            <a:r>
              <a:rPr lang="de-DE" sz="3000" b="1" dirty="0" err="1">
                <a:solidFill>
                  <a:schemeClr val="tx1"/>
                </a:solidFill>
                <a:latin typeface="Arial Black"/>
              </a:rPr>
              <a:t>started</a:t>
            </a:r>
            <a:r>
              <a:rPr lang="de-DE" sz="3000" b="1" dirty="0">
                <a:solidFill>
                  <a:schemeClr val="tx1"/>
                </a:solidFill>
                <a:latin typeface="Arial Black"/>
              </a:rPr>
              <a:t>: </a:t>
            </a:r>
            <a:r>
              <a:rPr lang="de-DE" sz="3000" b="1" dirty="0" err="1">
                <a:solidFill>
                  <a:schemeClr val="tx1"/>
                </a:solidFill>
                <a:latin typeface="Arial Black"/>
              </a:rPr>
              <a:t>donwload</a:t>
            </a:r>
            <a:r>
              <a:rPr lang="de-DE" sz="3000" b="1" dirty="0">
                <a:solidFill>
                  <a:schemeClr val="tx1"/>
                </a:solidFill>
                <a:latin typeface="Arial Black"/>
              </a:rPr>
              <a:t> and </a:t>
            </a:r>
            <a:r>
              <a:rPr lang="de-DE" sz="3000" b="1" dirty="0" err="1">
                <a:solidFill>
                  <a:schemeClr val="tx1"/>
                </a:solidFill>
                <a:latin typeface="Arial Black"/>
              </a:rPr>
              <a:t>installation</a:t>
            </a:r>
            <a:endParaRPr lang="de-DE" sz="3000" b="1" dirty="0">
              <a:solidFill>
                <a:schemeClr val="tx1"/>
              </a:solidFill>
              <a:latin typeface="Arial Black"/>
            </a:endParaRPr>
          </a:p>
          <a:p>
            <a:endParaRPr lang="de-DE" sz="3000" b="1" dirty="0">
              <a:solidFill>
                <a:schemeClr val="tx1"/>
              </a:solidFill>
              <a:latin typeface="Arial Black"/>
            </a:endParaRPr>
          </a:p>
          <a:p>
            <a:r>
              <a:rPr lang="de-DE" sz="3600" dirty="0">
                <a:solidFill>
                  <a:schemeClr val="tx1"/>
                </a:solidFill>
                <a:latin typeface="Arial Nova Light"/>
              </a:rPr>
              <a:t>SQLite: </a:t>
            </a:r>
            <a:r>
              <a:rPr lang="de-DE" sz="3600" dirty="0">
                <a:solidFill>
                  <a:schemeClr val="tx1"/>
                </a:solidFill>
                <a:latin typeface="Arial Nova Light"/>
                <a:hlinkClick r:id="rId2"/>
              </a:rPr>
              <a:t>https://www.sqlite.org/download.html</a:t>
            </a:r>
            <a:endParaRPr lang="de-DE" sz="3600">
              <a:solidFill>
                <a:schemeClr val="tx1"/>
              </a:solidFill>
              <a:latin typeface="Arial Nova Light"/>
            </a:endParaRPr>
          </a:p>
          <a:p>
            <a:endParaRPr lang="de-DE" sz="3600" dirty="0">
              <a:solidFill>
                <a:schemeClr val="tx1"/>
              </a:solidFill>
              <a:latin typeface="Arial Nova Light"/>
            </a:endParaRPr>
          </a:p>
          <a:p>
            <a:r>
              <a:rPr lang="de-DE" sz="3600" dirty="0">
                <a:solidFill>
                  <a:schemeClr val="tx1"/>
                </a:solidFill>
                <a:latin typeface="Arial Nova Light"/>
              </a:rPr>
              <a:t>DB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browser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: </a:t>
            </a:r>
            <a:r>
              <a:rPr lang="de-DE" sz="3600" dirty="0">
                <a:solidFill>
                  <a:schemeClr val="tx1"/>
                </a:solidFill>
                <a:latin typeface="Arial Nov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https://sqlitebrowser.org/</a:t>
            </a:r>
            <a:endParaRPr lang="en-US" sz="36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endParaRPr lang="de-DE" sz="3600" dirty="0">
              <a:solidFill>
                <a:schemeClr val="tx1"/>
              </a:solidFill>
              <a:latin typeface="Arial Nova Light"/>
            </a:endParaRPr>
          </a:p>
          <a:p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Our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 Nova Light"/>
              </a:rPr>
              <a:t>repository</a:t>
            </a:r>
            <a:r>
              <a:rPr lang="de-DE" sz="3600" dirty="0">
                <a:solidFill>
                  <a:schemeClr val="tx1"/>
                </a:solidFill>
                <a:latin typeface="Arial Nova Light"/>
              </a:rPr>
              <a:t>: </a:t>
            </a:r>
            <a:r>
              <a:rPr lang="de-DE" sz="3600" dirty="0">
                <a:solidFill>
                  <a:schemeClr val="tx1"/>
                </a:solidFill>
                <a:latin typeface="Arial Nova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https://github.com/ARLDATADOJO/SQLBASE</a:t>
            </a:r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63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6C44962A-81DF-7D6E-81D5-925AA1441E16}"/>
              </a:ext>
            </a:extLst>
          </p:cNvPr>
          <p:cNvSpPr/>
          <p:nvPr/>
        </p:nvSpPr>
        <p:spPr>
          <a:xfrm>
            <a:off x="249382" y="612520"/>
            <a:ext cx="11693236" cy="5318140"/>
          </a:xfrm>
          <a:prstGeom prst="roundRect">
            <a:avLst>
              <a:gd name="adj" fmla="val 753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endParaRPr lang="de-DE" sz="3000" dirty="0">
              <a:solidFill>
                <a:schemeClr val="tx1"/>
              </a:solidFill>
              <a:latin typeface="Arial Black"/>
              <a:ea typeface="Calibri"/>
              <a:cs typeface="Calibri"/>
            </a:endParaRPr>
          </a:p>
          <a:p>
            <a:r>
              <a:rPr lang="de-DE" sz="3000" b="1" dirty="0" err="1">
                <a:solidFill>
                  <a:schemeClr val="tx1"/>
                </a:solidFill>
                <a:latin typeface="Arial Black"/>
              </a:rPr>
              <a:t>Let's</a:t>
            </a:r>
            <a:r>
              <a:rPr lang="de-DE" sz="3000" b="1" dirty="0">
                <a:solidFill>
                  <a:schemeClr val="tx1"/>
                </a:solidFill>
                <a:latin typeface="Arial Black"/>
              </a:rPr>
              <a:t> </a:t>
            </a:r>
            <a:r>
              <a:rPr lang="de-DE" sz="3000" b="1" dirty="0" err="1">
                <a:solidFill>
                  <a:schemeClr val="tx1"/>
                </a:solidFill>
                <a:latin typeface="Arial Black"/>
              </a:rPr>
              <a:t>get</a:t>
            </a:r>
            <a:r>
              <a:rPr lang="de-DE" sz="3000" b="1" dirty="0">
                <a:solidFill>
                  <a:schemeClr val="tx1"/>
                </a:solidFill>
                <a:latin typeface="Arial Black"/>
              </a:rPr>
              <a:t> </a:t>
            </a:r>
            <a:r>
              <a:rPr lang="de-DE" sz="3000" b="1" dirty="0" err="1">
                <a:solidFill>
                  <a:schemeClr val="tx1"/>
                </a:solidFill>
                <a:latin typeface="Arial Black"/>
              </a:rPr>
              <a:t>it</a:t>
            </a:r>
            <a:r>
              <a:rPr lang="de-DE" sz="3000" b="1" dirty="0">
                <a:solidFill>
                  <a:schemeClr val="tx1"/>
                </a:solidFill>
                <a:latin typeface="Arial Black"/>
              </a:rPr>
              <a:t> </a:t>
            </a:r>
            <a:r>
              <a:rPr lang="de-DE" sz="3000" b="1" dirty="0" err="1">
                <a:solidFill>
                  <a:schemeClr val="tx1"/>
                </a:solidFill>
                <a:latin typeface="Arial Black"/>
              </a:rPr>
              <a:t>started</a:t>
            </a:r>
            <a:r>
              <a:rPr lang="de-DE" sz="3000" b="1" dirty="0">
                <a:solidFill>
                  <a:schemeClr val="tx1"/>
                </a:solidFill>
                <a:latin typeface="Arial Black"/>
              </a:rPr>
              <a:t>: </a:t>
            </a:r>
            <a:r>
              <a:rPr lang="de-DE" sz="3000" b="1" dirty="0" err="1">
                <a:solidFill>
                  <a:schemeClr val="tx1"/>
                </a:solidFill>
                <a:latin typeface="Arial Black"/>
              </a:rPr>
              <a:t>download</a:t>
            </a:r>
            <a:r>
              <a:rPr lang="de-DE" sz="3000" b="1" dirty="0">
                <a:solidFill>
                  <a:schemeClr val="tx1"/>
                </a:solidFill>
                <a:latin typeface="Arial Black"/>
              </a:rPr>
              <a:t> </a:t>
            </a:r>
            <a:r>
              <a:rPr lang="de-DE" sz="3000" b="1" dirty="0" err="1">
                <a:solidFill>
                  <a:schemeClr val="tx1"/>
                </a:solidFill>
                <a:latin typeface="Arial Black"/>
              </a:rPr>
              <a:t>from</a:t>
            </a:r>
            <a:r>
              <a:rPr lang="de-DE" sz="3000" b="1" dirty="0">
                <a:solidFill>
                  <a:schemeClr val="tx1"/>
                </a:solidFill>
                <a:latin typeface="Arial Black"/>
              </a:rPr>
              <a:t> </a:t>
            </a:r>
            <a:r>
              <a:rPr lang="de-DE" sz="3000" b="1" dirty="0" err="1">
                <a:solidFill>
                  <a:schemeClr val="tx1"/>
                </a:solidFill>
                <a:latin typeface="Arial Black"/>
              </a:rPr>
              <a:t>repository</a:t>
            </a:r>
            <a:endParaRPr lang="de-DE" sz="3000" dirty="0" err="1">
              <a:solidFill>
                <a:schemeClr val="tx1"/>
              </a:solidFill>
              <a:latin typeface="Arial Black"/>
            </a:endParaRPr>
          </a:p>
          <a:p>
            <a:endParaRPr lang="de-DE" sz="3000" b="1" dirty="0">
              <a:solidFill>
                <a:schemeClr val="tx1"/>
              </a:solidFill>
              <a:latin typeface="Arial Black"/>
              <a:ea typeface="Calibri"/>
              <a:cs typeface="Calibri"/>
            </a:endParaRPr>
          </a:p>
          <a:p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From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the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repository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download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the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file:DATA_DOJO_V2.sqbpro and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use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the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db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broser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to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import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the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data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. </a:t>
            </a:r>
            <a:endParaRPr lang="de-DE" sz="2400" dirty="0">
              <a:solidFill>
                <a:schemeClr val="tx1"/>
              </a:solidFill>
              <a:latin typeface="Arial Nova Light"/>
              <a:ea typeface="Calibri"/>
              <a:cs typeface="Calibri"/>
            </a:endParaRPr>
          </a:p>
          <a:p>
            <a:endParaRPr lang="de-DE" sz="2400" dirty="0">
              <a:solidFill>
                <a:schemeClr val="tx1"/>
              </a:solidFill>
              <a:latin typeface="Arial Nova Light"/>
            </a:endParaRPr>
          </a:p>
          <a:p>
            <a:r>
              <a:rPr lang="de-DE" sz="2400" dirty="0">
                <a:solidFill>
                  <a:schemeClr val="tx1"/>
                </a:solidFill>
                <a:latin typeface="Arial Nova Light"/>
              </a:rPr>
              <a:t>In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the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same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repository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,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you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find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the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file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2400" dirty="0">
                <a:solidFill>
                  <a:schemeClr val="tx1"/>
                </a:solidFill>
                <a:latin typeface="Arial Nova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exercises dojo (no solution) 1.sql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and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execute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the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exercises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contained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in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this</a:t>
            </a:r>
            <a:r>
              <a:rPr lang="de-DE" sz="24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Arial Nova Light"/>
              </a:rPr>
              <a:t>one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1815350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F0142D-A0BA-54A2-E0F1-BE5D9E1AE79A}"/>
              </a:ext>
            </a:extLst>
          </p:cNvPr>
          <p:cNvSpPr txBox="1"/>
          <p:nvPr/>
        </p:nvSpPr>
        <p:spPr>
          <a:xfrm>
            <a:off x="2634083" y="2188763"/>
            <a:ext cx="69181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err="1">
                <a:solidFill>
                  <a:schemeClr val="bg1"/>
                </a:solidFill>
                <a:ea typeface="Calibri"/>
                <a:cs typeface="Calibri"/>
              </a:rPr>
              <a:t>Thanks</a:t>
            </a:r>
            <a:r>
              <a:rPr lang="de-DE" sz="24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de-DE" sz="2400" err="1">
                <a:solidFill>
                  <a:schemeClr val="bg1"/>
                </a:solidFill>
                <a:ea typeface="Calibri"/>
                <a:cs typeface="Calibri"/>
              </a:rPr>
              <a:t>for</a:t>
            </a:r>
            <a:r>
              <a:rPr lang="de-DE" sz="24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de-DE" sz="2400" err="1">
                <a:solidFill>
                  <a:schemeClr val="bg1"/>
                </a:solidFill>
                <a:ea typeface="Calibri"/>
                <a:cs typeface="Calibri"/>
              </a:rPr>
              <a:t>your</a:t>
            </a:r>
            <a:r>
              <a:rPr lang="de-DE" sz="24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de-DE" sz="2400" err="1">
                <a:solidFill>
                  <a:schemeClr val="bg1"/>
                </a:solidFill>
                <a:ea typeface="Calibri"/>
                <a:cs typeface="Calibri"/>
              </a:rPr>
              <a:t>attention</a:t>
            </a:r>
            <a:endParaRPr lang="de-DE" sz="24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14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92ADE-332E-44A9-B605-6E23AA7AFAE5}"/>
              </a:ext>
            </a:extLst>
          </p:cNvPr>
          <p:cNvSpPr txBox="1"/>
          <p:nvPr/>
        </p:nvSpPr>
        <p:spPr>
          <a:xfrm>
            <a:off x="411480" y="987552"/>
            <a:ext cx="4485861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latin typeface="+mj-lt"/>
                <a:ea typeface="+mj-ea"/>
                <a:cs typeface="+mj-cs"/>
              </a:rPr>
              <a:t>CONTENTS </a:t>
            </a: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7ADE11-8540-4A34-B6E7-09893F4EE272}"/>
              </a:ext>
            </a:extLst>
          </p:cNvPr>
          <p:cNvSpPr txBox="1"/>
          <p:nvPr/>
        </p:nvSpPr>
        <p:spPr>
          <a:xfrm>
            <a:off x="411479" y="2688336"/>
            <a:ext cx="4498848" cy="35844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Preliminary Notions</a:t>
            </a:r>
            <a:endParaRPr lang="en-US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Different falvours of SQL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Let's get it started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</p:txBody>
      </p:sp>
      <p:pic>
        <p:nvPicPr>
          <p:cNvPr id="2" name="Grafik 1" descr="Ein Bild, das Cartoon, Clipart, Kunst enthält.&#10;&#10;Beschreibung automatisch generiert.">
            <a:extLst>
              <a:ext uri="{FF2B5EF4-FFF2-40B4-BE49-F238E27FC236}">
                <a16:creationId xmlns:a16="http://schemas.microsoft.com/office/drawing/2014/main" id="{25DBF20B-C494-0D84-95B0-65D5AEA8AB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7" r="-2" b="-2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521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E990B6-66D6-4598-B32F-9E7AEA041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3191232"/>
            <a:ext cx="11582400" cy="475536"/>
          </a:xfrm>
        </p:spPr>
        <p:txBody>
          <a:bodyPr/>
          <a:lstStyle/>
          <a:p>
            <a:pPr algn="ctr"/>
            <a:r>
              <a:rPr lang="en-GB" sz="5000"/>
              <a:t>I.  Preliminary Notions</a:t>
            </a:r>
            <a:endParaRPr lang="fr-FR" sz="5000"/>
          </a:p>
        </p:txBody>
      </p:sp>
    </p:spTree>
    <p:extLst>
      <p:ext uri="{BB962C8B-B14F-4D97-AF65-F5344CB8AC3E}">
        <p14:creationId xmlns:p14="http://schemas.microsoft.com/office/powerpoint/2010/main" val="168313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BBE81C28-B3EF-1E06-4607-A5B5570B0130}"/>
              </a:ext>
            </a:extLst>
          </p:cNvPr>
          <p:cNvSpPr/>
          <p:nvPr/>
        </p:nvSpPr>
        <p:spPr>
          <a:xfrm>
            <a:off x="249382" y="828179"/>
            <a:ext cx="11693236" cy="5418782"/>
          </a:xfrm>
          <a:prstGeom prst="roundRect">
            <a:avLst>
              <a:gd name="adj" fmla="val 753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just"/>
            <a:r>
              <a:rPr lang="fr-LU" b="1" dirty="0" err="1">
                <a:solidFill>
                  <a:schemeClr val="tx1"/>
                </a:solidFill>
                <a:ea typeface="Calibri"/>
                <a:cs typeface="Calibri"/>
              </a:rPr>
              <a:t>What</a:t>
            </a:r>
            <a:r>
              <a:rPr lang="fr-LU" b="1" dirty="0">
                <a:solidFill>
                  <a:schemeClr val="tx1"/>
                </a:solidFill>
                <a:ea typeface="Calibri"/>
                <a:cs typeface="Calibri"/>
              </a:rPr>
              <a:t> </a:t>
            </a:r>
            <a:r>
              <a:rPr lang="fr-LU" b="1" dirty="0" err="1">
                <a:solidFill>
                  <a:schemeClr val="tx1"/>
                </a:solidFill>
                <a:ea typeface="Calibri"/>
                <a:cs typeface="Calibri"/>
              </a:rPr>
              <a:t>is</a:t>
            </a:r>
            <a:r>
              <a:rPr lang="fr-LU" b="1" dirty="0">
                <a:solidFill>
                  <a:schemeClr val="tx1"/>
                </a:solidFill>
                <a:ea typeface="Calibri"/>
                <a:cs typeface="Calibri"/>
              </a:rPr>
              <a:t> a </a:t>
            </a:r>
            <a:r>
              <a:rPr lang="fr-LU" b="1" dirty="0" err="1">
                <a:solidFill>
                  <a:schemeClr val="tx1"/>
                </a:solidFill>
                <a:ea typeface="Calibri"/>
                <a:cs typeface="Calibri"/>
              </a:rPr>
              <a:t>database</a:t>
            </a:r>
            <a:r>
              <a:rPr lang="fr-LU" b="1" dirty="0">
                <a:solidFill>
                  <a:schemeClr val="tx1"/>
                </a:solidFill>
                <a:ea typeface="Calibri"/>
                <a:cs typeface="Calibri"/>
              </a:rPr>
              <a:t> : </a:t>
            </a:r>
            <a:r>
              <a:rPr lang="en-GB" dirty="0">
                <a:solidFill>
                  <a:schemeClr val="tx1"/>
                </a:solidFill>
                <a:ea typeface="Calibri"/>
                <a:cs typeface="Calibri"/>
              </a:rPr>
              <a:t>A database is a structured set of data stored on a computer. Databases should be organized to efficiently store, retrieve, and manage information.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pPr algn="just"/>
            <a:endParaRPr lang="fr-LU" dirty="0">
              <a:solidFill>
                <a:schemeClr val="tx1"/>
              </a:solidFill>
              <a:ea typeface="Calibri"/>
              <a:cs typeface="Calibri"/>
            </a:endParaRPr>
          </a:p>
          <a:p>
            <a:pPr algn="just"/>
            <a:r>
              <a:rPr lang="fr-LU" b="1" dirty="0" err="1">
                <a:solidFill>
                  <a:schemeClr val="tx1"/>
                </a:solidFill>
                <a:ea typeface="Calibri"/>
                <a:cs typeface="Calibri"/>
              </a:rPr>
              <a:t>What</a:t>
            </a:r>
            <a:r>
              <a:rPr lang="fr-LU" b="1" dirty="0">
                <a:solidFill>
                  <a:schemeClr val="tx1"/>
                </a:solidFill>
                <a:ea typeface="Calibri"/>
                <a:cs typeface="Calibri"/>
              </a:rPr>
              <a:t> </a:t>
            </a:r>
            <a:r>
              <a:rPr lang="fr-LU" b="1" dirty="0" err="1">
                <a:solidFill>
                  <a:schemeClr val="tx1"/>
                </a:solidFill>
                <a:ea typeface="Calibri"/>
                <a:cs typeface="Calibri"/>
              </a:rPr>
              <a:t>is</a:t>
            </a:r>
            <a:r>
              <a:rPr lang="fr-LU" b="1" dirty="0">
                <a:solidFill>
                  <a:schemeClr val="tx1"/>
                </a:solidFill>
                <a:ea typeface="Calibri"/>
                <a:cs typeface="Calibri"/>
              </a:rPr>
              <a:t> a data </a:t>
            </a:r>
            <a:r>
              <a:rPr lang="fr-LU" b="1" dirty="0" err="1">
                <a:solidFill>
                  <a:schemeClr val="tx1"/>
                </a:solidFill>
                <a:ea typeface="Calibri"/>
                <a:cs typeface="Calibri"/>
              </a:rPr>
              <a:t>whare</a:t>
            </a:r>
            <a:r>
              <a:rPr lang="fr-LU" b="1" dirty="0">
                <a:solidFill>
                  <a:schemeClr val="tx1"/>
                </a:solidFill>
                <a:ea typeface="Calibri"/>
                <a:cs typeface="Calibri"/>
              </a:rPr>
              <a:t> house : </a:t>
            </a:r>
            <a:r>
              <a:rPr lang="en-GB" dirty="0">
                <a:solidFill>
                  <a:schemeClr val="tx1"/>
                </a:solidFill>
                <a:ea typeface="Calibri"/>
                <a:cs typeface="Calibri"/>
              </a:rPr>
              <a:t>A data warehouse, or enterprise data warehouse (EDW), is a system that aggregates data from different sources into a single, central, consistent data store to support data analysis, data mining, artificial intelligence (AI) and machine learning. A data warehouse system enables an organization to run powerful analytics on large amounts of data in ways that a standard database cannot.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pPr algn="just"/>
            <a:endParaRPr lang="fr-LU" dirty="0">
              <a:solidFill>
                <a:schemeClr val="tx1"/>
              </a:solidFill>
              <a:ea typeface="Calibri"/>
              <a:cs typeface="Calibri"/>
            </a:endParaRPr>
          </a:p>
          <a:p>
            <a:pPr algn="just"/>
            <a:r>
              <a:rPr lang="fr-LU" b="1" err="1">
                <a:solidFill>
                  <a:schemeClr val="tx1"/>
                </a:solidFill>
                <a:ea typeface="Calibri"/>
                <a:cs typeface="Calibri"/>
              </a:rPr>
              <a:t>DIsclaimer</a:t>
            </a:r>
            <a:r>
              <a:rPr lang="fr-LU" b="1" dirty="0">
                <a:solidFill>
                  <a:schemeClr val="tx1"/>
                </a:solidFill>
                <a:ea typeface="Calibri"/>
                <a:cs typeface="Calibri"/>
              </a:rPr>
              <a:t>: </a:t>
            </a:r>
            <a:r>
              <a:rPr lang="fr-LU" err="1">
                <a:solidFill>
                  <a:schemeClr val="tx1"/>
                </a:solidFill>
                <a:ea typeface="Calibri"/>
                <a:cs typeface="Calibri"/>
              </a:rPr>
              <a:t>we</a:t>
            </a:r>
            <a:r>
              <a:rPr lang="fr-LU" dirty="0">
                <a:solidFill>
                  <a:schemeClr val="tx1"/>
                </a:solidFill>
                <a:ea typeface="Calibri"/>
                <a:cs typeface="Calibri"/>
              </a:rPr>
              <a:t> are </a:t>
            </a:r>
            <a:r>
              <a:rPr lang="fr-LU" err="1">
                <a:solidFill>
                  <a:schemeClr val="tx1"/>
                </a:solidFill>
                <a:ea typeface="Calibri"/>
                <a:cs typeface="Calibri"/>
              </a:rPr>
              <a:t>focusing</a:t>
            </a:r>
            <a:r>
              <a:rPr lang="fr-LU" dirty="0">
                <a:solidFill>
                  <a:schemeClr val="tx1"/>
                </a:solidFill>
                <a:ea typeface="Calibri"/>
                <a:cs typeface="Calibri"/>
              </a:rPr>
              <a:t> on SQL in </a:t>
            </a:r>
            <a:r>
              <a:rPr lang="fr-LU" err="1">
                <a:solidFill>
                  <a:schemeClr val="tx1"/>
                </a:solidFill>
                <a:ea typeface="Calibri"/>
                <a:cs typeface="Calibri"/>
              </a:rPr>
              <a:t>general</a:t>
            </a:r>
            <a:r>
              <a:rPr lang="fr-LU" dirty="0">
                <a:solidFill>
                  <a:schemeClr val="tx1"/>
                </a:solidFill>
                <a:ea typeface="Calibri"/>
                <a:cs typeface="Calibri"/>
              </a:rPr>
              <a:t>, </a:t>
            </a:r>
            <a:r>
              <a:rPr lang="fr-LU" err="1">
                <a:solidFill>
                  <a:schemeClr val="tx1"/>
                </a:solidFill>
                <a:ea typeface="Calibri"/>
                <a:cs typeface="Calibri"/>
              </a:rPr>
              <a:t>beside</a:t>
            </a:r>
            <a:r>
              <a:rPr lang="fr-LU" dirty="0">
                <a:solidFill>
                  <a:schemeClr val="tx1"/>
                </a:solidFill>
                <a:ea typeface="Calibri"/>
                <a:cs typeface="Calibri"/>
              </a:rPr>
              <a:t> </a:t>
            </a:r>
            <a:r>
              <a:rPr lang="fr-LU" err="1">
                <a:solidFill>
                  <a:schemeClr val="tx1"/>
                </a:solidFill>
                <a:ea typeface="Calibri"/>
                <a:cs typeface="Calibri"/>
              </a:rPr>
              <a:t>we</a:t>
            </a:r>
            <a:r>
              <a:rPr lang="fr-LU" dirty="0">
                <a:solidFill>
                  <a:schemeClr val="tx1"/>
                </a:solidFill>
                <a:ea typeface="Calibri"/>
                <a:cs typeface="Calibri"/>
              </a:rPr>
              <a:t> are </a:t>
            </a:r>
            <a:r>
              <a:rPr lang="fr-LU" err="1">
                <a:solidFill>
                  <a:schemeClr val="tx1"/>
                </a:solidFill>
                <a:ea typeface="Calibri"/>
                <a:cs typeface="Calibri"/>
              </a:rPr>
              <a:t>normally</a:t>
            </a:r>
            <a:r>
              <a:rPr lang="fr-LU" dirty="0">
                <a:solidFill>
                  <a:schemeClr val="tx1"/>
                </a:solidFill>
                <a:ea typeface="Calibri"/>
                <a:cs typeface="Calibri"/>
              </a:rPr>
              <a:t> </a:t>
            </a:r>
            <a:r>
              <a:rPr lang="fr-LU" err="1">
                <a:solidFill>
                  <a:schemeClr val="tx1"/>
                </a:solidFill>
                <a:ea typeface="Calibri"/>
                <a:cs typeface="Calibri"/>
              </a:rPr>
              <a:t>involved</a:t>
            </a:r>
            <a:r>
              <a:rPr lang="fr-LU" dirty="0">
                <a:solidFill>
                  <a:schemeClr val="tx1"/>
                </a:solidFill>
                <a:ea typeface="Calibri"/>
                <a:cs typeface="Calibri"/>
              </a:rPr>
              <a:t> in Data </a:t>
            </a:r>
            <a:r>
              <a:rPr lang="fr-LU" err="1">
                <a:solidFill>
                  <a:schemeClr val="tx1"/>
                </a:solidFill>
                <a:ea typeface="Calibri"/>
                <a:cs typeface="Calibri"/>
              </a:rPr>
              <a:t>Ware</a:t>
            </a:r>
            <a:r>
              <a:rPr lang="fr-LU" dirty="0">
                <a:solidFill>
                  <a:schemeClr val="tx1"/>
                </a:solidFill>
                <a:ea typeface="Calibri"/>
                <a:cs typeface="Calibri"/>
              </a:rPr>
              <a:t> House </a:t>
            </a:r>
            <a:r>
              <a:rPr lang="fr-LU" err="1">
                <a:solidFill>
                  <a:schemeClr val="tx1"/>
                </a:solidFill>
                <a:ea typeface="Calibri"/>
                <a:cs typeface="Calibri"/>
              </a:rPr>
              <a:t>based</a:t>
            </a:r>
            <a:r>
              <a:rPr lang="fr-LU" dirty="0">
                <a:solidFill>
                  <a:schemeClr val="tx1"/>
                </a:solidFill>
                <a:ea typeface="Calibri"/>
                <a:cs typeface="Calibri"/>
              </a:rPr>
              <a:t>- missions</a:t>
            </a:r>
          </a:p>
          <a:p>
            <a:pPr algn="just"/>
            <a:endParaRPr lang="fr-LU" dirty="0">
              <a:solidFill>
                <a:schemeClr val="tx1"/>
              </a:solidFill>
              <a:ea typeface="Calibri"/>
              <a:cs typeface="Calibri"/>
            </a:endParaRPr>
          </a:p>
          <a:p>
            <a:pPr algn="just"/>
            <a:r>
              <a:rPr lang="fr-LU" b="1" dirty="0" err="1">
                <a:solidFill>
                  <a:schemeClr val="tx1"/>
                </a:solidFill>
                <a:ea typeface="Calibri"/>
                <a:cs typeface="Calibri"/>
              </a:rPr>
              <a:t>What</a:t>
            </a:r>
            <a:r>
              <a:rPr lang="fr-LU" b="1" dirty="0">
                <a:solidFill>
                  <a:schemeClr val="tx1"/>
                </a:solidFill>
                <a:ea typeface="Calibri"/>
                <a:cs typeface="Calibri"/>
              </a:rPr>
              <a:t> </a:t>
            </a:r>
            <a:r>
              <a:rPr lang="fr-LU" b="1" dirty="0" err="1">
                <a:solidFill>
                  <a:schemeClr val="tx1"/>
                </a:solidFill>
                <a:ea typeface="Calibri"/>
                <a:cs typeface="Calibri"/>
              </a:rPr>
              <a:t>is</a:t>
            </a:r>
            <a:r>
              <a:rPr lang="fr-LU" b="1" dirty="0">
                <a:solidFill>
                  <a:schemeClr val="tx1"/>
                </a:solidFill>
                <a:ea typeface="Calibri"/>
                <a:cs typeface="Calibri"/>
              </a:rPr>
              <a:t> SQL : </a:t>
            </a:r>
            <a:r>
              <a:rPr lang="fr-LU" dirty="0">
                <a:solidFill>
                  <a:schemeClr val="tx1"/>
                </a:solidFill>
                <a:ea typeface="Calibri"/>
                <a:cs typeface="Calibri"/>
              </a:rPr>
              <a:t>SQL </a:t>
            </a:r>
            <a:r>
              <a:rPr lang="en-GB" dirty="0">
                <a:solidFill>
                  <a:schemeClr val="tx1"/>
                </a:solidFill>
                <a:ea typeface="Calibri"/>
                <a:cs typeface="Calibri"/>
              </a:rPr>
              <a:t>is a domain-specific language used to manage data, especially in a relational database management system (RDBMS)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pPr algn="just"/>
            <a:endParaRPr lang="fr-LU" dirty="0">
              <a:solidFill>
                <a:schemeClr val="tx1"/>
              </a:solidFill>
              <a:ea typeface="Calibri"/>
              <a:cs typeface="Calibri"/>
            </a:endParaRPr>
          </a:p>
          <a:p>
            <a:pPr algn="just"/>
            <a:r>
              <a:rPr lang="fr-LU" b="1" dirty="0">
                <a:solidFill>
                  <a:schemeClr val="tx1"/>
                </a:solidFill>
                <a:ea typeface="Calibri"/>
                <a:cs typeface="Calibri"/>
              </a:rPr>
              <a:t>Branches of SQL: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pPr algn="just"/>
            <a:r>
              <a:rPr lang="en-GB" dirty="0">
                <a:solidFill>
                  <a:schemeClr val="tx1"/>
                </a:solidFill>
                <a:ea typeface="Calibri"/>
                <a:cs typeface="Calibri"/>
              </a:rPr>
              <a:t>SQL is divided into various sublanguages, each designed for a specific purpose in interacting with and managing data in an SQL database.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pPr algn="just"/>
            <a:endParaRPr lang="fr-LU" dirty="0">
              <a:solidFill>
                <a:schemeClr val="tx1"/>
              </a:solidFill>
              <a:ea typeface="Calibri"/>
              <a:cs typeface="Calibri"/>
            </a:endParaRPr>
          </a:p>
          <a:p>
            <a:pPr algn="just"/>
            <a:r>
              <a:rPr lang="lb-LU" dirty="0">
                <a:solidFill>
                  <a:schemeClr val="tx1"/>
                </a:solidFill>
                <a:ea typeface="Calibri"/>
                <a:cs typeface="Calibri"/>
              </a:rPr>
              <a:t>DML </a:t>
            </a:r>
            <a:r>
              <a:rPr lang="fr-LU" dirty="0">
                <a:solidFill>
                  <a:schemeClr val="tx1"/>
                </a:solidFill>
                <a:ea typeface="Calibri"/>
                <a:cs typeface="Calibri"/>
              </a:rPr>
              <a:t>, </a:t>
            </a:r>
            <a:r>
              <a:rPr lang="lb-LU" dirty="0">
                <a:solidFill>
                  <a:schemeClr val="tx1"/>
                </a:solidFill>
                <a:ea typeface="Calibri"/>
                <a:cs typeface="Calibri"/>
              </a:rPr>
              <a:t>DDL </a:t>
            </a:r>
            <a:r>
              <a:rPr lang="fr-LU" dirty="0">
                <a:solidFill>
                  <a:schemeClr val="tx1"/>
                </a:solidFill>
                <a:ea typeface="Calibri"/>
                <a:cs typeface="Calibri"/>
              </a:rPr>
              <a:t>, </a:t>
            </a:r>
            <a:r>
              <a:rPr lang="lb-LU" dirty="0">
                <a:solidFill>
                  <a:schemeClr val="tx1"/>
                </a:solidFill>
                <a:ea typeface="Calibri"/>
                <a:cs typeface="Calibri"/>
              </a:rPr>
              <a:t>DQL , DCL (out of </a:t>
            </a:r>
            <a:r>
              <a:rPr lang="lb-LU" dirty="0" err="1">
                <a:solidFill>
                  <a:schemeClr val="tx1"/>
                </a:solidFill>
                <a:ea typeface="Calibri"/>
                <a:cs typeface="Calibri"/>
              </a:rPr>
              <a:t>scope</a:t>
            </a:r>
            <a:r>
              <a:rPr lang="lb-LU" dirty="0">
                <a:solidFill>
                  <a:schemeClr val="tx1"/>
                </a:solidFill>
                <a:ea typeface="Calibri"/>
                <a:cs typeface="Calibri"/>
              </a:rPr>
              <a:t> </a:t>
            </a:r>
            <a:r>
              <a:rPr lang="lb-LU" dirty="0" err="1">
                <a:solidFill>
                  <a:schemeClr val="tx1"/>
                </a:solidFill>
                <a:ea typeface="Calibri"/>
                <a:cs typeface="Calibri"/>
              </a:rPr>
              <a:t>for</a:t>
            </a:r>
            <a:r>
              <a:rPr lang="lb-LU" dirty="0">
                <a:solidFill>
                  <a:schemeClr val="tx1"/>
                </a:solidFill>
                <a:ea typeface="Calibri"/>
                <a:cs typeface="Calibri"/>
              </a:rPr>
              <a:t> </a:t>
            </a:r>
            <a:r>
              <a:rPr lang="lb-LU" dirty="0" err="1">
                <a:solidFill>
                  <a:schemeClr val="tx1"/>
                </a:solidFill>
                <a:ea typeface="Calibri"/>
                <a:cs typeface="Calibri"/>
              </a:rPr>
              <a:t>this</a:t>
            </a:r>
            <a:r>
              <a:rPr lang="lb-LU" dirty="0">
                <a:solidFill>
                  <a:schemeClr val="tx1"/>
                </a:solidFill>
                <a:ea typeface="Calibri"/>
                <a:cs typeface="Calibri"/>
              </a:rPr>
              <a:t> </a:t>
            </a:r>
            <a:r>
              <a:rPr lang="lb-LU" dirty="0" err="1">
                <a:solidFill>
                  <a:schemeClr val="tx1"/>
                </a:solidFill>
                <a:ea typeface="Calibri"/>
                <a:cs typeface="Calibri"/>
              </a:rPr>
              <a:t>course</a:t>
            </a:r>
            <a:r>
              <a:rPr lang="lb-LU" dirty="0">
                <a:solidFill>
                  <a:schemeClr val="tx1"/>
                </a:solidFill>
                <a:ea typeface="Calibri"/>
                <a:cs typeface="Calibri"/>
              </a:rPr>
              <a:t>), TCL (out of </a:t>
            </a:r>
            <a:r>
              <a:rPr lang="lb-LU" dirty="0" err="1">
                <a:solidFill>
                  <a:schemeClr val="tx1"/>
                </a:solidFill>
                <a:ea typeface="Calibri"/>
                <a:cs typeface="Calibri"/>
              </a:rPr>
              <a:t>scope</a:t>
            </a:r>
            <a:r>
              <a:rPr lang="lb-LU" dirty="0">
                <a:solidFill>
                  <a:schemeClr val="tx1"/>
                </a:solidFill>
                <a:ea typeface="Calibri"/>
                <a:cs typeface="Calibri"/>
              </a:rPr>
              <a:t> </a:t>
            </a:r>
            <a:r>
              <a:rPr lang="lb-LU" dirty="0" err="1">
                <a:solidFill>
                  <a:schemeClr val="tx1"/>
                </a:solidFill>
                <a:ea typeface="Calibri"/>
                <a:cs typeface="Calibri"/>
              </a:rPr>
              <a:t>for</a:t>
            </a:r>
            <a:r>
              <a:rPr lang="lb-LU" dirty="0">
                <a:solidFill>
                  <a:schemeClr val="tx1"/>
                </a:solidFill>
                <a:ea typeface="Calibri"/>
                <a:cs typeface="Calibri"/>
              </a:rPr>
              <a:t> </a:t>
            </a:r>
            <a:r>
              <a:rPr lang="lb-LU" dirty="0" err="1">
                <a:solidFill>
                  <a:schemeClr val="tx1"/>
                </a:solidFill>
                <a:ea typeface="Calibri"/>
                <a:cs typeface="Calibri"/>
              </a:rPr>
              <a:t>this</a:t>
            </a:r>
            <a:r>
              <a:rPr lang="lb-LU" dirty="0">
                <a:solidFill>
                  <a:schemeClr val="tx1"/>
                </a:solidFill>
                <a:ea typeface="Calibri"/>
                <a:cs typeface="Calibri"/>
              </a:rPr>
              <a:t> </a:t>
            </a:r>
            <a:r>
              <a:rPr lang="lb-LU" dirty="0" err="1">
                <a:solidFill>
                  <a:schemeClr val="tx1"/>
                </a:solidFill>
                <a:ea typeface="Calibri"/>
                <a:cs typeface="Calibri"/>
              </a:rPr>
              <a:t>course</a:t>
            </a:r>
            <a:r>
              <a:rPr lang="lb-LU" dirty="0">
                <a:solidFill>
                  <a:schemeClr val="tx1"/>
                </a:solidFill>
                <a:ea typeface="Calibri"/>
                <a:cs typeface="Calibri"/>
              </a:rPr>
              <a:t>)  </a:t>
            </a:r>
            <a:endParaRPr lang="fr-LU" dirty="0">
              <a:solidFill>
                <a:schemeClr val="tx1"/>
              </a:solidFill>
              <a:ea typeface="Calibri"/>
              <a:cs typeface="Calibri"/>
            </a:endParaRPr>
          </a:p>
          <a:p>
            <a:pPr algn="just"/>
            <a:endParaRPr lang="fr-LU" dirty="0">
              <a:solidFill>
                <a:schemeClr val="tx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44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0192ADE-332E-44A9-B605-6E23AA7AFAE5}"/>
              </a:ext>
            </a:extLst>
          </p:cNvPr>
          <p:cNvSpPr txBox="1"/>
          <p:nvPr/>
        </p:nvSpPr>
        <p:spPr>
          <a:xfrm>
            <a:off x="451945" y="252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 </a:t>
            </a:r>
            <a:endParaRPr lang="fr-FR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58DC76-49A6-4025-9896-B000029782EB}"/>
              </a:ext>
            </a:extLst>
          </p:cNvPr>
          <p:cNvGrpSpPr/>
          <p:nvPr/>
        </p:nvGrpSpPr>
        <p:grpSpPr>
          <a:xfrm>
            <a:off x="249382" y="1043840"/>
            <a:ext cx="11693236" cy="2238687"/>
            <a:chOff x="332509" y="681312"/>
            <a:chExt cx="11693236" cy="223868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32DF5F-82B2-4063-9460-07C989FD856D}"/>
                </a:ext>
              </a:extLst>
            </p:cNvPr>
            <p:cNvSpPr/>
            <p:nvPr/>
          </p:nvSpPr>
          <p:spPr>
            <a:xfrm>
              <a:off x="332509" y="681312"/>
              <a:ext cx="11693236" cy="2198254"/>
            </a:xfrm>
            <a:prstGeom prst="roundRect">
              <a:avLst>
                <a:gd name="adj" fmla="val 75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dirty="0">
                  <a:solidFill>
                    <a:schemeClr val="tx1"/>
                  </a:solidFill>
                </a:rPr>
                <a:t>DML (Data Manipulation Language)</a:t>
              </a:r>
            </a:p>
            <a:p>
              <a:endParaRPr lang="en-GB" b="1" dirty="0">
                <a:solidFill>
                  <a:schemeClr val="tx1"/>
                </a:solidFill>
              </a:endParaRPr>
            </a:p>
            <a:p>
              <a:r>
                <a:rPr lang="en-GB" sz="1600" b="1" dirty="0">
                  <a:solidFill>
                    <a:schemeClr val="tx1"/>
                  </a:solidFill>
                </a:rPr>
                <a:t>Purpose: </a:t>
              </a:r>
              <a:r>
                <a:rPr lang="en-GB" sz="1600" dirty="0">
                  <a:solidFill>
                    <a:schemeClr val="tx1"/>
                  </a:solidFill>
                </a:rPr>
                <a:t>Deals with the manipulation of data within the database.</a:t>
              </a:r>
            </a:p>
            <a:p>
              <a:r>
                <a:rPr lang="en-GB" sz="1600" b="1" dirty="0">
                  <a:solidFill>
                    <a:schemeClr val="tx1"/>
                  </a:solidFill>
                </a:rPr>
                <a:t>Key Commands: </a:t>
              </a:r>
              <a:r>
                <a:rPr lang="en-GB" sz="1600" dirty="0">
                  <a:solidFill>
                    <a:schemeClr val="tx1"/>
                  </a:solidFill>
                </a:rPr>
                <a:t>INSERT, UPDATE, DELETE, SELECT</a:t>
              </a:r>
            </a:p>
            <a:p>
              <a:r>
                <a:rPr lang="en-GB" sz="1600" b="1" dirty="0">
                  <a:solidFill>
                    <a:schemeClr val="tx1"/>
                  </a:solidFill>
                </a:rPr>
                <a:t>Example: </a:t>
              </a:r>
              <a:r>
                <a:rPr lang="en-GB" sz="1600" dirty="0">
                  <a:solidFill>
                    <a:schemeClr val="tx1"/>
                  </a:solidFill>
                </a:rPr>
                <a:t>Inserting data into a table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3A69C5C-BF05-4895-8BB7-83FEF56EF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6537" y="2300874"/>
              <a:ext cx="6638925" cy="6191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45A00E-3FBA-49C3-9FF2-220EB119B333}"/>
              </a:ext>
            </a:extLst>
          </p:cNvPr>
          <p:cNvGrpSpPr/>
          <p:nvPr/>
        </p:nvGrpSpPr>
        <p:grpSpPr>
          <a:xfrm>
            <a:off x="249382" y="3434051"/>
            <a:ext cx="11693236" cy="3168075"/>
            <a:chOff x="332509" y="3071523"/>
            <a:chExt cx="11693236" cy="316807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1A09A55-13D0-41D0-ACD1-77FFF9D07BA0}"/>
                </a:ext>
              </a:extLst>
            </p:cNvPr>
            <p:cNvSpPr/>
            <p:nvPr/>
          </p:nvSpPr>
          <p:spPr>
            <a:xfrm>
              <a:off x="332509" y="3071523"/>
              <a:ext cx="11693236" cy="3168075"/>
            </a:xfrm>
            <a:prstGeom prst="roundRect">
              <a:avLst>
                <a:gd name="adj" fmla="val 75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dirty="0">
                  <a:solidFill>
                    <a:schemeClr val="tx1"/>
                  </a:solidFill>
                </a:rPr>
                <a:t>DDL (Data Definition Language)</a:t>
              </a:r>
            </a:p>
            <a:p>
              <a:endParaRPr lang="en-GB" dirty="0">
                <a:solidFill>
                  <a:schemeClr val="tx1"/>
                </a:solidFill>
              </a:endParaRPr>
            </a:p>
            <a:p>
              <a:r>
                <a:rPr lang="en-GB" sz="1600" b="1" dirty="0">
                  <a:solidFill>
                    <a:schemeClr val="tx1"/>
                  </a:solidFill>
                </a:rPr>
                <a:t>Purpose</a:t>
              </a:r>
              <a:r>
                <a:rPr lang="en-GB" sz="1600" dirty="0">
                  <a:solidFill>
                    <a:schemeClr val="tx1"/>
                  </a:solidFill>
                </a:rPr>
                <a:t>: Defines the structure of the database, such as creating, altering, and dropping tables.</a:t>
              </a:r>
            </a:p>
            <a:p>
              <a:r>
                <a:rPr lang="en-GB" sz="1600" b="1" dirty="0">
                  <a:solidFill>
                    <a:schemeClr val="tx1"/>
                  </a:solidFill>
                </a:rPr>
                <a:t>Key Commands</a:t>
              </a:r>
              <a:r>
                <a:rPr lang="en-GB" sz="1600" dirty="0">
                  <a:solidFill>
                    <a:schemeClr val="tx1"/>
                  </a:solidFill>
                </a:rPr>
                <a:t>: CREATE, ALTER, DROP, TRUNCATE</a:t>
              </a:r>
            </a:p>
            <a:p>
              <a:r>
                <a:rPr lang="en-GB" sz="1600" b="1" dirty="0">
                  <a:solidFill>
                    <a:schemeClr val="tx1"/>
                  </a:solidFill>
                </a:rPr>
                <a:t>Example</a:t>
              </a:r>
              <a:r>
                <a:rPr lang="en-GB" sz="1600" dirty="0">
                  <a:solidFill>
                    <a:schemeClr val="tx1"/>
                  </a:solidFill>
                </a:rPr>
                <a:t>: Creating a table.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AD7E73-A8BE-44C8-A41F-87B7C9534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4162" y="4674028"/>
              <a:ext cx="6591300" cy="1495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501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0192ADE-332E-44A9-B605-6E23AA7AFAE5}"/>
              </a:ext>
            </a:extLst>
          </p:cNvPr>
          <p:cNvSpPr txBox="1"/>
          <p:nvPr/>
        </p:nvSpPr>
        <p:spPr>
          <a:xfrm>
            <a:off x="451945" y="252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 </a:t>
            </a:r>
            <a:endParaRPr lang="fr-FR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8D8E3C-2F54-49FA-A6BE-2702D02603D7}"/>
              </a:ext>
            </a:extLst>
          </p:cNvPr>
          <p:cNvGrpSpPr/>
          <p:nvPr/>
        </p:nvGrpSpPr>
        <p:grpSpPr>
          <a:xfrm>
            <a:off x="258619" y="914400"/>
            <a:ext cx="11693236" cy="1492546"/>
            <a:chOff x="332509" y="720437"/>
            <a:chExt cx="11693236" cy="149254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32DF5F-82B2-4063-9460-07C989FD856D}"/>
                </a:ext>
              </a:extLst>
            </p:cNvPr>
            <p:cNvSpPr/>
            <p:nvPr/>
          </p:nvSpPr>
          <p:spPr>
            <a:xfrm>
              <a:off x="332509" y="720437"/>
              <a:ext cx="11693236" cy="1492546"/>
            </a:xfrm>
            <a:prstGeom prst="roundRect">
              <a:avLst>
                <a:gd name="adj" fmla="val 75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dirty="0">
                  <a:solidFill>
                    <a:schemeClr val="tx1"/>
                  </a:solidFill>
                </a:rPr>
                <a:t>DQL (Data Query Language)</a:t>
              </a:r>
            </a:p>
            <a:p>
              <a:endParaRPr lang="en-GB" b="1" dirty="0">
                <a:solidFill>
                  <a:schemeClr val="tx1"/>
                </a:solidFill>
              </a:endParaRPr>
            </a:p>
            <a:p>
              <a:r>
                <a:rPr lang="en-GB" sz="1600" b="1" dirty="0">
                  <a:solidFill>
                    <a:schemeClr val="tx1"/>
                  </a:solidFill>
                </a:rPr>
                <a:t>Purpose: </a:t>
              </a:r>
              <a:r>
                <a:rPr lang="en-GB" sz="1600" dirty="0">
                  <a:solidFill>
                    <a:schemeClr val="tx1"/>
                  </a:solidFill>
                </a:rPr>
                <a:t>Focuses on querying data from the database.</a:t>
              </a:r>
            </a:p>
            <a:p>
              <a:r>
                <a:rPr lang="en-GB" sz="1600" b="1" dirty="0">
                  <a:solidFill>
                    <a:schemeClr val="tx1"/>
                  </a:solidFill>
                </a:rPr>
                <a:t>Key Commands: </a:t>
              </a:r>
              <a:r>
                <a:rPr lang="en-GB" sz="1600" dirty="0">
                  <a:solidFill>
                    <a:schemeClr val="tx1"/>
                  </a:solidFill>
                </a:rPr>
                <a:t>SELECT</a:t>
              </a:r>
            </a:p>
            <a:p>
              <a:r>
                <a:rPr lang="en-GB" sz="1600" b="1" dirty="0">
                  <a:solidFill>
                    <a:schemeClr val="tx1"/>
                  </a:solidFill>
                </a:rPr>
                <a:t>Example: </a:t>
              </a:r>
              <a:r>
                <a:rPr lang="en-GB" sz="1600" dirty="0">
                  <a:solidFill>
                    <a:schemeClr val="tx1"/>
                  </a:solidFill>
                </a:rPr>
                <a:t>Querying data from a table.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1885080-2408-44F9-B425-594C78156E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3735"/>
            <a:stretch/>
          </p:blipFill>
          <p:spPr>
            <a:xfrm>
              <a:off x="8129452" y="1090472"/>
              <a:ext cx="3730039" cy="752475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C2D23F-3808-4B55-AE85-2FA258B46C22}"/>
              </a:ext>
            </a:extLst>
          </p:cNvPr>
          <p:cNvGrpSpPr/>
          <p:nvPr/>
        </p:nvGrpSpPr>
        <p:grpSpPr>
          <a:xfrm>
            <a:off x="258619" y="2516036"/>
            <a:ext cx="11693236" cy="1492546"/>
            <a:chOff x="332509" y="2322073"/>
            <a:chExt cx="11693236" cy="149254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1A09A55-13D0-41D0-ACD1-77FFF9D07BA0}"/>
                </a:ext>
              </a:extLst>
            </p:cNvPr>
            <p:cNvSpPr/>
            <p:nvPr/>
          </p:nvSpPr>
          <p:spPr>
            <a:xfrm>
              <a:off x="332509" y="2322073"/>
              <a:ext cx="11693236" cy="1492546"/>
            </a:xfrm>
            <a:prstGeom prst="roundRect">
              <a:avLst>
                <a:gd name="adj" fmla="val 75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dirty="0">
                  <a:solidFill>
                    <a:schemeClr val="tx1"/>
                  </a:solidFill>
                </a:rPr>
                <a:t>DCL (Data Control Language)</a:t>
              </a:r>
            </a:p>
            <a:p>
              <a:endParaRPr lang="en-GB" dirty="0">
                <a:solidFill>
                  <a:schemeClr val="tx1"/>
                </a:solidFill>
              </a:endParaRPr>
            </a:p>
            <a:p>
              <a:r>
                <a:rPr lang="en-GB" sz="1600" b="1" dirty="0">
                  <a:solidFill>
                    <a:schemeClr val="tx1"/>
                  </a:solidFill>
                </a:rPr>
                <a:t>Purpose</a:t>
              </a:r>
              <a:r>
                <a:rPr lang="en-GB" sz="1600" dirty="0">
                  <a:solidFill>
                    <a:schemeClr val="tx1"/>
                  </a:solidFill>
                </a:rPr>
                <a:t>: Deals with rights, permissions, and other controls of the database.</a:t>
              </a:r>
            </a:p>
            <a:p>
              <a:r>
                <a:rPr lang="en-GB" sz="1600" b="1" dirty="0">
                  <a:solidFill>
                    <a:schemeClr val="tx1"/>
                  </a:solidFill>
                </a:rPr>
                <a:t>Key</a:t>
              </a:r>
              <a:r>
                <a:rPr lang="en-GB" sz="1600" dirty="0">
                  <a:solidFill>
                    <a:schemeClr val="tx1"/>
                  </a:solidFill>
                </a:rPr>
                <a:t> </a:t>
              </a:r>
              <a:r>
                <a:rPr lang="en-GB" sz="1600" b="1" dirty="0">
                  <a:solidFill>
                    <a:schemeClr val="tx1"/>
                  </a:solidFill>
                </a:rPr>
                <a:t>Commands</a:t>
              </a:r>
              <a:r>
                <a:rPr lang="en-GB" sz="1600" dirty="0">
                  <a:solidFill>
                    <a:schemeClr val="tx1"/>
                  </a:solidFill>
                </a:rPr>
                <a:t>: GRANT, REVOKE</a:t>
              </a:r>
            </a:p>
            <a:p>
              <a:r>
                <a:rPr lang="en-GB" sz="1600" b="1" dirty="0">
                  <a:solidFill>
                    <a:schemeClr val="tx1"/>
                  </a:solidFill>
                </a:rPr>
                <a:t>Example</a:t>
              </a:r>
              <a:r>
                <a:rPr lang="en-GB" sz="1600" dirty="0">
                  <a:solidFill>
                    <a:schemeClr val="tx1"/>
                  </a:solidFill>
                </a:rPr>
                <a:t>: Granting permission to a user.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C1B44C-BEFC-41DF-95CA-7FE7D867D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3328" b="-1278"/>
            <a:stretch/>
          </p:blipFill>
          <p:spPr>
            <a:xfrm>
              <a:off x="8129452" y="2885058"/>
              <a:ext cx="3730039" cy="366576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A9EB29D-4FEE-4047-8CA8-5969B52F7A34}"/>
              </a:ext>
            </a:extLst>
          </p:cNvPr>
          <p:cNvGrpSpPr/>
          <p:nvPr/>
        </p:nvGrpSpPr>
        <p:grpSpPr>
          <a:xfrm>
            <a:off x="258619" y="4117672"/>
            <a:ext cx="11693236" cy="2631213"/>
            <a:chOff x="332509" y="3923709"/>
            <a:chExt cx="11693236" cy="263121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4B662A9-92D0-4ECB-87EF-356DB355877A}"/>
                </a:ext>
              </a:extLst>
            </p:cNvPr>
            <p:cNvSpPr/>
            <p:nvPr/>
          </p:nvSpPr>
          <p:spPr>
            <a:xfrm>
              <a:off x="332509" y="3923709"/>
              <a:ext cx="11693236" cy="2631213"/>
            </a:xfrm>
            <a:prstGeom prst="roundRect">
              <a:avLst>
                <a:gd name="adj" fmla="val 75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dirty="0">
                  <a:solidFill>
                    <a:schemeClr val="tx1"/>
                  </a:solidFill>
                </a:rPr>
                <a:t>TCL (Transaction Control Language)</a:t>
              </a:r>
            </a:p>
            <a:p>
              <a:endParaRPr lang="en-GB" dirty="0">
                <a:solidFill>
                  <a:schemeClr val="tx1"/>
                </a:solidFill>
              </a:endParaRPr>
            </a:p>
            <a:p>
              <a:r>
                <a:rPr lang="en-GB" sz="1600" b="1" dirty="0">
                  <a:solidFill>
                    <a:schemeClr val="tx1"/>
                  </a:solidFill>
                </a:rPr>
                <a:t>Purpose</a:t>
              </a:r>
              <a:r>
                <a:rPr lang="en-GB" sz="1600" dirty="0">
                  <a:solidFill>
                    <a:schemeClr val="tx1"/>
                  </a:solidFill>
                </a:rPr>
                <a:t>: Deals with the transactions within a database, ensuring they are executed reliably.</a:t>
              </a:r>
            </a:p>
            <a:p>
              <a:r>
                <a:rPr lang="en-GB" sz="1600" b="1" dirty="0">
                  <a:solidFill>
                    <a:schemeClr val="tx1"/>
                  </a:solidFill>
                </a:rPr>
                <a:t>Key</a:t>
              </a:r>
              <a:r>
                <a:rPr lang="en-GB" sz="1600" dirty="0">
                  <a:solidFill>
                    <a:schemeClr val="tx1"/>
                  </a:solidFill>
                </a:rPr>
                <a:t> </a:t>
              </a:r>
              <a:r>
                <a:rPr lang="en-GB" sz="1600" b="1" dirty="0">
                  <a:solidFill>
                    <a:schemeClr val="tx1"/>
                  </a:solidFill>
                </a:rPr>
                <a:t>Commands</a:t>
              </a:r>
              <a:r>
                <a:rPr lang="en-GB" sz="1600" dirty="0">
                  <a:solidFill>
                    <a:schemeClr val="tx1"/>
                  </a:solidFill>
                </a:rPr>
                <a:t>: COMMIT, ROLLBACK, SAVEPOINT</a:t>
              </a:r>
            </a:p>
            <a:p>
              <a:r>
                <a:rPr lang="en-GB" sz="1600" b="1" dirty="0">
                  <a:solidFill>
                    <a:schemeClr val="tx1"/>
                  </a:solidFill>
                </a:rPr>
                <a:t>Example</a:t>
              </a:r>
              <a:r>
                <a:rPr lang="en-GB" sz="1600" dirty="0">
                  <a:solidFill>
                    <a:schemeClr val="tx1"/>
                  </a:solidFill>
                </a:rPr>
                <a:t>: Managing transactions.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A1BAB8-FCE1-4190-BD2C-522C261FE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3573"/>
            <a:stretch/>
          </p:blipFill>
          <p:spPr>
            <a:xfrm>
              <a:off x="8129451" y="4034402"/>
              <a:ext cx="3730039" cy="2409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37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B9B2F7-1ADC-DD20-1935-E93A442D7D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endParaRPr lang="de-DE" dirty="0"/>
          </a:p>
          <a:p>
            <a:endParaRPr lang="de-DE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6099C4-F59A-4BA0-35F1-8FAB32136F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3423250"/>
            <a:ext cx="11582400" cy="517525"/>
          </a:xfrm>
        </p:spPr>
        <p:txBody>
          <a:bodyPr lIns="91440" tIns="45720" rIns="91440" bIns="45720" anchor="t"/>
          <a:lstStyle/>
          <a:p>
            <a:endParaRPr lang="de-DE" dirty="0">
              <a:solidFill>
                <a:srgbClr val="D2D0CE"/>
              </a:solidFill>
            </a:endParaRPr>
          </a:p>
          <a:p>
            <a:endParaRPr lang="de-DE" b="0" dirty="0">
              <a:solidFill>
                <a:schemeClr val="tx1"/>
              </a:solidFill>
              <a:latin typeface="Arial Nova"/>
            </a:endParaRPr>
          </a:p>
          <a:p>
            <a:endParaRPr lang="de-DE" dirty="0"/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41983844-2221-472A-B469-6ED3596D95A9}"/>
              </a:ext>
            </a:extLst>
          </p:cNvPr>
          <p:cNvSpPr/>
          <p:nvPr/>
        </p:nvSpPr>
        <p:spPr>
          <a:xfrm>
            <a:off x="306892" y="253086"/>
            <a:ext cx="11578218" cy="6353310"/>
          </a:xfrm>
          <a:prstGeom prst="roundRect">
            <a:avLst>
              <a:gd name="adj" fmla="val 753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endParaRPr lang="en-GB" b="1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fr-LU" sz="3000" b="1" dirty="0">
                <a:solidFill>
                  <a:schemeClr val="tx1"/>
                </a:solidFill>
                <a:latin typeface="Arial Black"/>
              </a:rPr>
              <a:t>Data Base</a:t>
            </a:r>
            <a:endParaRPr lang="en-GB" dirty="0"/>
          </a:p>
          <a:p>
            <a:endParaRPr lang="de-DE" b="1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 Nova Light"/>
              </a:rPr>
              <a:t>A database is an organized collection of data that is stored and accessed electronically</a:t>
            </a:r>
            <a:endParaRPr lang="de-DE" dirty="0"/>
          </a:p>
          <a:p>
            <a:r>
              <a:rPr lang="en-US" sz="3600" dirty="0">
                <a:solidFill>
                  <a:schemeClr val="tx1"/>
                </a:solidFill>
                <a:latin typeface="Arial Nova Light"/>
              </a:rPr>
              <a:t>Databases are structured to allow efficient storage, retrieval, and management of data. Often a good data base implementation is crucial to the fast and efficient implementation of application</a:t>
            </a:r>
            <a:endParaRPr lang="de-DE" sz="3600" dirty="0">
              <a:solidFill>
                <a:schemeClr val="tx1"/>
              </a:solidFill>
              <a:latin typeface="Arial Nova Light"/>
            </a:endParaRPr>
          </a:p>
          <a:p>
            <a:endParaRPr lang="de-DE" sz="3600" dirty="0">
              <a:solidFill>
                <a:schemeClr val="tx1"/>
              </a:solidFill>
              <a:latin typeface="Arial Nova Light"/>
            </a:endParaRPr>
          </a:p>
          <a:p>
            <a:endParaRPr lang="de-DE" sz="3600" dirty="0">
              <a:solidFill>
                <a:schemeClr val="tx1"/>
              </a:solidFill>
              <a:latin typeface="Arial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55237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B9B2F7-1ADC-DD20-1935-E93A442D7D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endParaRPr lang="de-DE" dirty="0"/>
          </a:p>
          <a:p>
            <a:endParaRPr lang="de-DE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6099C4-F59A-4BA0-35F1-8FAB32136F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3423250"/>
            <a:ext cx="11582400" cy="517525"/>
          </a:xfrm>
        </p:spPr>
        <p:txBody>
          <a:bodyPr lIns="91440" tIns="45720" rIns="91440" bIns="45720" anchor="t"/>
          <a:lstStyle/>
          <a:p>
            <a:endParaRPr lang="de-DE" dirty="0">
              <a:solidFill>
                <a:srgbClr val="D2D0CE"/>
              </a:solidFill>
            </a:endParaRPr>
          </a:p>
          <a:p>
            <a:endParaRPr lang="de-DE" b="0" dirty="0">
              <a:solidFill>
                <a:schemeClr val="tx1"/>
              </a:solidFill>
              <a:latin typeface="Arial Nova"/>
            </a:endParaRPr>
          </a:p>
          <a:p>
            <a:endParaRPr lang="de-DE" dirty="0"/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41983844-2221-472A-B469-6ED3596D95A9}"/>
              </a:ext>
            </a:extLst>
          </p:cNvPr>
          <p:cNvSpPr/>
          <p:nvPr/>
        </p:nvSpPr>
        <p:spPr>
          <a:xfrm>
            <a:off x="306892" y="253086"/>
            <a:ext cx="11578218" cy="6353310"/>
          </a:xfrm>
          <a:prstGeom prst="roundRect">
            <a:avLst>
              <a:gd name="adj" fmla="val 753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endParaRPr lang="en-GB" b="1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fr-LU" sz="3000" b="1" dirty="0">
                <a:solidFill>
                  <a:schemeClr val="tx1"/>
                </a:solidFill>
                <a:latin typeface="Arial Black"/>
              </a:rPr>
              <a:t>Data Bases: yes, </a:t>
            </a:r>
            <a:r>
              <a:rPr lang="fr-LU" sz="3000" b="1" dirty="0" err="1">
                <a:solidFill>
                  <a:schemeClr val="tx1"/>
                </a:solidFill>
                <a:latin typeface="Arial Black"/>
              </a:rPr>
              <a:t>you</a:t>
            </a:r>
            <a:r>
              <a:rPr lang="fr-LU" sz="3000" b="1" dirty="0">
                <a:solidFill>
                  <a:schemeClr val="tx1"/>
                </a:solidFill>
                <a:latin typeface="Arial Black"/>
              </a:rPr>
              <a:t> do </a:t>
            </a:r>
            <a:r>
              <a:rPr lang="fr-LU" sz="3000" b="1" dirty="0" err="1">
                <a:solidFill>
                  <a:schemeClr val="tx1"/>
                </a:solidFill>
                <a:latin typeface="Arial Black"/>
              </a:rPr>
              <a:t>interact</a:t>
            </a:r>
            <a:r>
              <a:rPr lang="fr-LU" sz="3000" b="1" dirty="0">
                <a:solidFill>
                  <a:schemeClr val="tx1"/>
                </a:solidFill>
                <a:latin typeface="Arial Black"/>
              </a:rPr>
              <a:t> </a:t>
            </a:r>
            <a:r>
              <a:rPr lang="fr-LU" sz="3000" b="1" dirty="0" err="1">
                <a:solidFill>
                  <a:schemeClr val="tx1"/>
                </a:solidFill>
                <a:latin typeface="Arial Black"/>
              </a:rPr>
              <a:t>with</a:t>
            </a:r>
            <a:r>
              <a:rPr lang="fr-LU" sz="3000" b="1" dirty="0">
                <a:solidFill>
                  <a:schemeClr val="tx1"/>
                </a:solidFill>
                <a:latin typeface="Arial Black"/>
              </a:rPr>
              <a:t> </a:t>
            </a:r>
            <a:r>
              <a:rPr lang="fr-LU" sz="3000" b="1" dirty="0" err="1">
                <a:solidFill>
                  <a:schemeClr val="tx1"/>
                </a:solidFill>
                <a:latin typeface="Arial Black"/>
              </a:rPr>
              <a:t>them</a:t>
            </a:r>
            <a:r>
              <a:rPr lang="fr-LU" sz="3000" b="1" dirty="0">
                <a:solidFill>
                  <a:schemeClr val="tx1"/>
                </a:solidFill>
                <a:latin typeface="Arial Black"/>
              </a:rPr>
              <a:t> </a:t>
            </a:r>
            <a:r>
              <a:rPr lang="fr-LU" sz="3000" b="1" dirty="0" err="1">
                <a:solidFill>
                  <a:schemeClr val="tx1"/>
                </a:solidFill>
                <a:latin typeface="Arial Black"/>
              </a:rPr>
              <a:t>everyday</a:t>
            </a:r>
            <a:endParaRPr lang="fr-LU" sz="3000" b="1" dirty="0" err="1">
              <a:solidFill>
                <a:schemeClr val="tx1"/>
              </a:solidFill>
              <a:latin typeface="Arial Black"/>
              <a:ea typeface="Calibri" panose="020F0502020204030204"/>
              <a:cs typeface="Calibri" panose="020F0502020204030204"/>
            </a:endParaRPr>
          </a:p>
          <a:p>
            <a:endParaRPr lang="de-DE" b="1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 Nova Light"/>
              </a:rPr>
              <a:t>Let’s think to a generic social media, and let’s suppose that, among others, the social media has these two tables:</a:t>
            </a:r>
          </a:p>
          <a:p>
            <a:r>
              <a:rPr lang="en-US" sz="3600" dirty="0">
                <a:solidFill>
                  <a:schemeClr val="tx1"/>
                </a:solidFill>
                <a:latin typeface="Arial Nova Light"/>
              </a:rPr>
              <a:t>- Posts (it stores al the information about the posts: datetime, owner, </a:t>
            </a:r>
            <a:r>
              <a:rPr lang="en-US" sz="3600" dirty="0" err="1">
                <a:solidFill>
                  <a:schemeClr val="tx1"/>
                </a:solidFill>
                <a:latin typeface="Arial Nova Light"/>
              </a:rPr>
              <a:t>image_url</a:t>
            </a:r>
            <a:r>
              <a:rPr lang="en-US" sz="3600" dirty="0">
                <a:solidFill>
                  <a:schemeClr val="tx1"/>
                </a:solidFill>
                <a:latin typeface="Arial Nova Light"/>
              </a:rPr>
              <a:t>….)</a:t>
            </a:r>
          </a:p>
          <a:p>
            <a:r>
              <a:rPr lang="en-US" sz="3600" dirty="0">
                <a:solidFill>
                  <a:schemeClr val="tx1"/>
                </a:solidFill>
                <a:latin typeface="Arial Nova Light"/>
              </a:rPr>
              <a:t>- users (that contains the information about the user and, among them, the </a:t>
            </a:r>
            <a:r>
              <a:rPr lang="en-US" sz="3600" dirty="0" err="1">
                <a:solidFill>
                  <a:schemeClr val="tx1"/>
                </a:solidFill>
                <a:latin typeface="Arial Nova Light"/>
              </a:rPr>
              <a:t>pwd</a:t>
            </a:r>
            <a:r>
              <a:rPr lang="en-US" sz="3600" dirty="0">
                <a:solidFill>
                  <a:schemeClr val="tx1"/>
                </a:solidFill>
                <a:latin typeface="Arial Nova Light"/>
              </a:rPr>
              <a:t>)</a:t>
            </a:r>
          </a:p>
          <a:p>
            <a:endParaRPr lang="de-DE" sz="3600" dirty="0">
              <a:solidFill>
                <a:schemeClr val="tx1"/>
              </a:solidFill>
              <a:latin typeface="Arial Nova Light"/>
            </a:endParaRPr>
          </a:p>
          <a:p>
            <a:endParaRPr lang="de-DE" sz="3600" dirty="0">
              <a:solidFill>
                <a:schemeClr val="tx1"/>
              </a:solidFill>
              <a:latin typeface="Arial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446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B9B2F7-1ADC-DD20-1935-E93A442D7D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endParaRPr lang="de-DE" dirty="0"/>
          </a:p>
          <a:p>
            <a:endParaRPr lang="de-DE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6099C4-F59A-4BA0-35F1-8FAB32136F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3423250"/>
            <a:ext cx="11582400" cy="517525"/>
          </a:xfrm>
        </p:spPr>
        <p:txBody>
          <a:bodyPr lIns="91440" tIns="45720" rIns="91440" bIns="45720" anchor="t"/>
          <a:lstStyle/>
          <a:p>
            <a:endParaRPr lang="de-DE" dirty="0">
              <a:solidFill>
                <a:srgbClr val="D2D0CE"/>
              </a:solidFill>
            </a:endParaRPr>
          </a:p>
          <a:p>
            <a:endParaRPr lang="de-DE" b="0" dirty="0">
              <a:solidFill>
                <a:schemeClr val="tx1"/>
              </a:solidFill>
              <a:latin typeface="Arial Nova"/>
            </a:endParaRPr>
          </a:p>
          <a:p>
            <a:endParaRPr lang="de-DE" dirty="0"/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41983844-2221-472A-B469-6ED3596D95A9}"/>
              </a:ext>
            </a:extLst>
          </p:cNvPr>
          <p:cNvSpPr/>
          <p:nvPr/>
        </p:nvSpPr>
        <p:spPr>
          <a:xfrm>
            <a:off x="306892" y="253086"/>
            <a:ext cx="11578218" cy="6353310"/>
          </a:xfrm>
          <a:prstGeom prst="roundRect">
            <a:avLst>
              <a:gd name="adj" fmla="val 753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endParaRPr lang="en-GB" b="1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fr-LU" sz="3000" b="1" dirty="0">
                <a:solidFill>
                  <a:schemeClr val="tx1"/>
                </a:solidFill>
                <a:latin typeface="Arial Black"/>
              </a:rPr>
              <a:t>Data Bases: yes, </a:t>
            </a:r>
            <a:r>
              <a:rPr lang="fr-LU" sz="3000" b="1" dirty="0" err="1">
                <a:solidFill>
                  <a:schemeClr val="tx1"/>
                </a:solidFill>
                <a:latin typeface="Arial Black"/>
              </a:rPr>
              <a:t>you</a:t>
            </a:r>
            <a:r>
              <a:rPr lang="fr-LU" sz="3000" b="1" dirty="0">
                <a:solidFill>
                  <a:schemeClr val="tx1"/>
                </a:solidFill>
                <a:latin typeface="Arial Black"/>
              </a:rPr>
              <a:t> do </a:t>
            </a:r>
            <a:r>
              <a:rPr lang="fr-LU" sz="3000" b="1" dirty="0" err="1">
                <a:solidFill>
                  <a:schemeClr val="tx1"/>
                </a:solidFill>
                <a:latin typeface="Arial Black"/>
              </a:rPr>
              <a:t>interact</a:t>
            </a:r>
            <a:r>
              <a:rPr lang="fr-LU" sz="3000" b="1" dirty="0">
                <a:solidFill>
                  <a:schemeClr val="tx1"/>
                </a:solidFill>
                <a:latin typeface="Arial Black"/>
              </a:rPr>
              <a:t> </a:t>
            </a:r>
            <a:r>
              <a:rPr lang="fr-LU" sz="3000" b="1" dirty="0" err="1">
                <a:solidFill>
                  <a:schemeClr val="tx1"/>
                </a:solidFill>
                <a:latin typeface="Arial Black"/>
              </a:rPr>
              <a:t>with</a:t>
            </a:r>
            <a:r>
              <a:rPr lang="fr-LU" sz="3000" b="1" dirty="0">
                <a:solidFill>
                  <a:schemeClr val="tx1"/>
                </a:solidFill>
                <a:latin typeface="Arial Black"/>
              </a:rPr>
              <a:t> </a:t>
            </a:r>
            <a:r>
              <a:rPr lang="fr-LU" sz="3000" b="1" dirty="0" err="1">
                <a:solidFill>
                  <a:schemeClr val="tx1"/>
                </a:solidFill>
                <a:latin typeface="Arial Black"/>
              </a:rPr>
              <a:t>them</a:t>
            </a:r>
            <a:r>
              <a:rPr lang="fr-LU" sz="3000" b="1" dirty="0">
                <a:solidFill>
                  <a:schemeClr val="tx1"/>
                </a:solidFill>
                <a:latin typeface="Arial Black"/>
              </a:rPr>
              <a:t> </a:t>
            </a:r>
            <a:r>
              <a:rPr lang="fr-LU" sz="3000" b="1" dirty="0" err="1">
                <a:solidFill>
                  <a:schemeClr val="tx1"/>
                </a:solidFill>
                <a:latin typeface="Arial Black"/>
              </a:rPr>
              <a:t>everyday</a:t>
            </a:r>
            <a:endParaRPr lang="fr-LU" sz="3000" b="1" dirty="0" err="1">
              <a:solidFill>
                <a:schemeClr val="tx1"/>
              </a:solidFill>
              <a:latin typeface="Arial Black"/>
              <a:ea typeface="Calibri" panose="020F0502020204030204"/>
              <a:cs typeface="Calibri" panose="020F0502020204030204"/>
            </a:endParaRPr>
          </a:p>
          <a:p>
            <a:endParaRPr lang="de-DE" b="1" dirty="0">
              <a:solidFill>
                <a:schemeClr val="tx1"/>
              </a:solidFill>
            </a:endParaRPr>
          </a:p>
          <a:p>
            <a:endParaRPr lang="lb-LU" sz="3600" dirty="0">
              <a:solidFill>
                <a:schemeClr val="tx1"/>
              </a:solidFill>
              <a:latin typeface="Arial Nova Light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lb-LU" sz="3600" dirty="0">
                <a:solidFill>
                  <a:schemeClr val="tx1"/>
                </a:solidFill>
                <a:latin typeface="Arial Nova Light"/>
              </a:rPr>
              <a:t>User </a:t>
            </a: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Interaction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: </a:t>
            </a: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When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 a </a:t>
            </a: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user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logs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 in, the </a:t>
            </a: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Users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 </a:t>
            </a: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table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is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queried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to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authenticate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 the </a:t>
            </a: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user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.</a:t>
            </a:r>
            <a:endParaRPr lang="en-US" sz="3600" dirty="0">
              <a:solidFill>
                <a:schemeClr val="tx1"/>
              </a:solidFill>
              <a:latin typeface="Arial Nova Light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Posting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: </a:t>
            </a: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When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 a </a:t>
            </a: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user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creates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 a </a:t>
            </a: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new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 post, a </a:t>
            </a: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new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record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is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added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 </a:t>
            </a: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to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 the Posts </a:t>
            </a:r>
            <a:r>
              <a:rPr lang="lb-LU" sz="3600" dirty="0" err="1">
                <a:solidFill>
                  <a:schemeClr val="tx1"/>
                </a:solidFill>
                <a:latin typeface="Arial Nova Light"/>
              </a:rPr>
              <a:t>table</a:t>
            </a:r>
            <a:r>
              <a:rPr lang="lb-LU" sz="3600" dirty="0">
                <a:solidFill>
                  <a:schemeClr val="tx1"/>
                </a:solidFill>
                <a:latin typeface="Arial Nova Light"/>
              </a:rPr>
              <a:t>.</a:t>
            </a:r>
            <a:endParaRPr lang="de-DE" sz="3600" dirty="0">
              <a:solidFill>
                <a:schemeClr val="tx1"/>
              </a:solidFill>
              <a:latin typeface="Arial Nova Light"/>
            </a:endParaRPr>
          </a:p>
          <a:p>
            <a:endParaRPr lang="en-US" sz="3600" dirty="0">
              <a:solidFill>
                <a:schemeClr val="tx1"/>
              </a:solidFill>
              <a:latin typeface="Arial Nova Light"/>
            </a:endParaRPr>
          </a:p>
          <a:p>
            <a:r>
              <a:rPr lang="lb-LU" sz="2400" dirty="0">
                <a:solidFill>
                  <a:srgbClr val="FF0000"/>
                </a:solidFill>
                <a:latin typeface="Arial"/>
                <a:cs typeface="Arial"/>
              </a:rPr>
              <a:t>Note: in </a:t>
            </a:r>
            <a:r>
              <a:rPr lang="lb-LU" sz="2400" dirty="0" err="1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lang="lb-LU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lb-LU" sz="2400" dirty="0" err="1">
                <a:solidFill>
                  <a:srgbClr val="FF0000"/>
                </a:solidFill>
                <a:latin typeface="Arial"/>
                <a:cs typeface="Arial"/>
              </a:rPr>
              <a:t>course</a:t>
            </a:r>
            <a:r>
              <a:rPr lang="lb-LU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lb-LU" sz="2400" dirty="0" err="1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lang="lb-LU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lb-LU" sz="2400" dirty="0" err="1">
                <a:solidFill>
                  <a:srgbClr val="FF0000"/>
                </a:solidFill>
                <a:latin typeface="Arial"/>
                <a:cs typeface="Arial"/>
              </a:rPr>
              <a:t>will</a:t>
            </a:r>
            <a:r>
              <a:rPr lang="lb-LU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lb-LU" sz="2400" dirty="0" err="1">
                <a:solidFill>
                  <a:srgbClr val="FF0000"/>
                </a:solidFill>
                <a:latin typeface="Arial"/>
                <a:cs typeface="Arial"/>
              </a:rPr>
              <a:t>consider</a:t>
            </a:r>
            <a:r>
              <a:rPr lang="lb-LU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lb-LU" sz="2400" dirty="0" err="1">
                <a:solidFill>
                  <a:srgbClr val="FF0000"/>
                </a:solidFill>
                <a:latin typeface="Arial"/>
                <a:cs typeface="Arial"/>
              </a:rPr>
              <a:t>exclusively</a:t>
            </a:r>
            <a:r>
              <a:rPr lang="lb-LU" sz="2400" dirty="0">
                <a:solidFill>
                  <a:srgbClr val="FF0000"/>
                </a:solidFill>
                <a:latin typeface="Arial"/>
                <a:cs typeface="Arial"/>
              </a:rPr>
              <a:t> RELATIONAL DATA MANAGEMENT SYSTEMS</a:t>
            </a:r>
            <a:endParaRPr lang="de-DE" dirty="0"/>
          </a:p>
          <a:p>
            <a:endParaRPr lang="de-DE" sz="3600" dirty="0">
              <a:solidFill>
                <a:schemeClr val="tx1"/>
              </a:solidFill>
              <a:latin typeface="Arial Nova Light"/>
            </a:endParaRPr>
          </a:p>
          <a:p>
            <a:endParaRPr lang="de-DE" sz="3600" dirty="0">
              <a:solidFill>
                <a:schemeClr val="tx1"/>
              </a:solidFill>
              <a:latin typeface="Arial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6512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vantage Reply">
      <a:dk1>
        <a:sysClr val="windowText" lastClr="000000"/>
      </a:dk1>
      <a:lt1>
        <a:sysClr val="window" lastClr="FFFFFF"/>
      </a:lt1>
      <a:dk2>
        <a:srgbClr val="053238"/>
      </a:dk2>
      <a:lt2>
        <a:srgbClr val="950EBA"/>
      </a:lt2>
      <a:accent1>
        <a:srgbClr val="A675FF"/>
      </a:accent1>
      <a:accent2>
        <a:srgbClr val="950EBA"/>
      </a:accent2>
      <a:accent3>
        <a:srgbClr val="6238FA"/>
      </a:accent3>
      <a:accent4>
        <a:srgbClr val="512A8E"/>
      </a:accent4>
      <a:accent5>
        <a:srgbClr val="138080"/>
      </a:accent5>
      <a:accent6>
        <a:srgbClr val="22C0BD"/>
      </a:accent6>
      <a:hlink>
        <a:srgbClr val="940758"/>
      </a:hlink>
      <a:folHlink>
        <a:srgbClr val="D743E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2D26375-16FC-41C3-A225-C817C0F3563F}" vid="{1BA32506-F640-443B-9B0D-337A1AF55D30}"/>
    </a:ext>
  </a:extLst>
</a:theme>
</file>

<file path=ppt/theme/theme2.xml><?xml version="1.0" encoding="utf-8"?>
<a:theme xmlns:a="http://schemas.openxmlformats.org/drawingml/2006/main" name="3_Office Theme">
  <a:themeElements>
    <a:clrScheme name="Avantage Reply">
      <a:dk1>
        <a:sysClr val="windowText" lastClr="000000"/>
      </a:dk1>
      <a:lt1>
        <a:sysClr val="window" lastClr="FFFFFF"/>
      </a:lt1>
      <a:dk2>
        <a:srgbClr val="053238"/>
      </a:dk2>
      <a:lt2>
        <a:srgbClr val="950EBA"/>
      </a:lt2>
      <a:accent1>
        <a:srgbClr val="A675FF"/>
      </a:accent1>
      <a:accent2>
        <a:srgbClr val="950EBA"/>
      </a:accent2>
      <a:accent3>
        <a:srgbClr val="6238FA"/>
      </a:accent3>
      <a:accent4>
        <a:srgbClr val="512A8E"/>
      </a:accent4>
      <a:accent5>
        <a:srgbClr val="138080"/>
      </a:accent5>
      <a:accent6>
        <a:srgbClr val="22C0BD"/>
      </a:accent6>
      <a:hlink>
        <a:srgbClr val="940758"/>
      </a:hlink>
      <a:folHlink>
        <a:srgbClr val="D743E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2D26375-16FC-41C3-A225-C817C0F3563F}" vid="{1BA32506-F640-443B-9B0D-337A1AF55D3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596e9c7-9ffb-4782-8076-4047a16ac49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64E58E84F081428C0BA7DFDB90C6A5" ma:contentTypeVersion="14" ma:contentTypeDescription="Create a new document." ma:contentTypeScope="" ma:versionID="2ddc1e81c72a040658461c10021bdb78">
  <xsd:schema xmlns:xsd="http://www.w3.org/2001/XMLSchema" xmlns:xs="http://www.w3.org/2001/XMLSchema" xmlns:p="http://schemas.microsoft.com/office/2006/metadata/properties" xmlns:ns3="b596e9c7-9ffb-4782-8076-4047a16ac49c" xmlns:ns4="ea8952e2-62f4-4942-97b4-a75adf2ce862" targetNamespace="http://schemas.microsoft.com/office/2006/metadata/properties" ma:root="true" ma:fieldsID="88d254884d0a7ed7f150438425844618" ns3:_="" ns4:_="">
    <xsd:import namespace="b596e9c7-9ffb-4782-8076-4047a16ac49c"/>
    <xsd:import namespace="ea8952e2-62f4-4942-97b4-a75adf2ce8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96e9c7-9ffb-4782-8076-4047a16ac4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8952e2-62f4-4942-97b4-a75adf2ce86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CE4893-DBB2-4600-B5CC-C6F1CF39A7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88F271-E7E3-44A0-9727-BEB831FF1186}">
  <ds:schemaRefs>
    <ds:schemaRef ds:uri="http://purl.org/dc/dcmitype/"/>
    <ds:schemaRef ds:uri="http://schemas.microsoft.com/office/2006/metadata/properties"/>
    <ds:schemaRef ds:uri="ea8952e2-62f4-4942-97b4-a75adf2ce862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b596e9c7-9ffb-4782-8076-4047a16ac49c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F4C63C7-C443-430E-BA93-A6E7D9E2C4C4}">
  <ds:schemaRefs>
    <ds:schemaRef ds:uri="b596e9c7-9ffb-4782-8076-4047a16ac49c"/>
    <ds:schemaRef ds:uri="ea8952e2-62f4-4942-97b4-a75adf2ce8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701</Words>
  <Application>Microsoft Office PowerPoint</Application>
  <PresentationFormat>Breitbild</PresentationFormat>
  <Paragraphs>83</Paragraphs>
  <Slides>17</Slides>
  <Notes>3</Notes>
  <HiddenSlides>1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1_Office Theme</vt:lpstr>
      <vt:lpstr>3_Office Theme</vt:lpstr>
      <vt:lpstr>Data DOJO presentation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AML/KYC  Knowledge Sharing session</dc:title>
  <dc:creator>Matthieu Defoy</dc:creator>
  <cp:lastModifiedBy>Louis Tinet</cp:lastModifiedBy>
  <cp:revision>309</cp:revision>
  <dcterms:created xsi:type="dcterms:W3CDTF">2022-07-26T10:25:47Z</dcterms:created>
  <dcterms:modified xsi:type="dcterms:W3CDTF">2024-09-02T06:49:05Z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0x010100B064E58E84F081428C0BA7DFDB90C6A5</vt:lpwstr>
  </property>
</Properties>
</file>