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collaborative international effort to build and test prototype satellites</a:t>
            </a:r>
          </a:p>
        </p:txBody>
      </p:sp>
      <p:sp>
        <p:nvSpPr>
          <p:cNvPr id="13" name="TextBox 12"/>
          <p:cNvSpPr txBox="1"/>
          <p:nvPr/>
        </p:nvSpPr>
        <p:spPr>
          <a:xfrm>
            <a:off x="12469125" y="9927771"/>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err="1"/>
              <a:t>Vivamus</a:t>
            </a:r>
            <a:r>
              <a:rPr lang="en-US" sz="3000" dirty="0"/>
              <a:t> </a:t>
            </a:r>
            <a:r>
              <a:rPr lang="en-US" sz="3000" dirty="0" err="1"/>
              <a:t>interdum</a:t>
            </a:r>
            <a:r>
              <a:rPr lang="en-US" sz="3000" dirty="0"/>
              <a:t> magna </a:t>
            </a:r>
            <a:r>
              <a:rPr lang="en-US" sz="3000" dirty="0" err="1"/>
              <a:t>quis</a:t>
            </a:r>
            <a:r>
              <a:rPr lang="en-US" sz="3000" dirty="0"/>
              <a:t> </a:t>
            </a:r>
            <a:r>
              <a:rPr lang="en-US" sz="3000" dirty="0" err="1"/>
              <a:t>mauris</a:t>
            </a:r>
            <a:r>
              <a:rPr lang="en-US" sz="3000" dirty="0"/>
              <a:t> </a:t>
            </a:r>
            <a:r>
              <a:rPr lang="en-US" sz="3000" dirty="0" err="1"/>
              <a:t>facilisis</a:t>
            </a:r>
            <a:r>
              <a:rPr lang="en-US" sz="3000" dirty="0"/>
              <a:t> </a:t>
            </a:r>
            <a:r>
              <a:rPr lang="en-US" sz="3000" dirty="0" err="1"/>
              <a:t>ornare</a:t>
            </a:r>
            <a:r>
              <a:rPr lang="en-US" sz="3000" dirty="0"/>
              <a:t>. </a:t>
            </a:r>
            <a:r>
              <a:rPr lang="en-US" sz="3000" dirty="0" err="1"/>
              <a:t>Nunc</a:t>
            </a:r>
            <a:r>
              <a:rPr lang="en-US" sz="3000" dirty="0"/>
              <a:t> </a:t>
            </a:r>
            <a:r>
              <a:rPr lang="en-US" sz="3000" dirty="0" err="1"/>
              <a:t>eget</a:t>
            </a:r>
            <a:r>
              <a:rPr lang="en-US" sz="3000" dirty="0"/>
              <a:t> </a:t>
            </a:r>
            <a:r>
              <a:rPr lang="en-US" sz="3000" dirty="0" err="1"/>
              <a:t>lectus</a:t>
            </a:r>
            <a:r>
              <a:rPr lang="en-US" sz="3000" dirty="0"/>
              <a:t> </a:t>
            </a:r>
            <a:r>
              <a:rPr lang="en-US" sz="3000" dirty="0" err="1"/>
              <a:t>massa</a:t>
            </a:r>
            <a:r>
              <a:rPr lang="en-US" sz="3000" dirty="0"/>
              <a:t>, </a:t>
            </a:r>
            <a:r>
              <a:rPr lang="en-US" sz="3000" dirty="0" err="1"/>
              <a:t>quis</a:t>
            </a:r>
            <a:r>
              <a:rPr lang="en-US" sz="3000" dirty="0"/>
              <a:t> </a:t>
            </a:r>
            <a:r>
              <a:rPr lang="en-US" sz="3000" dirty="0" err="1"/>
              <a:t>ullamcorper</a:t>
            </a:r>
            <a:r>
              <a:rPr lang="en-US" sz="3000" dirty="0"/>
              <a:t> </a:t>
            </a:r>
            <a:r>
              <a:rPr lang="en-US" sz="3000" dirty="0" err="1"/>
              <a:t>libero</a:t>
            </a:r>
            <a:r>
              <a:rPr lang="en-US" sz="3000" dirty="0"/>
              <a:t>. </a:t>
            </a:r>
            <a:r>
              <a:rPr lang="en-US" sz="3000" dirty="0" err="1"/>
              <a:t>Pellentesque</a:t>
            </a:r>
            <a:r>
              <a:rPr lang="en-US" sz="3000" dirty="0"/>
              <a:t> habitant </a:t>
            </a:r>
            <a:r>
              <a:rPr lang="en-US" sz="3000" dirty="0" err="1"/>
              <a:t>morbi</a:t>
            </a:r>
            <a:r>
              <a:rPr lang="en-US" sz="3000" dirty="0"/>
              <a:t> </a:t>
            </a:r>
            <a:r>
              <a:rPr lang="en-US" sz="3000" dirty="0" err="1"/>
              <a:t>tristique</a:t>
            </a:r>
            <a:r>
              <a:rPr lang="en-US" sz="3000" dirty="0"/>
              <a:t> </a:t>
            </a:r>
            <a:r>
              <a:rPr lang="en-US" sz="3000" dirty="0" err="1"/>
              <a:t>senectus</a:t>
            </a:r>
            <a:r>
              <a:rPr lang="en-US" sz="3000" dirty="0"/>
              <a:t> et </a:t>
            </a:r>
            <a:r>
              <a:rPr lang="en-US" sz="3000" dirty="0" err="1"/>
              <a:t>netus</a:t>
            </a:r>
            <a:r>
              <a:rPr lang="en-US" sz="3000" dirty="0"/>
              <a:t> et </a:t>
            </a:r>
            <a:r>
              <a:rPr lang="en-US" sz="3000" dirty="0" err="1"/>
              <a:t>malesuada</a:t>
            </a:r>
            <a:r>
              <a:rPr lang="en-US" sz="3000" dirty="0"/>
              <a:t> fames ac </a:t>
            </a:r>
            <a:r>
              <a:rPr lang="en-US" sz="3000" dirty="0" err="1"/>
              <a:t>turpis</a:t>
            </a:r>
            <a:r>
              <a:rPr lang="en-US" sz="3000" dirty="0"/>
              <a:t> </a:t>
            </a:r>
            <a:r>
              <a:rPr lang="en-US" sz="3000" dirty="0" err="1"/>
              <a:t>egestas</a:t>
            </a:r>
            <a:r>
              <a:rPr lang="en-US" sz="3000" dirty="0"/>
              <a:t>. </a:t>
            </a:r>
            <a:r>
              <a:rPr lang="en-US" sz="3000" dirty="0" err="1"/>
              <a:t>Praesent</a:t>
            </a:r>
            <a:r>
              <a:rPr lang="en-US" sz="3000" dirty="0"/>
              <a:t> </a:t>
            </a:r>
            <a:r>
              <a:rPr lang="en-US" sz="3000" dirty="0" err="1"/>
              <a:t>volutpat</a:t>
            </a:r>
            <a:r>
              <a:rPr lang="en-US" sz="3000" dirty="0"/>
              <a:t> ipsum </a:t>
            </a:r>
            <a:r>
              <a:rPr lang="en-US" sz="3000" dirty="0" err="1"/>
              <a:t>eu</a:t>
            </a:r>
            <a:r>
              <a:rPr lang="en-US" sz="3000" dirty="0"/>
              <a:t> </a:t>
            </a:r>
            <a:r>
              <a:rPr lang="en-US" sz="3000" dirty="0" err="1"/>
              <a:t>justo</a:t>
            </a:r>
            <a:r>
              <a:rPr lang="en-US" sz="3000" dirty="0"/>
              <a:t> </a:t>
            </a:r>
            <a:r>
              <a:rPr lang="en-US" sz="3000" dirty="0" err="1"/>
              <a:t>aliquamleo</a:t>
            </a:r>
            <a:r>
              <a:rPr lang="en-US" sz="3000" dirty="0"/>
              <a:t>, </a:t>
            </a:r>
            <a:r>
              <a:rPr lang="en-US" sz="3000" dirty="0" err="1"/>
              <a:t>vel</a:t>
            </a:r>
            <a:r>
              <a:rPr lang="en-US" sz="3000" dirty="0"/>
              <a:t> cursus </a:t>
            </a:r>
            <a:r>
              <a:rPr lang="en-US" sz="3000" dirty="0" err="1"/>
              <a:t>nulla</a:t>
            </a:r>
            <a:r>
              <a:rPr lang="en-US" sz="3000" dirty="0"/>
              <a:t>. </a:t>
            </a:r>
            <a:r>
              <a:rPr lang="en-US" sz="3000" dirty="0" err="1"/>
              <a:t>Nullam</a:t>
            </a:r>
            <a:r>
              <a:rPr lang="en-US" sz="3000" dirty="0"/>
              <a:t> </a:t>
            </a:r>
            <a:r>
              <a:rPr lang="en-US" sz="3000" dirty="0" err="1"/>
              <a:t>tristique</a:t>
            </a:r>
            <a:r>
              <a:rPr lang="en-US" sz="3000" dirty="0"/>
              <a:t> </a:t>
            </a:r>
            <a:r>
              <a:rPr lang="en-US" sz="3000" dirty="0" err="1"/>
              <a:t>laoreet</a:t>
            </a:r>
            <a:r>
              <a:rPr lang="en-US" sz="3000" dirty="0"/>
              <a:t> </a:t>
            </a:r>
            <a:r>
              <a:rPr lang="en-US" sz="3000" dirty="0" err="1"/>
              <a:t>diam</a:t>
            </a:r>
            <a:r>
              <a:rPr lang="en-US" sz="3000" dirty="0"/>
              <a:t> a </a:t>
            </a:r>
            <a:r>
              <a:rPr lang="en-US" sz="3000" dirty="0" err="1"/>
              <a:t>consequat</a:t>
            </a:r>
            <a:r>
              <a:rPr lang="en-US" sz="3000" dirty="0"/>
              <a:t>. </a:t>
            </a:r>
            <a:r>
              <a:rPr lang="en-US" sz="3000" dirty="0" err="1"/>
              <a:t>Sed</a:t>
            </a:r>
            <a:r>
              <a:rPr lang="en-US" sz="3000" dirty="0"/>
              <a:t> </a:t>
            </a:r>
            <a:r>
              <a:rPr lang="en-US" sz="3000" dirty="0" err="1"/>
              <a:t>condimentum</a:t>
            </a:r>
            <a:r>
              <a:rPr lang="en-US" sz="3000" dirty="0"/>
              <a:t> convallis </a:t>
            </a:r>
            <a:r>
              <a:rPr lang="en-US" sz="3000" dirty="0" err="1"/>
              <a:t>orci</a:t>
            </a:r>
            <a:r>
              <a:rPr lang="en-US" sz="3000" dirty="0"/>
              <a:t>, </a:t>
            </a:r>
            <a:r>
              <a:rPr lang="en-US" sz="3000" dirty="0" err="1"/>
              <a:t>eu</a:t>
            </a:r>
            <a:r>
              <a:rPr lang="en-US" sz="3000" dirty="0"/>
              <a:t> </a:t>
            </a:r>
            <a:r>
              <a:rPr lang="en-US" sz="3000" dirty="0" err="1"/>
              <a:t>dignissim</a:t>
            </a:r>
            <a:r>
              <a:rPr lang="en-US" sz="3000" dirty="0"/>
              <a:t> ante </a:t>
            </a:r>
            <a:r>
              <a:rPr lang="en-US" sz="3000" dirty="0" err="1"/>
              <a:t>elementum</a:t>
            </a:r>
            <a:r>
              <a:rPr lang="en-US" sz="3000" dirty="0"/>
              <a:t> ac. </a:t>
            </a:r>
            <a:r>
              <a:rPr lang="en-US" sz="3000" dirty="0" err="1"/>
              <a:t>Donec</a:t>
            </a:r>
            <a:r>
              <a:rPr lang="en-US" sz="3000" dirty="0"/>
              <a:t> </a:t>
            </a:r>
            <a:r>
              <a:rPr lang="en-US" sz="3000" dirty="0" err="1"/>
              <a:t>quam</a:t>
            </a:r>
            <a:r>
              <a:rPr lang="en-US" sz="3000" dirty="0"/>
              <a:t> </a:t>
            </a:r>
            <a:r>
              <a:rPr lang="en-US" sz="3000" dirty="0" err="1"/>
              <a:t>tellus</a:t>
            </a:r>
            <a:r>
              <a:rPr lang="en-US" sz="3000" dirty="0"/>
              <a:t>, </a:t>
            </a:r>
            <a:r>
              <a:rPr lang="en-US" sz="3000" dirty="0" err="1"/>
              <a:t>fringilla</a:t>
            </a:r>
            <a:r>
              <a:rPr lang="en-US" sz="3000" dirty="0"/>
              <a:t> </a:t>
            </a:r>
            <a:r>
              <a:rPr lang="en-US" sz="3000" dirty="0" err="1"/>
              <a:t>vel</a:t>
            </a:r>
            <a:r>
              <a:rPr lang="en-US" sz="3000" dirty="0"/>
              <a:t> gravida sit </a:t>
            </a:r>
            <a:r>
              <a:rPr lang="en-US" sz="3000" dirty="0" err="1"/>
              <a:t>amet</a:t>
            </a:r>
            <a:r>
              <a:rPr lang="en-US" sz="3000" dirty="0"/>
              <a:t>, </a:t>
            </a:r>
            <a:r>
              <a:rPr lang="en-US" sz="3000" dirty="0" err="1"/>
              <a:t>egestas</a:t>
            </a:r>
            <a:r>
              <a:rPr lang="en-US" sz="3000" dirty="0"/>
              <a:t> id </a:t>
            </a:r>
            <a:r>
              <a:rPr lang="en-US" sz="3000" dirty="0" err="1"/>
              <a:t>nulla</a:t>
            </a:r>
            <a:r>
              <a:rPr lang="en-US" sz="3000" dirty="0"/>
              <a:t>.  </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Obstacle Detection Software</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131</TotalTime>
  <Words>985</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15</cp:revision>
  <dcterms:created xsi:type="dcterms:W3CDTF">2017-03-13T21:26:00Z</dcterms:created>
  <dcterms:modified xsi:type="dcterms:W3CDTF">2017-03-17T05:14:08Z</dcterms:modified>
</cp:coreProperties>
</file>