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FFF"/>
    <a:srgbClr val="C6C0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FA3D7DE-9438-4F12-A5E1-BCEF1C3AE28B}" type="datetimeFigureOut">
              <a:rPr lang="en-US" altLang="en-US"/>
              <a:pPr/>
              <a:t>6/12/2017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8F8BCD6-9F87-4791-A2D5-2EEA864EF0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80082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8F3F9F7-CCC0-417F-AA70-841609638596}" type="datetimeFigureOut">
              <a:rPr lang="en-US" altLang="en-US"/>
              <a:pPr/>
              <a:t>6/12/2017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DD05D72-E424-486B-B9E3-F35055E9BD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97673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227013"/>
            <a:ext cx="9144000" cy="3201987"/>
          </a:xfrm>
          <a:prstGeom prst="rect">
            <a:avLst/>
          </a:prstGeom>
          <a:solidFill>
            <a:srgbClr val="F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3429000"/>
            <a:ext cx="9144000" cy="3429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0"/>
            <a:ext cx="12985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1371600"/>
          </a:xfrm>
        </p:spPr>
        <p:txBody>
          <a:bodyPr/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8229600" cy="18288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sz="240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3775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EAAC0C1-69C9-45CD-A31B-59E31EF91413}" type="datetime4">
              <a:rPr lang="en-US" altLang="en-US"/>
              <a:pPr/>
              <a:t>June 12, 2017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583E5-6F36-42D3-A949-65A7A6976A7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530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24BBCBD-83A8-4F9A-BD26-D0EBC7C88B1D}" type="datetime4">
              <a:rPr lang="en-US" altLang="en-US"/>
              <a:pPr/>
              <a:t>June 12, 2017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FA25DB93-8FB2-4526-A5FC-D302211D70E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6071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A016020-FA10-4245-A65D-E56ED3A9EF8A}" type="datetime4">
              <a:rPr lang="en-US" altLang="en-US"/>
              <a:pPr/>
              <a:t>June 12, 2017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98E12D97-A6E2-4635-B245-5BE96AC3B8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215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90028DC-60A2-4C3F-B39C-447EB1847AD6}" type="datetime4">
              <a:rPr lang="en-US" altLang="en-US"/>
              <a:pPr/>
              <a:t>June 12, 2017</a:t>
            </a:fld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7FCC8-188E-4A6A-85A1-F279E6B339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3630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0B6F38C-7598-4EC3-B7F5-639B2515A9FB}" type="datetime4">
              <a:rPr lang="en-US" altLang="en-US"/>
              <a:pPr/>
              <a:t>June 12, 2017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900140-7861-4729-8B40-FA9905DB214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6465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E6617C09-42FC-4457-95A0-F9CA1AE6B24E}" type="datetime4">
              <a:rPr lang="en-US" altLang="en-US"/>
              <a:pPr/>
              <a:t>June 12, 2017</a:t>
            </a:fld>
            <a:endParaRPr lang="en-US" alt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0E1FED-801C-48CE-8EBC-6CB343A2ED3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3593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507DB9-9651-4ACB-8D23-FEBBD1E938C8}" type="datetime4">
              <a:rPr lang="en-US" altLang="en-US"/>
              <a:pPr/>
              <a:t>June 12, 2017</a:t>
            </a:fld>
            <a:endParaRPr lang="en-US" alt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E54E00-609E-4EA0-B43A-AB19E6C5A6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8493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No Ta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D8471A9-DE71-4F0A-B913-A8991536C6F1}" type="datetime4">
              <a:rPr lang="en-US" altLang="en-US"/>
              <a:pPr/>
              <a:t>June 12, 2017</a:t>
            </a:fld>
            <a:endParaRPr lang="en-US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0BB7B-76E2-4573-8430-501311B014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62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7879A4-4F69-446C-9ABE-1D3E649983EC}" type="datetime4">
              <a:rPr lang="en-US" altLang="en-US"/>
              <a:pPr/>
              <a:t>June 12, 2017</a:t>
            </a:fld>
            <a:endParaRPr lang="en-US" alt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4E24A9-3947-49DE-BF63-05AD6678E02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694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D7BD7FE-00ED-4002-8D15-F0A8DEDE0E42}" type="datetime4">
              <a:rPr lang="en-US" altLang="en-US"/>
              <a:pPr/>
              <a:t>June 12, 2017</a:t>
            </a:fld>
            <a:endParaRPr lang="en-US" alt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A5064A-18A6-4826-ACEC-771679084ED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2065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DD2D09C-A48D-45CF-914A-9B8AF56AC455}" type="datetime4">
              <a:rPr lang="en-US" altLang="en-US"/>
              <a:pPr/>
              <a:t>June 12, 2017</a:t>
            </a:fld>
            <a:endParaRPr lang="en-US" alt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1CCC6AE0-6CC8-4327-ADD5-836D8120D8B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9759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1371599"/>
            <a:ext cx="82296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5F1CD9F-FF80-4A25-A662-52ADDE32AC79}" type="datetime4">
              <a:rPr lang="en-US" altLang="en-US"/>
              <a:pPr/>
              <a:t>June 12, 2017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5D3CB-CB66-4A07-9F23-ED79FA8B4B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3595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4C5B49-5687-4ACD-9DFD-B822ECBFE915}" type="datetime4">
              <a:rPr lang="en-US" altLang="en-US"/>
              <a:pPr/>
              <a:t>June 12, 2017</a:t>
            </a:fld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FCFE29-EC18-4273-BCC2-7E379E21CBE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460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E70859-AED2-4645-88F4-E8DB3D06DE31}" type="datetime4">
              <a:rPr lang="en-US" altLang="en-US"/>
              <a:pPr/>
              <a:t>June 12, 2017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EA96FC-A8C2-4CC3-B56D-73A429A9016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5577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0060A4-14DF-4483-A50E-1114B67E1009}" type="datetime4">
              <a:rPr lang="en-US" altLang="en-US"/>
              <a:pPr/>
              <a:t>June 12, 2017</a:t>
            </a:fld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D66850-070F-41DD-A7E4-47901C4666C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1983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66ED7076-129F-457C-8062-C73E079206C2}" type="datetime4">
              <a:rPr lang="en-US" altLang="en-US"/>
              <a:pPr/>
              <a:t>June 12, 2017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B94087-739B-44C9-8ADE-07E29A9E9DC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890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274638" y="246063"/>
            <a:ext cx="859472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1027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5792788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3238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57200" y="6354763"/>
            <a:ext cx="28956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dirty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1828800" cy="182563"/>
          </a:xfrm>
          <a:prstGeom prst="rect">
            <a:avLst/>
          </a:prstGeom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fld id="{6F71DB0D-2362-415F-8437-4DB631BAF294}" type="datetime4">
              <a:rPr lang="en-US" altLang="en-US"/>
              <a:pPr/>
              <a:t>June 12, 2017</a:t>
            </a:fld>
            <a:endParaRPr lang="en-US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57200" y="5991225"/>
            <a:ext cx="365125" cy="182563"/>
          </a:xfrm>
          <a:prstGeom prst="rect">
            <a:avLst/>
          </a:prstGeom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fld id="{6409A823-FD63-487C-B169-1759B5338F9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MS PGothic" panose="020B0600070205080204" pitchFamily="34" charset="-128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OpenCV</a:t>
            </a:r>
          </a:p>
          <a:p>
            <a:pPr lvl="1"/>
            <a:r>
              <a:rPr lang="en-US" dirty="0"/>
              <a:t>Installation</a:t>
            </a:r>
          </a:p>
          <a:p>
            <a:pPr lvl="1"/>
            <a:r>
              <a:rPr lang="en-US" dirty="0"/>
              <a:t>Basic Use</a:t>
            </a:r>
          </a:p>
          <a:p>
            <a:endParaRPr lang="en-US" dirty="0"/>
          </a:p>
          <a:p>
            <a:r>
              <a:rPr lang="en-US" dirty="0"/>
              <a:t>Raspberry Pi Zero</a:t>
            </a:r>
          </a:p>
          <a:p>
            <a:pPr lvl="1"/>
            <a:r>
              <a:rPr lang="en-US" dirty="0"/>
              <a:t>Transferring Files</a:t>
            </a:r>
          </a:p>
          <a:p>
            <a:pPr lvl="1"/>
            <a:r>
              <a:rPr lang="en-US" dirty="0"/>
              <a:t>Installing Software</a:t>
            </a:r>
          </a:p>
          <a:p>
            <a:pPr lvl="1"/>
            <a:r>
              <a:rPr lang="en-US" dirty="0"/>
              <a:t>Camera Module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June 12,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08838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Raspberry Pi Zero</a:t>
            </a:r>
          </a:p>
          <a:p>
            <a:r>
              <a:rPr lang="en-US" dirty="0"/>
              <a:t>Linux</a:t>
            </a:r>
          </a:p>
          <a:p>
            <a:r>
              <a:rPr lang="en-US" dirty="0"/>
              <a:t>OpenCV</a:t>
            </a:r>
          </a:p>
          <a:p>
            <a:r>
              <a:rPr lang="en-US" dirty="0"/>
              <a:t>Object Oriented Programming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June 12,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980316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Non-Technical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Technical Documents</a:t>
            </a:r>
          </a:p>
          <a:p>
            <a:r>
              <a:rPr lang="en-US" dirty="0"/>
              <a:t>Working with Non-Technical People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June 12,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92077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  <a:p>
            <a:r>
              <a:rPr lang="en-US" dirty="0"/>
              <a:t>Create a Good Framework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June 12,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872953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 Good Communication</a:t>
            </a:r>
          </a:p>
          <a:p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June 12,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842635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Other’s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June 12,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441931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Would Do Differently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 Better Communication Early</a:t>
            </a:r>
          </a:p>
          <a:p>
            <a:r>
              <a:rPr lang="en-US" dirty="0"/>
              <a:t>Create a Better Framework First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June 12,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036643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OSU_Template_1_unlocked</Template>
  <TotalTime>2250</TotalTime>
  <Words>81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ＭＳ Ｐゴシック</vt:lpstr>
      <vt:lpstr>ＭＳ Ｐゴシック</vt:lpstr>
      <vt:lpstr>Arial</vt:lpstr>
      <vt:lpstr>Calibri</vt:lpstr>
      <vt:lpstr>Cambria</vt:lpstr>
      <vt:lpstr>Palatino</vt:lpstr>
      <vt:lpstr>Tahoma</vt:lpstr>
      <vt:lpstr>Times</vt:lpstr>
      <vt:lpstr>OSU_Template</vt:lpstr>
      <vt:lpstr>New Technology</vt:lpstr>
      <vt:lpstr>Technical Information</vt:lpstr>
      <vt:lpstr>Non-Technical Information</vt:lpstr>
      <vt:lpstr>Project Work</vt:lpstr>
      <vt:lpstr>Project Management</vt:lpstr>
      <vt:lpstr>Working With Teams</vt:lpstr>
      <vt:lpstr>What I Would Do Differently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Minner</dc:creator>
  <cp:lastModifiedBy>Paul Minner</cp:lastModifiedBy>
  <cp:revision>38</cp:revision>
  <dcterms:created xsi:type="dcterms:W3CDTF">2016-12-03T21:57:20Z</dcterms:created>
  <dcterms:modified xsi:type="dcterms:W3CDTF">2017-06-12T22:19:35Z</dcterms:modified>
</cp:coreProperties>
</file>