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24" d="100"/>
          <a:sy n="24" d="100"/>
        </p:scale>
        <p:origin x="2034"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is 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266842"/>
            <a:ext cx="9222475" cy="22855992"/>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198405" y="4266843"/>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and how we did it</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a:t>
            </a:r>
          </a:p>
        </p:txBody>
      </p:sp>
      <p:pic>
        <p:nvPicPr>
          <p:cNvPr id="4" name="Picture 3"/>
          <p:cNvPicPr>
            <a:picLocks noChangeAspect="1"/>
          </p:cNvPicPr>
          <p:nvPr/>
        </p:nvPicPr>
        <p:blipFill>
          <a:blip r:embed="rId3"/>
          <a:stretch>
            <a:fillRect/>
          </a:stretch>
        </p:blipFill>
        <p:spPr>
          <a:xfrm>
            <a:off x="1453402" y="24844391"/>
            <a:ext cx="9144000" cy="6858000"/>
          </a:xfrm>
          <a:prstGeom prst="rect">
            <a:avLst/>
          </a:prstGeom>
        </p:spPr>
      </p:pic>
      <p:pic>
        <p:nvPicPr>
          <p:cNvPr id="8" name="Picture 7"/>
          <p:cNvPicPr>
            <a:picLocks noChangeAspect="1"/>
          </p:cNvPicPr>
          <p:nvPr/>
        </p:nvPicPr>
        <p:blipFill>
          <a:blip r:embed="rId4"/>
          <a:stretch>
            <a:fillRect/>
          </a:stretch>
        </p:blipFill>
        <p:spPr>
          <a:xfrm>
            <a:off x="22323512" y="14516101"/>
            <a:ext cx="9097369" cy="6823026"/>
          </a:xfrm>
          <a:prstGeom prst="rect">
            <a:avLst/>
          </a:prstGeom>
        </p:spPr>
      </p:pic>
      <p:sp>
        <p:nvSpPr>
          <p:cNvPr id="10" name="Rectangle 9"/>
          <p:cNvSpPr/>
          <p:nvPr/>
        </p:nvSpPr>
        <p:spPr>
          <a:xfrm>
            <a:off x="22292234" y="21327495"/>
            <a:ext cx="9159924" cy="1673022"/>
          </a:xfrm>
          <a:prstGeom prst="rect">
            <a:avLst/>
          </a:prstGeom>
        </p:spPr>
        <p:txBody>
          <a:bodyPr wrap="square">
            <a:spAutoFit/>
          </a:bodyPr>
          <a:lstStyle/>
          <a:p>
            <a:pPr>
              <a:lnSpc>
                <a:spcPct val="107000"/>
              </a:lnSpc>
              <a:spcAft>
                <a:spcPts val="400"/>
              </a:spcAft>
            </a:pPr>
            <a:r>
              <a:rPr lang="en-US" sz="2400" dirty="0"/>
              <a:t>Image 1 shows the original image. Image 2 shows the image after it has been converted to grayscale. Image 3 shows the image after it has been smoothed. Image number 4 shows the image after the Canny filter has been applied.</a:t>
            </a:r>
          </a:p>
        </p:txBody>
      </p:sp>
      <p:pic>
        <p:nvPicPr>
          <p:cNvPr id="12" name="Picture 11"/>
          <p:cNvPicPr>
            <a:picLocks noChangeAspect="1"/>
          </p:cNvPicPr>
          <p:nvPr/>
        </p:nvPicPr>
        <p:blipFill>
          <a:blip r:embed="rId5"/>
          <a:stretch>
            <a:fillRect/>
          </a:stretch>
        </p:blipFill>
        <p:spPr>
          <a:xfrm>
            <a:off x="13638445" y="27122834"/>
            <a:ext cx="8044354" cy="4579557"/>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278</TotalTime>
  <Words>1159</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Paul Minner</cp:lastModifiedBy>
  <cp:revision>27</cp:revision>
  <dcterms:created xsi:type="dcterms:W3CDTF">2017-03-13T21:26:00Z</dcterms:created>
  <dcterms:modified xsi:type="dcterms:W3CDTF">2017-04-18T06:19:53Z</dcterms:modified>
</cp:coreProperties>
</file>