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18B5BBD-CAAB-4450-89E1-4F8363D99960}" type="datetimeFigureOut">
              <a:rPr lang="en-US" altLang="en-US"/>
              <a:pPr/>
              <a:t>3/22/2017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662D5A-4731-4A7F-90E6-4BF594E1F6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875E329-8E03-4279-A3C4-04515A42B431}" type="datetimeFigureOut">
              <a:rPr lang="en-US" altLang="en-US"/>
              <a:pPr/>
              <a:t>3/22/2017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FA97087-FF58-4F04-AC1F-517F70EE26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744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ECA6E6-0C90-4B66-A323-D031B7F4DD92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90116-A98D-44CB-BD55-3E499283CF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47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CE301CE-15F4-43F8-B59E-B2144B181167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A99C5B7-4F11-4E6B-924F-7EA8688828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04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4E26A73-5D93-44F6-8644-43EBE203B87E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6F52917-593C-4622-B38E-1602297F28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993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5994836-6A5B-4F45-91D0-5CBD9F700D0C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D64FE-8F16-4ABC-ADAF-AA8F4BE82C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251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1DC2E2-4F99-439F-92E0-1D4F1639F43D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0346A-743D-4312-B806-28F311B8CD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65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93629DD-4930-482C-BC10-6AAE27CA4DB7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7FF41-1099-4E73-B052-F05364B861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247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AD801-0C6B-4E3C-AE85-DD4E479CBCFB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7A4569-2CDB-45D4-A780-BB3E87AC1D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9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30181CA-3D72-443C-8A29-46AEE1DF9680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2C3AA-2BB4-48DE-9F2B-AB48D26E5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84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54CBCB-3CE7-48E5-AC83-CE946A54080D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6CEB1-A992-43A2-A410-2F6D9AD8E1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54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550EAD9-3578-4D94-B453-236AF0FA3235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C7E1B-9A11-4D54-96FE-7CB5FEEF6A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23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E2CF16-432B-4F5D-9AFB-B6FBE6277B6A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4605F69-3EBB-4B78-8B8D-87D33FEAC7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21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2753A35-C720-4800-AB4C-596854CC93C5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97BBA-E2E6-4E28-9A9F-4E218CE97C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74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9C123-0E4D-4832-AA66-5DE73876189F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2B542B-FD74-4E15-8E15-307594E3B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59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AFECA4-58F2-4634-8CE3-B098DC19D8DC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88554B-2174-4A46-97EA-B199B56D5D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10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4BD605-197C-4FDD-9FC6-EE7A8B85843E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E5BEB9-57D0-4B37-B2A3-551067E0BC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20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6DFAC25-6E72-442C-AE45-417967993EB7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4C73B-9C8D-4B9E-9AFF-2F45C215EE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87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D92476-3607-446E-8C84-9B04828FC9A1}" type="datetime4">
              <a:rPr lang="en-US" altLang="en-US"/>
              <a:pPr/>
              <a:t>March 22,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284E5B-29B8-425F-82C0-29C22C2A6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Cambria" panose="02040503050406030204" pitchFamily="18" charset="0"/>
              </a:rPr>
              <a:t>Winter Term Progress Report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1845" y="2971800"/>
            <a:ext cx="8229600" cy="18288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ea typeface="+mn-ea"/>
              </a:rPr>
              <a:t>CS Capstone Team 27</a:t>
            </a:r>
          </a:p>
          <a:p>
            <a:pPr algn="ctr">
              <a:defRPr/>
            </a:pPr>
            <a:r>
              <a:rPr lang="en-US" dirty="0"/>
              <a:t>Client: Nancy Squires</a:t>
            </a:r>
            <a:endParaRPr lang="en-US" dirty="0">
              <a:ea typeface="+mn-ea"/>
            </a:endParaRPr>
          </a:p>
          <a:p>
            <a:pPr algn="ctr">
              <a:defRPr/>
            </a:pPr>
            <a:r>
              <a:rPr lang="en-US" dirty="0">
                <a:ea typeface="+mn-ea"/>
              </a:rPr>
              <a:t>Team member:  Steven Silvers, Paul </a:t>
            </a:r>
            <a:r>
              <a:rPr lang="en-US" dirty="0" err="1">
                <a:ea typeface="+mn-ea"/>
              </a:rPr>
              <a:t>Minner</a:t>
            </a:r>
            <a:r>
              <a:rPr lang="en-US" dirty="0">
                <a:ea typeface="+mn-ea"/>
              </a:rPr>
              <a:t>, </a:t>
            </a:r>
          </a:p>
          <a:p>
            <a:pPr algn="ctr">
              <a:defRPr/>
            </a:pPr>
            <a:r>
              <a:rPr lang="en-US" dirty="0">
                <a:ea typeface="+mn-ea"/>
              </a:rPr>
              <a:t>		       </a:t>
            </a:r>
            <a:r>
              <a:rPr lang="en-US" dirty="0" err="1">
                <a:ea typeface="+mn-ea"/>
              </a:rPr>
              <a:t>Zhaolong</a:t>
            </a:r>
            <a:r>
              <a:rPr lang="en-US" dirty="0">
                <a:ea typeface="+mn-ea"/>
              </a:rPr>
              <a:t> Wu, Zachary </a:t>
            </a:r>
            <a:r>
              <a:rPr lang="en-US" dirty="0" err="1">
                <a:ea typeface="+mn-ea"/>
              </a:rPr>
              <a:t>DeVita</a:t>
            </a:r>
            <a:endParaRPr lang="en-US" dirty="0">
              <a:ea typeface="+mn-ea"/>
            </a:endParaRPr>
          </a:p>
          <a:p>
            <a:pPr algn="ctr">
              <a:defRPr/>
            </a:pPr>
            <a:endParaRPr lang="en-US" dirty="0">
              <a:ea typeface="+mn-ea"/>
            </a:endParaRPr>
          </a:p>
          <a:p>
            <a:pPr algn="ctr">
              <a:defRPr/>
            </a:pPr>
            <a:endParaRPr dirty="0">
              <a:ea typeface="+mn-ea"/>
            </a:endParaRPr>
          </a:p>
        </p:txBody>
      </p:sp>
      <p:pic>
        <p:nvPicPr>
          <p:cNvPr id="4" name="Shape 70" descr="arliss_bann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4675" y="4800600"/>
            <a:ext cx="5454650" cy="1540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March 22,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6" name="Shape 71" descr="ARLISS Airframe Logo For Hat.jpg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29200" y="1363242"/>
            <a:ext cx="3554963" cy="25836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Rectangle 7"/>
          <p:cNvSpPr/>
          <p:nvPr/>
        </p:nvSpPr>
        <p:spPr>
          <a:xfrm>
            <a:off x="457200" y="1143000"/>
            <a:ext cx="4572000" cy="4201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ARLISS?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Rocket Launch for International Student Satellites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International payload design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competition in 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Black Rock, Nevada ------------------&gt;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by a professor of Stanford in 1999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goal of ARLISS?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Design, integrate, fly, and analyze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of a space experiment for 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 Earth orbit and recovery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Teach the complete collaborative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33678124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Team: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Collaboration between ME, CS, and ECE students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 designs structures, subsystems, and functionality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ECE implements electrical hardware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CS develops software to enable autonomous functions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Past OSU involvement: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None!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2017 ARLISS competition will mark OSU’s first participation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March 22,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508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CanSat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Requirements: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Fit inside and weigh less than a soda can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Hence the term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CanSat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4.8’’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length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2.6’’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diameter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Maximum weight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350 grams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 from rocket at apogee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10,000 - 12,000 ft.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Land safely</a:t>
            </a:r>
          </a:p>
          <a:p>
            <a:pPr marL="457200" lv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Travel to GPS coordinate autonomously</a:t>
            </a:r>
          </a:p>
          <a:p>
            <a:pPr marL="91440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need to physically touch target marker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CB-3CE7-48E5-AC83-CE946A54080D}" type="datetime4">
              <a:rPr lang="en-US" altLang="en-US" smtClean="0"/>
              <a:pPr/>
              <a:t>March 22,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6CEB1-A992-43A2-A410-2F6D9AD8E199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Shape 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4617" y="914400"/>
            <a:ext cx="2325100" cy="217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Shape 117" descr="sequence2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617" y="3236424"/>
            <a:ext cx="2325100" cy="2325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9389195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1251</TotalTime>
  <Words>191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OSU_Template</vt:lpstr>
      <vt:lpstr>Winter Term Progress Report</vt:lpstr>
      <vt:lpstr>Project Overview </vt:lpstr>
      <vt:lpstr>Introduction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Term Progress Report</dc:title>
  <dc:creator>Steven Silvers</dc:creator>
  <cp:lastModifiedBy>Paul Minner</cp:lastModifiedBy>
  <cp:revision>23</cp:revision>
  <dcterms:created xsi:type="dcterms:W3CDTF">2016-12-03T08:12:09Z</dcterms:created>
  <dcterms:modified xsi:type="dcterms:W3CDTF">2017-03-23T05:20:53Z</dcterms:modified>
</cp:coreProperties>
</file>