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1" r:id="rId2"/>
    <p:sldId id="264" r:id="rId3"/>
    <p:sldId id="265" r:id="rId4"/>
    <p:sldId id="263" r:id="rId5"/>
    <p:sldId id="266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3/22/2017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3/22/2017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Paul Minner: Individual Pieces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Originally Parachute Deployment, Getting Unstuck from Obstacles, and Touching the Finish Pole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Finished most functionality by last progress report</a:t>
            </a:r>
          </a:p>
          <a:p>
            <a:pPr lvl="1"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Last 5 Weeks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Integration onto Raspberry Pi Zero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Merging all modules into a single program</a:t>
            </a:r>
          </a:p>
          <a:p>
            <a:pPr lvl="1"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March 22,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0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Progress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38650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Finally tested software on actual hardware</a:t>
            </a:r>
          </a:p>
          <a:p>
            <a:pPr lvl="1"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Need to combine separate modules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Encapsulated each Module in a class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Created parent class to distribute shared data (GPS Locations, Image Data)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Created new header file and </a:t>
            </a:r>
            <a:r>
              <a:rPr lang="en-US" altLang="en-US" dirty="0" err="1">
                <a:latin typeface="Calibri" panose="020F0502020204030204" pitchFamily="34" charset="0"/>
              </a:rPr>
              <a:t>makefile</a:t>
            </a:r>
            <a:r>
              <a:rPr lang="en-US" altLang="en-US" dirty="0">
                <a:latin typeface="Calibri" panose="020F0502020204030204" pitchFamily="34" charset="0"/>
              </a:rPr>
              <a:t> for automatic compilation</a:t>
            </a:r>
          </a:p>
          <a:p>
            <a:pPr lvl="2"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Need to get Pi Running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Boot Operating System (Purchased MicroSD Card)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Navigate UI (Needed Mini-HDMI, USB Hub, Ethernet Connection)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Install OpenCV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Compile Program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Create script to run at startup and automatically shut down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March 22,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7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Problems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Merge Modules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Not all modules are fully functional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Don’t take input from sensors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Very close, just waiting on ME and ECE teams</a:t>
            </a:r>
          </a:p>
          <a:p>
            <a:pPr lvl="2"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Get Pi Running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Rover Still Unfinished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Unable to hook up program to real sensors/motors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Cannot do proper testing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Will be finished Friday of Finals Week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March 22,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Plan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Hook up software to sensors/motors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Should be doable before end of Spring Break</a:t>
            </a:r>
          </a:p>
          <a:p>
            <a:pPr lvl="1"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Lots of Testing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Determine tests to run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Get Unstuck From Obstacles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Likely to need revision after testing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Touch the Finish Pole</a:t>
            </a:r>
          </a:p>
          <a:p>
            <a:pPr lvl="2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May not work well in practice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March 22,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3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Demo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Unable to show software running on Pi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Will show merged program running on my machine</a:t>
            </a:r>
            <a:endParaRPr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March 22,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22996"/>
      </p:ext>
    </p:extLst>
  </p:cSld>
  <p:clrMapOvr>
    <a:masterClrMapping/>
  </p:clrMapOvr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170</TotalTime>
  <Words>241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OSU_Template</vt:lpstr>
      <vt:lpstr>Paul Minner: Individual Pieces</vt:lpstr>
      <vt:lpstr>Progress</vt:lpstr>
      <vt:lpstr>Problems</vt:lpstr>
      <vt:lpstr>Plan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Paul Minner</cp:lastModifiedBy>
  <cp:revision>9</cp:revision>
  <dcterms:created xsi:type="dcterms:W3CDTF">2016-12-03T21:57:20Z</dcterms:created>
  <dcterms:modified xsi:type="dcterms:W3CDTF">2017-03-23T04:27:52Z</dcterms:modified>
</cp:coreProperties>
</file>