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8"/>
  </p:notesMasterIdLst>
  <p:handoutMasterIdLst>
    <p:handoutMasterId r:id="rId9"/>
  </p:handoutMasterIdLst>
  <p:sldIdLst>
    <p:sldId id="273" r:id="rId2"/>
    <p:sldId id="284" r:id="rId3"/>
    <p:sldId id="282" r:id="rId4"/>
    <p:sldId id="281" r:id="rId5"/>
    <p:sldId id="283" r:id="rId6"/>
    <p:sldId id="285" r:id="rId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5pPr>
    <a:lvl6pPr marL="2286000" algn="l" defTabSz="914400" rtl="0" eaLnBrk="1" latinLnBrk="0" hangingPunct="1">
      <a:defRPr kern="1200">
        <a:solidFill>
          <a:schemeClr val="tx1"/>
        </a:solidFill>
        <a:latin typeface="Palatino" charset="0"/>
        <a:ea typeface="MS PGothic" panose="020B0600070205080204" pitchFamily="34" charset="-128"/>
        <a:cs typeface="+mn-cs"/>
      </a:defRPr>
    </a:lvl6pPr>
    <a:lvl7pPr marL="2743200" algn="l" defTabSz="914400" rtl="0" eaLnBrk="1" latinLnBrk="0" hangingPunct="1">
      <a:defRPr kern="1200">
        <a:solidFill>
          <a:schemeClr val="tx1"/>
        </a:solidFill>
        <a:latin typeface="Palatino" charset="0"/>
        <a:ea typeface="MS PGothic" panose="020B0600070205080204" pitchFamily="34" charset="-128"/>
        <a:cs typeface="+mn-cs"/>
      </a:defRPr>
    </a:lvl7pPr>
    <a:lvl8pPr marL="3200400" algn="l" defTabSz="914400" rtl="0" eaLnBrk="1" latinLnBrk="0" hangingPunct="1">
      <a:defRPr kern="1200">
        <a:solidFill>
          <a:schemeClr val="tx1"/>
        </a:solidFill>
        <a:latin typeface="Palatino" charset="0"/>
        <a:ea typeface="MS PGothic" panose="020B0600070205080204" pitchFamily="34" charset="-128"/>
        <a:cs typeface="+mn-cs"/>
      </a:defRPr>
    </a:lvl8pPr>
    <a:lvl9pPr marL="3657600" algn="l" defTabSz="914400" rtl="0" eaLnBrk="1" latinLnBrk="0" hangingPunct="1">
      <a:defRPr kern="1200">
        <a:solidFill>
          <a:schemeClr val="tx1"/>
        </a:solidFill>
        <a:latin typeface="Palatino" charset="0"/>
        <a:ea typeface="MS PGothic" panose="020B0600070205080204" pitchFamily="34" charset="-128"/>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FFF"/>
    <a:srgbClr val="C6C0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67"/>
      </p:cViewPr>
      <p:guideLst>
        <p:guide pos="28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B18B5BBD-CAAB-4450-89E1-4F8363D99960}" type="datetimeFigureOut">
              <a:rPr lang="en-US" altLang="en-US"/>
              <a:pPr/>
              <a:t>3/24/2017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1662D5A-4731-4A7F-90E6-4BF594E1F62F}"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875E329-8E03-4279-A3C4-04515A42B431}" type="datetimeFigureOut">
              <a:rPr lang="en-US" altLang="en-US"/>
              <a:pPr/>
              <a:t>3/24/2017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FA97087-FF58-4F04-AC1F-517F70EE263A}"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spTree>
      <p:nvGrpSpPr>
        <p:cNvPr id="1" name=""/>
        <p:cNvGrpSpPr/>
        <p:nvPr/>
      </p:nvGrpSpPr>
      <p:grpSpPr>
        <a:xfrm>
          <a:off x="0" y="0"/>
          <a:ext cx="0" cy="0"/>
          <a:chOff x="0" y="0"/>
          <a:chExt cx="0" cy="0"/>
        </a:xfrm>
      </p:grpSpPr>
      <p:sp>
        <p:nvSpPr>
          <p:cNvPr id="4" name="Rectangle 8"/>
          <p:cNvSpPr>
            <a:spLocks noChangeArrowheads="1"/>
          </p:cNvSpPr>
          <p:nvPr/>
        </p:nvSpPr>
        <p:spPr bwMode="auto">
          <a:xfrm>
            <a:off x="0" y="227013"/>
            <a:ext cx="9144000" cy="3201987"/>
          </a:xfrm>
          <a:prstGeom prst="rect">
            <a:avLst/>
          </a:prstGeom>
          <a:solidFill>
            <a:srgbClr val="F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sp>
        <p:nvSpPr>
          <p:cNvPr id="5" name="Rectangle 9"/>
          <p:cNvSpPr>
            <a:spLocks noChangeArrowheads="1"/>
          </p:cNvSpPr>
          <p:nvPr/>
        </p:nvSpPr>
        <p:spPr bwMode="auto">
          <a:xfrm>
            <a:off x="0" y="3429000"/>
            <a:ext cx="9144000" cy="34290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pic>
        <p:nvPicPr>
          <p:cNvPr id="6"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0" y="0"/>
            <a:ext cx="12985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7200" y="1828800"/>
            <a:ext cx="8229600" cy="1371600"/>
          </a:xfrm>
        </p:spPr>
        <p:txBody>
          <a:bodyPr/>
          <a:lstStyle>
            <a:lvl1pPr algn="l">
              <a:defRPr sz="3600">
                <a:effectLst/>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457200" y="3886200"/>
            <a:ext cx="8229600" cy="1828800"/>
          </a:xfrm>
        </p:spPr>
        <p:txBody>
          <a:bodyPr/>
          <a:lstStyle>
            <a:lvl1pPr marL="0" indent="0" algn="l">
              <a:buFont typeface="Times" pitchFamily="-96" charset="0"/>
              <a:buNone/>
              <a:defRPr sz="2400">
                <a:solidFill>
                  <a:schemeClr val="bg2">
                    <a:lumMod val="50000"/>
                  </a:schemeClr>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9739744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114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10"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6" name="Date Placeholder 5"/>
          <p:cNvSpPr>
            <a:spLocks noGrp="1"/>
          </p:cNvSpPr>
          <p:nvPr>
            <p:ph type="dt" sz="half" idx="11"/>
          </p:nvPr>
        </p:nvSpPr>
        <p:spPr/>
        <p:txBody>
          <a:bodyPr/>
          <a:lstStyle>
            <a:lvl1pPr>
              <a:defRPr/>
            </a:lvl1pPr>
          </a:lstStyle>
          <a:p>
            <a:fld id="{C2ECA6E6-0C90-4B66-A323-D031B7F4DD92}" type="datetime4">
              <a:rPr lang="en-US" altLang="en-US"/>
              <a:pPr/>
              <a:t>March 24, 2017</a:t>
            </a:fld>
            <a:endParaRPr lang="en-US" altLang="en-US"/>
          </a:p>
        </p:txBody>
      </p:sp>
      <p:sp>
        <p:nvSpPr>
          <p:cNvPr id="7" name="Slide Number Placeholder 6"/>
          <p:cNvSpPr>
            <a:spLocks noGrp="1"/>
          </p:cNvSpPr>
          <p:nvPr>
            <p:ph type="sldNum" sz="quarter" idx="12"/>
          </p:nvPr>
        </p:nvSpPr>
        <p:spPr/>
        <p:txBody>
          <a:bodyPr/>
          <a:lstStyle>
            <a:lvl1pPr>
              <a:defRPr/>
            </a:lvl1pPr>
          </a:lstStyle>
          <a:p>
            <a:fld id="{84B90116-A98D-44CB-BD55-3E499283CFBD}" type="slidenum">
              <a:rPr lang="en-US" altLang="en-US"/>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22869477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0"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6" name="Date Placeholder 6"/>
          <p:cNvSpPr>
            <a:spLocks noGrp="1"/>
          </p:cNvSpPr>
          <p:nvPr>
            <p:ph type="dt" sz="half" idx="12"/>
          </p:nvPr>
        </p:nvSpPr>
        <p:spPr/>
        <p:txBody>
          <a:bodyPr/>
          <a:lstStyle>
            <a:lvl1pPr>
              <a:defRPr/>
            </a:lvl1pPr>
          </a:lstStyle>
          <a:p>
            <a:fld id="{3CE301CE-15F4-43F8-B59E-B2144B181167}" type="datetime4">
              <a:rPr lang="en-US" altLang="en-US"/>
              <a:pPr/>
              <a:t>March 24, 2017</a:t>
            </a:fld>
            <a:endParaRPr lang="en-US" altLang="en-US"/>
          </a:p>
        </p:txBody>
      </p:sp>
      <p:sp>
        <p:nvSpPr>
          <p:cNvPr id="7" name="Slide Number Placeholder 11"/>
          <p:cNvSpPr>
            <a:spLocks noGrp="1"/>
          </p:cNvSpPr>
          <p:nvPr>
            <p:ph type="sldNum" sz="quarter" idx="13"/>
          </p:nvPr>
        </p:nvSpPr>
        <p:spPr/>
        <p:txBody>
          <a:bodyPr/>
          <a:lstStyle>
            <a:lvl1pPr>
              <a:defRPr/>
            </a:lvl1pPr>
          </a:lstStyle>
          <a:p>
            <a:fld id="{AA99C5B7-4F11-4E6B-924F-7EA8688828F7}" type="slidenum">
              <a:rPr lang="en-US" altLang="en-US"/>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17871704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0"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6" name="Date Placeholder 6"/>
          <p:cNvSpPr>
            <a:spLocks noGrp="1"/>
          </p:cNvSpPr>
          <p:nvPr>
            <p:ph type="dt" sz="half" idx="12"/>
          </p:nvPr>
        </p:nvSpPr>
        <p:spPr/>
        <p:txBody>
          <a:bodyPr/>
          <a:lstStyle>
            <a:lvl1pPr>
              <a:defRPr/>
            </a:lvl1pPr>
          </a:lstStyle>
          <a:p>
            <a:fld id="{64E26A73-5D93-44F6-8644-43EBE203B87E}" type="datetime4">
              <a:rPr lang="en-US" altLang="en-US"/>
              <a:pPr/>
              <a:t>March 24, 2017</a:t>
            </a:fld>
            <a:endParaRPr lang="en-US" altLang="en-US"/>
          </a:p>
        </p:txBody>
      </p:sp>
      <p:sp>
        <p:nvSpPr>
          <p:cNvPr id="7" name="Slide Number Placeholder 11"/>
          <p:cNvSpPr>
            <a:spLocks noGrp="1"/>
          </p:cNvSpPr>
          <p:nvPr>
            <p:ph type="sldNum" sz="quarter" idx="13"/>
          </p:nvPr>
        </p:nvSpPr>
        <p:spPr/>
        <p:txBody>
          <a:bodyPr/>
          <a:lstStyle>
            <a:lvl1pPr>
              <a:defRPr/>
            </a:lvl1pPr>
          </a:lstStyle>
          <a:p>
            <a:fld id="{D6F52917-593C-4622-B38E-1602297F28C0}" type="slidenum">
              <a:rPr lang="en-US" altLang="en-US"/>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5996993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0"/>
          </p:nvPr>
        </p:nvSpPr>
        <p:spPr>
          <a:xfrm>
            <a:off x="4690872"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fld id="{35994836-6A5B-4F45-91D0-5CBD9F700D0C}" type="datetime4">
              <a:rPr lang="en-US" altLang="en-US"/>
              <a:pPr/>
              <a:t>March 24, 2017</a:t>
            </a:fld>
            <a:endParaRPr lang="en-US" altLang="en-US"/>
          </a:p>
        </p:txBody>
      </p:sp>
      <p:sp>
        <p:nvSpPr>
          <p:cNvPr id="8" name="Slide Number Placeholder 7"/>
          <p:cNvSpPr>
            <a:spLocks noGrp="1"/>
          </p:cNvSpPr>
          <p:nvPr>
            <p:ph type="sldNum" sz="quarter" idx="12"/>
          </p:nvPr>
        </p:nvSpPr>
        <p:spPr/>
        <p:txBody>
          <a:bodyPr/>
          <a:lstStyle>
            <a:lvl1pPr>
              <a:defRPr/>
            </a:lvl1pPr>
          </a:lstStyle>
          <a:p>
            <a:fld id="{B86D64FE-8F16-4ABC-ADAF-AA8F4BE82C8B}" type="slidenum">
              <a:rPr lang="en-US" altLang="en-US"/>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643625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4690872"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fld id="{C21DC2E2-4F99-439F-92E0-1D4F1639F43D}" type="datetime4">
              <a:rPr lang="en-US" altLang="en-US"/>
              <a:pPr/>
              <a:t>March 24, 2017</a:t>
            </a:fld>
            <a:endParaRPr lang="en-US" altLang="en-US"/>
          </a:p>
        </p:txBody>
      </p:sp>
      <p:sp>
        <p:nvSpPr>
          <p:cNvPr id="6" name="Slide Number Placeholder 6"/>
          <p:cNvSpPr>
            <a:spLocks noGrp="1"/>
          </p:cNvSpPr>
          <p:nvPr>
            <p:ph type="sldNum" sz="quarter" idx="12"/>
          </p:nvPr>
        </p:nvSpPr>
        <p:spPr/>
        <p:txBody>
          <a:bodyPr/>
          <a:lstStyle>
            <a:lvl1pPr>
              <a:defRPr/>
            </a:lvl1pPr>
          </a:lstStyle>
          <a:p>
            <a:fld id="{32A0346A-743D-4312-B806-28F311B8CD6A}" type="slidenum">
              <a:rPr lang="en-US" altLang="en-US"/>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2327865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0"/>
          </p:nvPr>
        </p:nvSpPr>
        <p:spPr>
          <a:xfrm>
            <a:off x="4690872"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fld id="{893629DD-4930-482C-BC10-6AAE27CA4DB7}" type="datetime4">
              <a:rPr lang="en-US" altLang="en-US"/>
              <a:pPr/>
              <a:t>March 24, 2017</a:t>
            </a:fld>
            <a:endParaRPr lang="en-US" altLang="en-US"/>
          </a:p>
        </p:txBody>
      </p:sp>
      <p:sp>
        <p:nvSpPr>
          <p:cNvPr id="9" name="Slide Number Placeholder 9"/>
          <p:cNvSpPr>
            <a:spLocks noGrp="1"/>
          </p:cNvSpPr>
          <p:nvPr>
            <p:ph type="sldNum" sz="quarter" idx="12"/>
          </p:nvPr>
        </p:nvSpPr>
        <p:spPr/>
        <p:txBody>
          <a:bodyPr/>
          <a:lstStyle>
            <a:lvl1pPr>
              <a:defRPr/>
            </a:lvl1pPr>
          </a:lstStyle>
          <a:p>
            <a:fld id="{2FE7FF41-1099-4E73-B052-F05364B86171}" type="slidenum">
              <a:rPr lang="en-US" altLang="en-US"/>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6295924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CFBAD801-0C6B-4E3C-AE85-DD4E479CBCFB}" type="datetime4">
              <a:rPr lang="en-US" altLang="en-US"/>
              <a:pPr/>
              <a:t>March 24, 2017</a:t>
            </a:fld>
            <a:endParaRPr lang="en-US" altLang="en-US"/>
          </a:p>
        </p:txBody>
      </p:sp>
      <p:sp>
        <p:nvSpPr>
          <p:cNvPr id="3" name="Slide Number Placeholder 4"/>
          <p:cNvSpPr>
            <a:spLocks noGrp="1"/>
          </p:cNvSpPr>
          <p:nvPr>
            <p:ph type="sldNum" sz="quarter" idx="11"/>
          </p:nvPr>
        </p:nvSpPr>
        <p:spPr/>
        <p:txBody>
          <a:bodyPr/>
          <a:lstStyle>
            <a:lvl1pPr>
              <a:defRPr/>
            </a:lvl1pPr>
          </a:lstStyle>
          <a:p>
            <a:fld id="{BE7A4569-2CDB-45D4-A780-BB3E87AC1D8D}" type="slidenum">
              <a:rPr lang="en-US" altLang="en-US"/>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9795839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fld id="{530181CA-3D72-443C-8A29-46AEE1DF9680}" type="datetime4">
              <a:rPr lang="en-US" altLang="en-US"/>
              <a:pPr/>
              <a:t>March 24, 2017</a:t>
            </a:fld>
            <a:endParaRPr lang="en-US" altLang="en-US"/>
          </a:p>
        </p:txBody>
      </p:sp>
      <p:sp>
        <p:nvSpPr>
          <p:cNvPr id="4" name="Slide Number Placeholder 4"/>
          <p:cNvSpPr>
            <a:spLocks noGrp="1"/>
          </p:cNvSpPr>
          <p:nvPr>
            <p:ph type="sldNum" sz="quarter" idx="12"/>
          </p:nvPr>
        </p:nvSpPr>
        <p:spPr/>
        <p:txBody>
          <a:bodyPr/>
          <a:lstStyle>
            <a:lvl1pPr>
              <a:defRPr/>
            </a:lvl1pPr>
          </a:lstStyle>
          <a:p>
            <a:fld id="{6542C3AA-2BB4-48DE-9F2B-AB48D26E5952}" type="slidenum">
              <a:rPr lang="en-US" altLang="en-US"/>
              <a:pPr/>
              <a:t>‹#›</a:t>
            </a:fld>
            <a:endParaRPr lang="en-US" altLang="en-US"/>
          </a:p>
        </p:txBody>
      </p:sp>
    </p:spTree>
    <p:extLst>
      <p:ext uri="{BB962C8B-B14F-4D97-AF65-F5344CB8AC3E}">
        <p14:creationId xmlns:p14="http://schemas.microsoft.com/office/powerpoint/2010/main" val="69684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fld id="{FF54CBCB-3CE7-48E5-AC83-CE946A54080D}" type="datetime4">
              <a:rPr lang="en-US" altLang="en-US"/>
              <a:pPr/>
              <a:t>March 24, 2017</a:t>
            </a:fld>
            <a:endParaRPr lang="en-US" altLang="en-US"/>
          </a:p>
        </p:txBody>
      </p:sp>
      <p:sp>
        <p:nvSpPr>
          <p:cNvPr id="6" name="Slide Number Placeholder 7"/>
          <p:cNvSpPr>
            <a:spLocks noGrp="1"/>
          </p:cNvSpPr>
          <p:nvPr>
            <p:ph type="sldNum" sz="quarter" idx="11"/>
          </p:nvPr>
        </p:nvSpPr>
        <p:spPr/>
        <p:txBody>
          <a:bodyPr/>
          <a:lstStyle>
            <a:lvl1pPr>
              <a:defRPr/>
            </a:lvl1pPr>
          </a:lstStyle>
          <a:p>
            <a:fld id="{DE76CEB1-A992-43A2-A410-2F6D9AD8E199}" type="slidenum">
              <a:rPr lang="en-US" altLang="en-US"/>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082065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114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7"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fld id="{4550EAD9-3578-4D94-B453-236AF0FA3235}" type="datetime4">
              <a:rPr lang="en-US" altLang="en-US"/>
              <a:pPr/>
              <a:t>March 24, 2017</a:t>
            </a:fld>
            <a:endParaRPr lang="en-US" altLang="en-US"/>
          </a:p>
        </p:txBody>
      </p:sp>
      <p:sp>
        <p:nvSpPr>
          <p:cNvPr id="9" name="Slide Number Placeholder 10"/>
          <p:cNvSpPr>
            <a:spLocks noGrp="1"/>
          </p:cNvSpPr>
          <p:nvPr>
            <p:ph type="sldNum" sz="quarter" idx="12"/>
          </p:nvPr>
        </p:nvSpPr>
        <p:spPr/>
        <p:txBody>
          <a:bodyPr/>
          <a:lstStyle>
            <a:lvl1pPr>
              <a:defRPr/>
            </a:lvl1pPr>
          </a:lstStyle>
          <a:p>
            <a:fld id="{213C7E1B-9A11-4D54-96FE-7CB5FEEF6A24}" type="slidenum">
              <a:rPr lang="en-US" altLang="en-US"/>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8678323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6" name="Content Placeholder 2"/>
          <p:cNvSpPr>
            <a:spLocks noGrp="1"/>
          </p:cNvSpPr>
          <p:nvPr>
            <p:ph idx="1"/>
          </p:nvPr>
        </p:nvSpPr>
        <p:spPr>
          <a:xfrm>
            <a:off x="4572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1"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7" name="Date Placeholder 7"/>
          <p:cNvSpPr>
            <a:spLocks noGrp="1"/>
          </p:cNvSpPr>
          <p:nvPr>
            <p:ph type="dt" sz="half" idx="12"/>
          </p:nvPr>
        </p:nvSpPr>
        <p:spPr/>
        <p:txBody>
          <a:bodyPr/>
          <a:lstStyle>
            <a:lvl1pPr>
              <a:defRPr/>
            </a:lvl1pPr>
          </a:lstStyle>
          <a:p>
            <a:fld id="{A9E2CF16-432B-4F5D-9AFB-B6FBE6277B6A}" type="datetime4">
              <a:rPr lang="en-US" altLang="en-US"/>
              <a:pPr/>
              <a:t>March 24, 2017</a:t>
            </a:fld>
            <a:endParaRPr lang="en-US" altLang="en-US"/>
          </a:p>
        </p:txBody>
      </p:sp>
      <p:sp>
        <p:nvSpPr>
          <p:cNvPr id="8" name="Slide Number Placeholder 8"/>
          <p:cNvSpPr>
            <a:spLocks noGrp="1"/>
          </p:cNvSpPr>
          <p:nvPr>
            <p:ph type="sldNum" sz="quarter" idx="13"/>
          </p:nvPr>
        </p:nvSpPr>
        <p:spPr/>
        <p:txBody>
          <a:bodyPr/>
          <a:lstStyle>
            <a:lvl1pPr>
              <a:defRPr/>
            </a:lvl1pPr>
          </a:lstStyle>
          <a:p>
            <a:fld id="{14605F69-3EBB-4B78-8B8D-87D33FEAC7BC}" type="slidenum">
              <a:rPr lang="en-US" altLang="en-US"/>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21312211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6"/>
          <p:cNvSpPr>
            <a:spLocks noGrp="1"/>
          </p:cNvSpPr>
          <p:nvPr>
            <p:ph type="pic" sz="quarter" idx="10"/>
          </p:nvPr>
        </p:nvSpPr>
        <p:spPr>
          <a:xfrm>
            <a:off x="457200" y="1371599"/>
            <a:ext cx="8229600" cy="4343400"/>
          </a:xfrm>
        </p:spPr>
        <p:txBody>
          <a:bodyPr>
            <a:normAutofit/>
          </a:bodyPr>
          <a:lstStyle>
            <a:lvl1pPr>
              <a:buNone/>
              <a:defRPr/>
            </a:lvl1pPr>
          </a:lstStyle>
          <a:p>
            <a:pPr lvl="0"/>
            <a:r>
              <a:rPr lang="en-US" noProof="0"/>
              <a:t>Click icon to add picture</a:t>
            </a:r>
          </a:p>
        </p:txBody>
      </p:sp>
      <p:sp>
        <p:nvSpPr>
          <p:cNvPr id="4" name="Date Placeholder 4"/>
          <p:cNvSpPr>
            <a:spLocks noGrp="1"/>
          </p:cNvSpPr>
          <p:nvPr>
            <p:ph type="dt" sz="half" idx="11"/>
          </p:nvPr>
        </p:nvSpPr>
        <p:spPr/>
        <p:txBody>
          <a:bodyPr/>
          <a:lstStyle>
            <a:lvl1pPr>
              <a:defRPr/>
            </a:lvl1pPr>
          </a:lstStyle>
          <a:p>
            <a:fld id="{A2753A35-C720-4800-AB4C-596854CC93C5}" type="datetime4">
              <a:rPr lang="en-US" altLang="en-US"/>
              <a:pPr/>
              <a:t>March 24, 2017</a:t>
            </a:fld>
            <a:endParaRPr lang="en-US" altLang="en-US"/>
          </a:p>
        </p:txBody>
      </p:sp>
      <p:sp>
        <p:nvSpPr>
          <p:cNvPr id="5" name="Slide Number Placeholder 5"/>
          <p:cNvSpPr>
            <a:spLocks noGrp="1"/>
          </p:cNvSpPr>
          <p:nvPr>
            <p:ph type="sldNum" sz="quarter" idx="12"/>
          </p:nvPr>
        </p:nvSpPr>
        <p:spPr/>
        <p:txBody>
          <a:bodyPr/>
          <a:lstStyle>
            <a:lvl1pPr>
              <a:defRPr/>
            </a:lvl1pPr>
          </a:lstStyle>
          <a:p>
            <a:fld id="{3F097BBA-E2E6-4E28-9A9F-4E218CE97C45}" type="slidenum">
              <a:rPr lang="en-US" altLang="en-US"/>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886777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F9D9C123-0E4D-4832-AA66-5DE73876189F}" type="datetime4">
              <a:rPr lang="en-US" altLang="en-US"/>
              <a:pPr/>
              <a:t>March 24, 2017</a:t>
            </a:fld>
            <a:endParaRPr lang="en-US" altLang="en-US"/>
          </a:p>
        </p:txBody>
      </p:sp>
      <p:sp>
        <p:nvSpPr>
          <p:cNvPr id="4" name="Slide Number Placeholder 5"/>
          <p:cNvSpPr>
            <a:spLocks noGrp="1"/>
          </p:cNvSpPr>
          <p:nvPr>
            <p:ph type="sldNum" sz="quarter" idx="11"/>
          </p:nvPr>
        </p:nvSpPr>
        <p:spPr/>
        <p:txBody>
          <a:bodyPr/>
          <a:lstStyle>
            <a:lvl1pPr>
              <a:defRPr/>
            </a:lvl1pPr>
          </a:lstStyle>
          <a:p>
            <a:fld id="{DA2B542B-FD74-4E15-8E15-307594E3B69F}" type="slidenum">
              <a:rPr lang="en-US" altLang="en-US"/>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55205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371600"/>
            <a:ext cx="82296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4"/>
          <p:cNvSpPr>
            <a:spLocks noGrp="1"/>
          </p:cNvSpPr>
          <p:nvPr>
            <p:ph type="dt" sz="half" idx="10"/>
          </p:nvPr>
        </p:nvSpPr>
        <p:spPr/>
        <p:txBody>
          <a:bodyPr/>
          <a:lstStyle>
            <a:lvl1pPr>
              <a:defRPr/>
            </a:lvl1pPr>
          </a:lstStyle>
          <a:p>
            <a:fld id="{78AFECA4-58F2-4634-8CE3-B098DC19D8DC}" type="datetime4">
              <a:rPr lang="en-US" altLang="en-US"/>
              <a:pPr/>
              <a:t>March 24, 2017</a:t>
            </a:fld>
            <a:endParaRPr lang="en-US" altLang="en-US"/>
          </a:p>
        </p:txBody>
      </p:sp>
      <p:sp>
        <p:nvSpPr>
          <p:cNvPr id="5" name="Slide Number Placeholder 5"/>
          <p:cNvSpPr>
            <a:spLocks noGrp="1"/>
          </p:cNvSpPr>
          <p:nvPr>
            <p:ph type="sldNum" sz="quarter" idx="11"/>
          </p:nvPr>
        </p:nvSpPr>
        <p:spPr/>
        <p:txBody>
          <a:bodyPr/>
          <a:lstStyle>
            <a:lvl1pPr>
              <a:defRPr/>
            </a:lvl1pPr>
          </a:lstStyle>
          <a:p>
            <a:fld id="{C388554B-2174-4A46-97EA-B199B56D5DF5}" type="slidenum">
              <a:rPr lang="en-US" altLang="en-US"/>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8859310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fld id="{824BD605-197C-4FDD-9FC6-EE7A8B85843E}" type="datetime4">
              <a:rPr lang="en-US" altLang="en-US"/>
              <a:pPr/>
              <a:t>March 24, 2017</a:t>
            </a:fld>
            <a:endParaRPr lang="en-US" altLang="en-US"/>
          </a:p>
        </p:txBody>
      </p:sp>
      <p:sp>
        <p:nvSpPr>
          <p:cNvPr id="6" name="Slide Number Placeholder 9"/>
          <p:cNvSpPr>
            <a:spLocks noGrp="1"/>
          </p:cNvSpPr>
          <p:nvPr>
            <p:ph type="sldNum" sz="quarter" idx="11"/>
          </p:nvPr>
        </p:nvSpPr>
        <p:spPr/>
        <p:txBody>
          <a:bodyPr/>
          <a:lstStyle>
            <a:lvl1pPr>
              <a:defRPr/>
            </a:lvl1pPr>
          </a:lstStyle>
          <a:p>
            <a:fld id="{DEE5BEB9-57D0-4B37-B2A3-551067E0BC98}" type="slidenum">
              <a:rPr lang="en-US" altLang="en-US"/>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104420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1148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12"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5" name="Date Placeholder 5"/>
          <p:cNvSpPr>
            <a:spLocks noGrp="1"/>
          </p:cNvSpPr>
          <p:nvPr>
            <p:ph type="dt" sz="half" idx="11"/>
          </p:nvPr>
        </p:nvSpPr>
        <p:spPr/>
        <p:txBody>
          <a:bodyPr/>
          <a:lstStyle>
            <a:lvl1pPr>
              <a:defRPr/>
            </a:lvl1pPr>
          </a:lstStyle>
          <a:p>
            <a:fld id="{46DFAC25-6E72-442C-AE45-417967993EB7}" type="datetime4">
              <a:rPr lang="en-US" altLang="en-US"/>
              <a:pPr/>
              <a:t>March 24, 2017</a:t>
            </a:fld>
            <a:endParaRPr lang="en-US" altLang="en-US"/>
          </a:p>
        </p:txBody>
      </p:sp>
      <p:sp>
        <p:nvSpPr>
          <p:cNvPr id="6" name="Slide Number Placeholder 6"/>
          <p:cNvSpPr>
            <a:spLocks noGrp="1"/>
          </p:cNvSpPr>
          <p:nvPr>
            <p:ph type="sldNum" sz="quarter" idx="12"/>
          </p:nvPr>
        </p:nvSpPr>
        <p:spPr/>
        <p:txBody>
          <a:bodyPr/>
          <a:lstStyle>
            <a:lvl1pPr>
              <a:defRPr/>
            </a:lvl1pPr>
          </a:lstStyle>
          <a:p>
            <a:fld id="{3BE4C73B-9C8D-4B9E-9AFF-2F45C215EE96}" type="slidenum">
              <a:rPr lang="en-US" altLang="en-US"/>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8689187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274638" y="246063"/>
            <a:ext cx="859472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pic>
        <p:nvPicPr>
          <p:cNvPr id="1027"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7340600" y="5792788"/>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503238"/>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457200" y="1371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Footer Placeholder 10"/>
          <p:cNvSpPr>
            <a:spLocks noGrp="1"/>
          </p:cNvSpPr>
          <p:nvPr>
            <p:ph type="ftr" sz="quarter" idx="3"/>
          </p:nvPr>
        </p:nvSpPr>
        <p:spPr>
          <a:xfrm>
            <a:off x="457200" y="6354763"/>
            <a:ext cx="2895600" cy="182562"/>
          </a:xfrm>
          <a:prstGeom prst="rect">
            <a:avLst/>
          </a:prstGeom>
        </p:spPr>
        <p:txBody>
          <a:bodyPr vert="horz" lIns="91440" tIns="0" rIns="91440" bIns="0" rtlCol="0" anchor="ctr"/>
          <a:lstStyle>
            <a:lvl1pPr algn="l" fontAlgn="auto">
              <a:spcBef>
                <a:spcPts val="0"/>
              </a:spcBef>
              <a:spcAft>
                <a:spcPts val="0"/>
              </a:spcAft>
              <a:defRPr sz="1100" b="0" i="0" dirty="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457200" y="6172200"/>
            <a:ext cx="1828800" cy="182563"/>
          </a:xfrm>
          <a:prstGeom prst="rect">
            <a:avLst/>
          </a:prstGeom>
        </p:spPr>
        <p:txBody>
          <a:bodyPr vert="horz" wrap="square" lIns="91440" tIns="0" rIns="91440" bIns="0" numCol="1" anchor="ctr" anchorCtr="0" compatLnSpc="1">
            <a:prstTxWarp prst="textNoShape">
              <a:avLst/>
            </a:prstTxWarp>
          </a:bodyPr>
          <a:lstStyle>
            <a:lvl1pPr>
              <a:defRPr sz="1100">
                <a:solidFill>
                  <a:srgbClr val="717171"/>
                </a:solidFill>
                <a:latin typeface="Calibri" panose="020F0502020204030204" pitchFamily="34" charset="0"/>
                <a:cs typeface="Calibri" panose="020F0502020204030204" pitchFamily="34" charset="0"/>
              </a:defRPr>
            </a:lvl1pPr>
          </a:lstStyle>
          <a:p>
            <a:fld id="{4ED92476-3607-446E-8C84-9B04828FC9A1}" type="datetime4">
              <a:rPr lang="en-US" altLang="en-US"/>
              <a:pPr/>
              <a:t>March 24, 2017</a:t>
            </a:fld>
            <a:endParaRPr lang="en-US" altLang="en-US"/>
          </a:p>
        </p:txBody>
      </p:sp>
      <p:sp>
        <p:nvSpPr>
          <p:cNvPr id="13" name="Slide Number Placeholder 12"/>
          <p:cNvSpPr>
            <a:spLocks noGrp="1"/>
          </p:cNvSpPr>
          <p:nvPr>
            <p:ph type="sldNum" sz="quarter" idx="4"/>
          </p:nvPr>
        </p:nvSpPr>
        <p:spPr>
          <a:xfrm>
            <a:off x="457200" y="5991225"/>
            <a:ext cx="365125" cy="182563"/>
          </a:xfrm>
          <a:prstGeom prst="rect">
            <a:avLst/>
          </a:prstGeom>
        </p:spPr>
        <p:txBody>
          <a:bodyPr vert="horz" wrap="square" lIns="91440" tIns="0" rIns="0" bIns="0" numCol="1" anchor="t" anchorCtr="0" compatLnSpc="1">
            <a:prstTxWarp prst="textNoShape">
              <a:avLst/>
            </a:prstTxWarp>
          </a:bodyPr>
          <a:lstStyle>
            <a:lvl1pPr>
              <a:defRPr sz="1100">
                <a:solidFill>
                  <a:srgbClr val="717171"/>
                </a:solidFill>
                <a:latin typeface="Calibri" panose="020F0502020204030204" pitchFamily="34" charset="0"/>
                <a:cs typeface="Calibri" panose="020F0502020204030204" pitchFamily="34" charset="0"/>
              </a:defRPr>
            </a:lvl1pPr>
          </a:lstStyle>
          <a:p>
            <a:fld id="{44284E5B-29B8-425F-82C0-29C22C2A6ECB}"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457200"/>
            <a:ext cx="8229600" cy="569167"/>
          </a:xfrm>
        </p:spPr>
        <p:txBody>
          <a:bodyPr/>
          <a:lstStyle/>
          <a:p>
            <a:r>
              <a:rPr lang="en-US" altLang="en-US" dirty="0" err="1">
                <a:latin typeface="Georgia" panose="02040502050405020303" pitchFamily="18" charset="0"/>
              </a:rPr>
              <a:t>Zhaolong</a:t>
            </a:r>
            <a:r>
              <a:rPr lang="en-US" altLang="en-US" dirty="0">
                <a:latin typeface="Georgia" panose="02040502050405020303" pitchFamily="18" charset="0"/>
              </a:rPr>
              <a:t> Wu Winter Term Progress </a:t>
            </a:r>
            <a:r>
              <a:rPr lang="en-US" altLang="en-US" dirty="0" err="1">
                <a:latin typeface="Georgia" panose="02040502050405020303" pitchFamily="18" charset="0"/>
              </a:rPr>
              <a:t>Presetation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sz="1600" dirty="0">
                <a:latin typeface="Georgia" panose="02040502050405020303" pitchFamily="18" charset="0"/>
              </a:rPr>
              <a:t>In charge of Navigation, Getting Unstuck from rover lands sideways, Payload fairing</a:t>
            </a:r>
          </a:p>
          <a:p>
            <a:pPr lvl="1">
              <a:buFontTx/>
              <a:buChar char="•"/>
            </a:pPr>
            <a:r>
              <a:rPr lang="en-US" altLang="en-US" sz="1600" dirty="0">
                <a:latin typeface="Georgia" panose="02040502050405020303" pitchFamily="18" charset="0"/>
              </a:rPr>
              <a:t>Payload fairing is done</a:t>
            </a:r>
          </a:p>
          <a:p>
            <a:pPr lvl="1">
              <a:buFontTx/>
              <a:buChar char="•"/>
            </a:pPr>
            <a:r>
              <a:rPr lang="en-US" altLang="en-US" sz="1600" dirty="0">
                <a:latin typeface="Georgia" panose="02040502050405020303" pitchFamily="18" charset="0"/>
              </a:rPr>
              <a:t>Navigation: Theoretically done, but It won’t work till I know how rover behaves, so I put a hold on the further development</a:t>
            </a:r>
          </a:p>
          <a:p>
            <a:pPr lvl="1">
              <a:buFontTx/>
              <a:buChar char="•"/>
            </a:pPr>
            <a:r>
              <a:rPr lang="en-US" altLang="en-US" sz="1600" dirty="0">
                <a:latin typeface="Georgia" panose="02040502050405020303" pitchFamily="18" charset="0"/>
              </a:rPr>
              <a:t>Getting Unstuck from lands sideways: done, but no servo or other required data, currently under hold</a:t>
            </a:r>
          </a:p>
          <a:p>
            <a:pPr lvl="1">
              <a:buFontTx/>
              <a:buChar char="•"/>
            </a:pPr>
            <a:endParaRPr lang="en-US" altLang="en-US" sz="1600" dirty="0">
              <a:latin typeface="Georgia" panose="02040502050405020303" pitchFamily="18" charset="0"/>
            </a:endParaRPr>
          </a:p>
          <a:p>
            <a:pPr lvl="1">
              <a:buFontTx/>
              <a:buChar char="•"/>
            </a:pPr>
            <a:endParaRPr lang="en-US" altLang="en-US" sz="1600" dirty="0">
              <a:latin typeface="Georgia" panose="02040502050405020303" pitchFamily="18" charset="0"/>
            </a:endParaRPr>
          </a:p>
          <a:p>
            <a:pPr>
              <a:buFontTx/>
              <a:buChar char="•"/>
            </a:pPr>
            <a:r>
              <a:rPr lang="en-US" altLang="en-US" sz="1600" dirty="0">
                <a:latin typeface="Georgia" panose="02040502050405020303" pitchFamily="18" charset="0"/>
              </a:rPr>
              <a:t>Second half of the term</a:t>
            </a:r>
          </a:p>
          <a:p>
            <a:pPr lvl="1">
              <a:buFontTx/>
              <a:buChar char="•"/>
            </a:pPr>
            <a:r>
              <a:rPr lang="en-US" altLang="en-US" sz="1600" dirty="0">
                <a:latin typeface="Georgia" panose="02040502050405020303" pitchFamily="18" charset="0"/>
              </a:rPr>
              <a:t>Navigation program?</a:t>
            </a:r>
          </a:p>
          <a:p>
            <a:pPr lvl="1">
              <a:buFontTx/>
              <a:buChar char="•"/>
            </a:pPr>
            <a:r>
              <a:rPr lang="en-US" altLang="en-US" sz="1600" dirty="0">
                <a:latin typeface="Georgia" panose="02040502050405020303" pitchFamily="18" charset="0"/>
              </a:rPr>
              <a:t>Angle detection for finding the finishing pole.</a:t>
            </a:r>
          </a:p>
          <a:p>
            <a:pPr lvl="1">
              <a:buFontTx/>
              <a:buChar char="•"/>
            </a:pPr>
            <a:r>
              <a:rPr lang="en-US" altLang="en-US" sz="1600" dirty="0">
                <a:latin typeface="Georgia" panose="02040502050405020303" pitchFamily="18" charset="0"/>
              </a:rPr>
              <a:t>Getting Unstuck from rover lands sideways.</a:t>
            </a:r>
          </a:p>
          <a:p>
            <a:pPr lvl="1">
              <a:buFontTx/>
              <a:buChar char="•"/>
            </a:pPr>
            <a:r>
              <a:rPr lang="en-US" altLang="en-US" sz="1600" dirty="0">
                <a:latin typeface="Georgia" panose="02040502050405020303" pitchFamily="18" charset="0"/>
              </a:rPr>
              <a:t>Writing test cases based on the current understanding of the rover.</a:t>
            </a:r>
          </a:p>
          <a:p>
            <a:pPr marL="0" indent="0">
              <a:buNone/>
            </a:pPr>
            <a:r>
              <a:rPr lang="en-US" altLang="en-US" sz="1600" dirty="0">
                <a:latin typeface="Georgia" panose="02040502050405020303" pitchFamily="18" charset="0"/>
              </a:rPr>
              <a:t>    </a:t>
            </a:r>
          </a:p>
          <a:p>
            <a:pPr marL="0" indent="0">
              <a:buNone/>
            </a:pPr>
            <a:endParaRPr lang="en-US" altLang="en-US" sz="1600" dirty="0">
              <a:latin typeface="Georgia" panose="02040502050405020303" pitchFamily="18" charset="0"/>
            </a:endParaRPr>
          </a:p>
        </p:txBody>
      </p:sp>
    </p:spTree>
    <p:extLst>
      <p:ext uri="{BB962C8B-B14F-4D97-AF65-F5344CB8AC3E}">
        <p14:creationId xmlns:p14="http://schemas.microsoft.com/office/powerpoint/2010/main" val="112506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lstStyle/>
          <a:p>
            <a:pPr lvl="1">
              <a:buFontTx/>
              <a:buChar char="•"/>
            </a:pPr>
            <a:r>
              <a:rPr lang="en-US" altLang="en-US" sz="1600" dirty="0">
                <a:latin typeface="Georgia" panose="02040502050405020303" pitchFamily="18" charset="0"/>
              </a:rPr>
              <a:t>Navigation program?</a:t>
            </a:r>
          </a:p>
          <a:p>
            <a:pPr lvl="2">
              <a:buFontTx/>
              <a:buChar char="•"/>
            </a:pPr>
            <a:r>
              <a:rPr lang="en-US" altLang="en-US" sz="1400" dirty="0">
                <a:latin typeface="Georgia" panose="02040502050405020303" pitchFamily="18" charset="0"/>
              </a:rPr>
              <a:t>Navi program has to work with the obstacle detection, getting unstack from obstacle and getting rover straight up when it on its side function</a:t>
            </a:r>
          </a:p>
          <a:p>
            <a:pPr lvl="2">
              <a:buFontTx/>
              <a:buChar char="•"/>
            </a:pPr>
            <a:r>
              <a:rPr lang="en-US" altLang="en-US" sz="1400" dirty="0">
                <a:latin typeface="Georgia" panose="02040502050405020303" pitchFamily="18" charset="0"/>
              </a:rPr>
              <a:t>Looping through the Navi function to get a new shortest path</a:t>
            </a:r>
          </a:p>
          <a:p>
            <a:pPr lvl="2">
              <a:buFontTx/>
              <a:buChar char="•"/>
            </a:pPr>
            <a:r>
              <a:rPr lang="en-US" altLang="en-US" sz="1400" dirty="0">
                <a:latin typeface="Georgia" panose="02040502050405020303" pitchFamily="18" charset="0"/>
              </a:rPr>
              <a:t>How the rover is going to behave on driving? If it does constantly drifting left or right? Giving </a:t>
            </a:r>
          </a:p>
          <a:p>
            <a:pPr lvl="2">
              <a:buFontTx/>
              <a:buChar char="•"/>
            </a:pPr>
            <a:r>
              <a:rPr lang="en-US" altLang="en-US" sz="1400" dirty="0">
                <a:latin typeface="Georgia" panose="02040502050405020303" pitchFamily="18" charset="0"/>
              </a:rPr>
              <a:t>Angle of the moving is determined by a compass</a:t>
            </a:r>
          </a:p>
          <a:p>
            <a:pPr lvl="3">
              <a:buFontTx/>
              <a:buChar char="•"/>
            </a:pPr>
            <a:r>
              <a:rPr lang="en-US" altLang="en-US" sz="1400" dirty="0">
                <a:latin typeface="Georgia" panose="02040502050405020303" pitchFamily="18" charset="0"/>
              </a:rPr>
              <a:t>Got to know this before finals weeks, originally was done by compare with the old coordinates to get an offset angle.</a:t>
            </a:r>
          </a:p>
          <a:p>
            <a:pPr lvl="3">
              <a:buFontTx/>
              <a:buChar char="•"/>
            </a:pPr>
            <a:endParaRPr lang="en-US" altLang="en-US" sz="1400" dirty="0">
              <a:latin typeface="Georgia" panose="02040502050405020303" pitchFamily="18" charset="0"/>
            </a:endParaRPr>
          </a:p>
          <a:p>
            <a:pPr lvl="1">
              <a:buFontTx/>
              <a:buChar char="•"/>
            </a:pPr>
            <a:r>
              <a:rPr lang="en-US" altLang="en-US" sz="1600" dirty="0">
                <a:latin typeface="Georgia" panose="02040502050405020303" pitchFamily="18" charset="0"/>
              </a:rPr>
              <a:t>Angle detection for finding the finishing pole.</a:t>
            </a:r>
          </a:p>
          <a:p>
            <a:pPr lvl="2">
              <a:buFontTx/>
              <a:buChar char="•"/>
            </a:pPr>
            <a:r>
              <a:rPr lang="en-US" altLang="en-US" sz="1400" dirty="0">
                <a:latin typeface="Georgia" panose="02040502050405020303" pitchFamily="18" charset="0"/>
              </a:rPr>
              <a:t>Wrote a program in C++ using OPENCV lib, will show the concepts in demo</a:t>
            </a:r>
          </a:p>
          <a:p>
            <a:pPr lvl="1">
              <a:buFontTx/>
              <a:buChar char="•"/>
            </a:pPr>
            <a:r>
              <a:rPr lang="en-US" altLang="en-US" sz="1600" dirty="0">
                <a:latin typeface="Georgia" panose="02040502050405020303" pitchFamily="18" charset="0"/>
              </a:rPr>
              <a:t>Getting Unstuck from rover lands sideways.</a:t>
            </a:r>
          </a:p>
          <a:p>
            <a:pPr lvl="2">
              <a:buFontTx/>
              <a:buChar char="•"/>
            </a:pPr>
            <a:r>
              <a:rPr lang="en-US" altLang="en-US" sz="1400" dirty="0">
                <a:latin typeface="Georgia" panose="02040502050405020303" pitchFamily="18" charset="0"/>
              </a:rPr>
              <a:t>Done but impossible to test and demo. </a:t>
            </a:r>
          </a:p>
          <a:p>
            <a:pPr lvl="1">
              <a:buFontTx/>
              <a:buChar char="•"/>
            </a:pPr>
            <a:r>
              <a:rPr lang="en-US" altLang="en-US" sz="1600" dirty="0">
                <a:latin typeface="Georgia" panose="02040502050405020303" pitchFamily="18" charset="0"/>
              </a:rPr>
              <a:t>Writing test cases based on the current understanding of the rover</a:t>
            </a:r>
          </a:p>
          <a:p>
            <a:pPr lvl="2">
              <a:buFontTx/>
              <a:buChar char="•"/>
            </a:pPr>
            <a:r>
              <a:rPr lang="en-US" dirty="0">
                <a:latin typeface="Georgia" panose="02040502050405020303" pitchFamily="18" charset="0"/>
              </a:rPr>
              <a:t>How the rover behaves on the driving?</a:t>
            </a:r>
            <a:r>
              <a:rPr lang="en-US" dirty="0"/>
              <a:t> Turning? Still a lot of unknowns</a:t>
            </a:r>
          </a:p>
          <a:p>
            <a:pPr lvl="2">
              <a:buFontTx/>
              <a:buChar char="•"/>
            </a:pPr>
            <a:r>
              <a:rPr lang="en-US" dirty="0">
                <a:latin typeface="Georgia" panose="02040502050405020303" pitchFamily="18" charset="0"/>
              </a:rPr>
              <a:t>How the servo is going to behave? How many steps? Unknowns</a:t>
            </a:r>
          </a:p>
        </p:txBody>
      </p:sp>
      <p:sp>
        <p:nvSpPr>
          <p:cNvPr id="4" name="Date Placeholder 3"/>
          <p:cNvSpPr>
            <a:spLocks noGrp="1"/>
          </p:cNvSpPr>
          <p:nvPr>
            <p:ph type="dt" sz="half" idx="10"/>
          </p:nvPr>
        </p:nvSpPr>
        <p:spPr/>
        <p:txBody>
          <a:bodyPr/>
          <a:lstStyle/>
          <a:p>
            <a:fld id="{FF54CBCB-3CE7-48E5-AC83-CE946A54080D}" type="datetime4">
              <a:rPr lang="en-US" altLang="en-US" smtClean="0"/>
              <a:pPr/>
              <a:t>March 24, 2017</a:t>
            </a:fld>
            <a:endParaRPr lang="en-US" altLang="en-US"/>
          </a:p>
        </p:txBody>
      </p:sp>
      <p:sp>
        <p:nvSpPr>
          <p:cNvPr id="5" name="Slide Number Placeholder 4"/>
          <p:cNvSpPr>
            <a:spLocks noGrp="1"/>
          </p:cNvSpPr>
          <p:nvPr>
            <p:ph type="sldNum" sz="quarter" idx="11"/>
          </p:nvPr>
        </p:nvSpPr>
        <p:spPr/>
        <p:txBody>
          <a:bodyPr/>
          <a:lstStyle/>
          <a:p>
            <a:fld id="{DE76CEB1-A992-43A2-A410-2F6D9AD8E199}" type="slidenum">
              <a:rPr lang="en-US" altLang="en-US" smtClean="0"/>
              <a:pPr/>
              <a:t>1</a:t>
            </a:fld>
            <a:endParaRPr lang="en-US" altLang="en-US"/>
          </a:p>
        </p:txBody>
      </p:sp>
    </p:spTree>
    <p:extLst>
      <p:ext uri="{BB962C8B-B14F-4D97-AF65-F5344CB8AC3E}">
        <p14:creationId xmlns:p14="http://schemas.microsoft.com/office/powerpoint/2010/main" val="607456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and </a:t>
            </a:r>
            <a:r>
              <a:rPr lang="en-US" dirty="0" err="1"/>
              <a:t>Chanllenge</a:t>
            </a:r>
            <a:endParaRPr lang="en-US" dirty="0"/>
          </a:p>
        </p:txBody>
      </p:sp>
      <p:sp>
        <p:nvSpPr>
          <p:cNvPr id="3" name="Content Placeholder 2"/>
          <p:cNvSpPr>
            <a:spLocks noGrp="1"/>
          </p:cNvSpPr>
          <p:nvPr>
            <p:ph idx="1"/>
          </p:nvPr>
        </p:nvSpPr>
        <p:spPr/>
        <p:txBody>
          <a:bodyPr/>
          <a:lstStyle/>
          <a:p>
            <a:r>
              <a:rPr lang="en-US" dirty="0"/>
              <a:t>The main problem we have throughout the whole winter term is our project is highly dependent on other’s progress. </a:t>
            </a:r>
          </a:p>
          <a:p>
            <a:pPr lvl="1"/>
            <a:r>
              <a:rPr lang="en-US" dirty="0"/>
              <a:t>Mechanical Team failed the rovers stress test in week 5, so there were 3 weeks delay on rover</a:t>
            </a:r>
          </a:p>
          <a:p>
            <a:pPr lvl="1"/>
            <a:r>
              <a:rPr lang="en-US" dirty="0"/>
              <a:t>Electrical Team suddenly disappeared in week 9 and 10, which they supposed to have all the electronic components ready and put into the rover, as well as PCB ready. However, they said the PCB will be ready on Thursday of finals week which give us the CS team no time to perform any tests.</a:t>
            </a:r>
          </a:p>
          <a:p>
            <a:pPr lvl="1"/>
            <a:r>
              <a:rPr lang="en-US" dirty="0"/>
              <a:t>Communication between ME, ECE and CS team. </a:t>
            </a:r>
          </a:p>
        </p:txBody>
      </p:sp>
      <p:sp>
        <p:nvSpPr>
          <p:cNvPr id="5" name="Slide Number Placeholder 4"/>
          <p:cNvSpPr>
            <a:spLocks noGrp="1"/>
          </p:cNvSpPr>
          <p:nvPr>
            <p:ph type="sldNum" sz="quarter" idx="11"/>
          </p:nvPr>
        </p:nvSpPr>
        <p:spPr/>
        <p:txBody>
          <a:bodyPr/>
          <a:lstStyle/>
          <a:p>
            <a:endParaRPr lang="en-US" altLang="en-US" dirty="0"/>
          </a:p>
        </p:txBody>
      </p:sp>
    </p:spTree>
    <p:extLst>
      <p:ext uri="{BB962C8B-B14F-4D97-AF65-F5344CB8AC3E}">
        <p14:creationId xmlns:p14="http://schemas.microsoft.com/office/powerpoint/2010/main" val="30075698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3" name="Content Placeholder 2"/>
          <p:cNvSpPr>
            <a:spLocks noGrp="1"/>
          </p:cNvSpPr>
          <p:nvPr>
            <p:ph idx="1"/>
          </p:nvPr>
        </p:nvSpPr>
        <p:spPr/>
        <p:txBody>
          <a:bodyPr/>
          <a:lstStyle/>
          <a:p>
            <a:r>
              <a:rPr lang="en-US" dirty="0"/>
              <a:t>Finish off left pieces of program</a:t>
            </a:r>
          </a:p>
          <a:p>
            <a:r>
              <a:rPr lang="en-US" dirty="0"/>
              <a:t>Tones of testing when we got access to a functional rover</a:t>
            </a:r>
          </a:p>
          <a:p>
            <a:r>
              <a:rPr lang="en-US" dirty="0"/>
              <a:t>Getting ready for the expo and competition</a:t>
            </a:r>
          </a:p>
          <a:p>
            <a:endParaRPr lang="en-US" dirty="0"/>
          </a:p>
          <a:p>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Slide Number Placeholder 4"/>
          <p:cNvSpPr>
            <a:spLocks noGrp="1"/>
          </p:cNvSpPr>
          <p:nvPr>
            <p:ph type="sldNum" sz="quarter" idx="11"/>
          </p:nvPr>
        </p:nvSpPr>
        <p:spPr/>
        <p:txBody>
          <a:bodyPr/>
          <a:lstStyle/>
          <a:p>
            <a:endParaRPr lang="en-US" altLang="en-US" dirty="0"/>
          </a:p>
        </p:txBody>
      </p:sp>
    </p:spTree>
    <p:extLst>
      <p:ext uri="{BB962C8B-B14F-4D97-AF65-F5344CB8AC3E}">
        <p14:creationId xmlns:p14="http://schemas.microsoft.com/office/powerpoint/2010/main" val="37380288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Demo</a:t>
            </a:r>
            <a:endParaRPr altLang="en-US" dirty="0">
              <a:latin typeface="Cambria" panose="02040503050406030204" pitchFamily="18" charset="0"/>
            </a:endParaRPr>
          </a:p>
        </p:txBody>
      </p:sp>
      <p:sp>
        <p:nvSpPr>
          <p:cNvPr id="11" name="Content Placeholder 2"/>
          <p:cNvSpPr txBox="1">
            <a:spLocks/>
          </p:cNvSpPr>
          <p:nvPr/>
        </p:nvSpPr>
        <p:spPr bwMode="auto">
          <a:xfrm>
            <a:off x="457200" y="1371600"/>
            <a:ext cx="8229600" cy="173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Font typeface="Arial"/>
              <a:buChar char="•"/>
              <a:defRPr lang="en-US" sz="2400" kern="1200">
                <a:solidFill>
                  <a:srgbClr val="595959"/>
                </a:solidFill>
                <a:latin typeface="Calibri"/>
                <a:ea typeface="MS PGothic" panose="020B0600070205080204" pitchFamily="34" charset="-128"/>
                <a:cs typeface="Calibri"/>
              </a:defRPr>
            </a:lvl1pPr>
            <a:lvl2pPr marL="457200" indent="-228600" algn="l" rtl="0" eaLnBrk="1" fontAlgn="base" hangingPunct="1">
              <a:spcBef>
                <a:spcPct val="20000"/>
              </a:spcBef>
              <a:spcAft>
                <a:spcPct val="0"/>
              </a:spcAft>
              <a:buFont typeface="Arial"/>
              <a:buChar char="•"/>
              <a:defRPr lang="en-US" sz="2000" kern="1200">
                <a:solidFill>
                  <a:srgbClr val="595959"/>
                </a:solidFill>
                <a:latin typeface="Calibri"/>
                <a:ea typeface="MS PGothic" panose="020B0600070205080204" pitchFamily="34" charset="-128"/>
                <a:cs typeface="Calibri"/>
              </a:defRPr>
            </a:lvl2pPr>
            <a:lvl3pPr marL="685800" indent="-228600" algn="l" rtl="0" eaLnBrk="1" fontAlgn="base" hangingPunct="1">
              <a:spcBef>
                <a:spcPct val="20000"/>
              </a:spcBef>
              <a:spcAft>
                <a:spcPct val="0"/>
              </a:spcAft>
              <a:buFont typeface="Arial"/>
              <a:buChar char="•"/>
              <a:defRPr lang="en-US" kern="1200">
                <a:solidFill>
                  <a:srgbClr val="595959"/>
                </a:solidFill>
                <a:latin typeface="Calibri"/>
                <a:ea typeface="MS PGothic" panose="020B0600070205080204" pitchFamily="34" charset="-128"/>
                <a:cs typeface="Calibri"/>
              </a:defRPr>
            </a:lvl3pPr>
            <a:lvl4pPr marL="914400" indent="-228600" algn="l" rtl="0" eaLnBrk="1" fontAlgn="base" hangingPunct="1">
              <a:spcBef>
                <a:spcPct val="20000"/>
              </a:spcBef>
              <a:spcAft>
                <a:spcPct val="0"/>
              </a:spcAft>
              <a:buFont typeface="Arial" panose="020B0604020202020204" pitchFamily="34" charset="0"/>
              <a:buChar char="•"/>
              <a:defRPr lang="en-US" kern="1200">
                <a:solidFill>
                  <a:srgbClr val="595959"/>
                </a:solidFill>
                <a:latin typeface="Calibri"/>
                <a:ea typeface="MS PGothic" panose="020B0600070205080204" pitchFamily="34" charset="-128"/>
                <a:cs typeface="Calibri"/>
              </a:defRPr>
            </a:lvl4pPr>
            <a:lvl5pPr marL="1143000" indent="-228600" algn="l" rtl="0" eaLnBrk="1" fontAlgn="base" hangingPunct="1">
              <a:spcBef>
                <a:spcPct val="20000"/>
              </a:spcBef>
              <a:spcAft>
                <a:spcPct val="0"/>
              </a:spcAft>
              <a:buFont typeface="Arial" panose="020B0604020202020204" pitchFamily="34" charset="0"/>
              <a:defRPr lang="en-US" kern="120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a:lstStyle>
          <a:p>
            <a:pPr defTabSz="914400">
              <a:buFontTx/>
              <a:buChar char="•"/>
            </a:pPr>
            <a:r>
              <a:rPr lang="en-US" altLang="en-US" dirty="0">
                <a:latin typeface="Calibri" panose="020F0502020204030204" pitchFamily="34" charset="0"/>
              </a:rPr>
              <a:t>Angle detection</a:t>
            </a:r>
          </a:p>
          <a:p>
            <a:pPr defTabSz="914400">
              <a:buFontTx/>
              <a:buChar char="•"/>
            </a:pPr>
            <a:r>
              <a:rPr lang="en-US" altLang="en-US" dirty="0">
                <a:latin typeface="Calibri" panose="020F0502020204030204" pitchFamily="34" charset="0"/>
              </a:rPr>
              <a:t>Unstack if landed sideways</a:t>
            </a:r>
          </a:p>
          <a:p>
            <a:pPr defTabSz="914400">
              <a:buFontTx/>
              <a:buChar char="•"/>
            </a:pPr>
            <a:r>
              <a:rPr lang="en-US" altLang="en-US" dirty="0">
                <a:latin typeface="Calibri" panose="020F0502020204030204" pitchFamily="34" charset="0"/>
              </a:rPr>
              <a:t>Payload fairing</a:t>
            </a:r>
          </a:p>
        </p:txBody>
      </p:sp>
      <p:pic>
        <p:nvPicPr>
          <p:cNvPr id="2" name="Picture 2" descr="IMG_02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99184"/>
            <a:ext cx="3309257" cy="24819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371600"/>
            <a:ext cx="8229600" cy="1427584"/>
          </a:xfrm>
        </p:spPr>
        <p:txBody>
          <a:bodyPr/>
          <a:lstStyle/>
          <a:p>
            <a:endParaRPr lang="en-US" dirty="0"/>
          </a:p>
        </p:txBody>
      </p:sp>
      <p:pic>
        <p:nvPicPr>
          <p:cNvPr id="1028" name="Picture 4" descr="IMG_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457" y="2799184"/>
            <a:ext cx="285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2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Demo</a:t>
            </a:r>
            <a:endParaRPr altLang="en-US"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rot="10800000">
            <a:off x="1523999" y="1045028"/>
            <a:ext cx="6096001" cy="4572001"/>
          </a:xfrm>
          <a:prstGeom prst="rect">
            <a:avLst/>
          </a:prstGeom>
        </p:spPr>
      </p:pic>
    </p:spTree>
    <p:extLst>
      <p:ext uri="{BB962C8B-B14F-4D97-AF65-F5344CB8AC3E}">
        <p14:creationId xmlns:p14="http://schemas.microsoft.com/office/powerpoint/2010/main" val="1509023382"/>
      </p:ext>
    </p:extLst>
  </p:cSld>
  <p:clrMapOvr>
    <a:masterClrMapping/>
  </p:clrMapOvr>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OSU_Template_1_unlocked</Template>
  <TotalTime>1390</TotalTime>
  <Words>421</Words>
  <Application>Microsoft Office PowerPoint</Application>
  <PresentationFormat>On-screen Show (4:3)</PresentationFormat>
  <Paragraphs>44</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MS PGothic</vt:lpstr>
      <vt:lpstr>MS PGothic</vt:lpstr>
      <vt:lpstr>Palatino</vt:lpstr>
      <vt:lpstr>Arial</vt:lpstr>
      <vt:lpstr>Calibri</vt:lpstr>
      <vt:lpstr>Cambria</vt:lpstr>
      <vt:lpstr>Georgia</vt:lpstr>
      <vt:lpstr>Tahoma</vt:lpstr>
      <vt:lpstr>Times</vt:lpstr>
      <vt:lpstr>OSU_Template</vt:lpstr>
      <vt:lpstr>Zhaolong Wu Winter Term Progress Presetation</vt:lpstr>
      <vt:lpstr>Progress</vt:lpstr>
      <vt:lpstr>Problems and Chanllenge</vt:lpstr>
      <vt:lpstr>Future</vt:lpstr>
      <vt:lpstr>Demo</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Term Progress Report</dc:title>
  <cp:lastModifiedBy>Simon Wu</cp:lastModifiedBy>
  <cp:revision>34</cp:revision>
  <dcterms:created xsi:type="dcterms:W3CDTF">2016-12-03T08:12:09Z</dcterms:created>
  <dcterms:modified xsi:type="dcterms:W3CDTF">2017-03-24T21:43:17Z</dcterms:modified>
</cp:coreProperties>
</file>