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2/15/2017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0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2/15/2017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67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February 15,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 Minner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start of this term, I had the implementation of my modules planned, but not written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Parachute Deployment</a:t>
            </a:r>
          </a:p>
          <a:p>
            <a:pPr lvl="1"/>
            <a:r>
              <a:rPr lang="en-US" dirty="0"/>
              <a:t>Deploy the parachute at the target altitude.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Getting Unstuck from Obstacles</a:t>
            </a:r>
          </a:p>
          <a:p>
            <a:pPr lvl="1"/>
            <a:r>
              <a:rPr lang="en-US" dirty="0"/>
              <a:t>Back up in different directions.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Finding/Touching the Finish Pole</a:t>
            </a:r>
          </a:p>
          <a:p>
            <a:pPr lvl="1"/>
            <a:r>
              <a:rPr lang="en-US" dirty="0"/>
              <a:t>Instruct rover which direction to move to hit the pole.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0883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Scheduled weekly meetings with 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Researched hardware components I use</a:t>
            </a:r>
          </a:p>
          <a:p>
            <a:pPr lvl="1"/>
            <a:r>
              <a:rPr lang="en-US" dirty="0"/>
              <a:t>GPS – Altitude Sensor</a:t>
            </a:r>
          </a:p>
          <a:p>
            <a:pPr lvl="2"/>
            <a:r>
              <a:rPr lang="en-US" dirty="0"/>
              <a:t>1.5 times less accurate than horizontal coordinates</a:t>
            </a:r>
          </a:p>
          <a:p>
            <a:pPr lvl="2"/>
            <a:endParaRPr lang="en-US" dirty="0"/>
          </a:p>
          <a:p>
            <a:r>
              <a:rPr lang="en-US" dirty="0"/>
              <a:t>Thought about how to simulate hardware components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Camera object detection module (Written by other team member)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803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accomplished</a:t>
            </a:r>
          </a:p>
          <a:p>
            <a:endParaRPr lang="en-US" dirty="0"/>
          </a:p>
          <a:p>
            <a:r>
              <a:rPr lang="en-US" dirty="0"/>
              <a:t>Planned what needed to be completed for alpha build</a:t>
            </a:r>
          </a:p>
          <a:p>
            <a:pPr lvl="1"/>
            <a:r>
              <a:rPr lang="en-US" dirty="0"/>
              <a:t>Simulate each module.</a:t>
            </a:r>
          </a:p>
          <a:p>
            <a:pPr lvl="2"/>
            <a:r>
              <a:rPr lang="en-US" dirty="0"/>
              <a:t>Simulating some portions, like the object detection, was difficult.</a:t>
            </a:r>
          </a:p>
          <a:p>
            <a:pPr lvl="2"/>
            <a:endParaRPr lang="en-US" dirty="0"/>
          </a:p>
          <a:p>
            <a:r>
              <a:rPr lang="en-US" dirty="0"/>
              <a:t>ARLISS Group meetings planned for Tuesdays 6:00 PM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9207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with entire ARLISS group</a:t>
            </a:r>
          </a:p>
          <a:p>
            <a:pPr lvl="1"/>
            <a:r>
              <a:rPr lang="en-US" dirty="0"/>
              <a:t>Discussed other team’s due dates</a:t>
            </a:r>
          </a:p>
          <a:p>
            <a:pPr lvl="1"/>
            <a:r>
              <a:rPr lang="en-US" dirty="0"/>
              <a:t>Learned specific hardware (Raspberry Pi Zero)</a:t>
            </a:r>
          </a:p>
          <a:p>
            <a:pPr lvl="1"/>
            <a:endParaRPr lang="en-US" dirty="0"/>
          </a:p>
          <a:p>
            <a:r>
              <a:rPr lang="en-US" dirty="0"/>
              <a:t>Made significant progress on parachute deployment</a:t>
            </a:r>
          </a:p>
          <a:p>
            <a:endParaRPr lang="en-US" dirty="0"/>
          </a:p>
          <a:p>
            <a:r>
              <a:rPr lang="en-US" dirty="0"/>
              <a:t>Began work on getting unstuck from obstacles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7295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working on modules</a:t>
            </a:r>
          </a:p>
          <a:p>
            <a:endParaRPr lang="en-US" dirty="0"/>
          </a:p>
          <a:p>
            <a:r>
              <a:rPr lang="en-US" dirty="0"/>
              <a:t>Began working on OneNote page</a:t>
            </a:r>
          </a:p>
          <a:p>
            <a:pPr lvl="1"/>
            <a:r>
              <a:rPr lang="en-US" dirty="0"/>
              <a:t>Revised Tech Review and Design Document (Minor)</a:t>
            </a:r>
          </a:p>
          <a:p>
            <a:pPr lvl="2"/>
            <a:r>
              <a:rPr lang="en-US" dirty="0"/>
              <a:t>Changed Technology for finding and touching finish pole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4263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parachute deployment and getting unstuck from obstacles modules.</a:t>
            </a:r>
          </a:p>
          <a:p>
            <a:pPr lvl="1"/>
            <a:r>
              <a:rPr lang="en-US" dirty="0"/>
              <a:t>Simulated GPS by decreasing altitude by constant value after each call</a:t>
            </a:r>
          </a:p>
          <a:p>
            <a:pPr lvl="1"/>
            <a:r>
              <a:rPr lang="en-US" dirty="0"/>
              <a:t>Simulated Camera finding finish pole with a random value</a:t>
            </a:r>
          </a:p>
          <a:p>
            <a:pPr lvl="1"/>
            <a:endParaRPr lang="en-US" dirty="0"/>
          </a:p>
          <a:p>
            <a:r>
              <a:rPr lang="en-US" dirty="0"/>
              <a:t>Later, will need to test with actual hardware.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4193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the find/touch the finish pole module.</a:t>
            </a:r>
          </a:p>
          <a:p>
            <a:pPr lvl="1"/>
            <a:r>
              <a:rPr lang="en-US" dirty="0"/>
              <a:t>All of my code is complete for alpha</a:t>
            </a:r>
          </a:p>
          <a:p>
            <a:pPr lvl="1"/>
            <a:endParaRPr lang="en-US" dirty="0"/>
          </a:p>
          <a:p>
            <a:r>
              <a:rPr lang="en-US" dirty="0"/>
              <a:t>Worked on writing progress report and presentation</a:t>
            </a:r>
          </a:p>
          <a:p>
            <a:endParaRPr lang="en-US" dirty="0"/>
          </a:p>
          <a:p>
            <a:r>
              <a:rPr lang="en-US" dirty="0"/>
              <a:t>Should easily finish by Friday deadline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3664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Recap/Future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working simulations for my three modules</a:t>
            </a:r>
          </a:p>
          <a:p>
            <a:pPr lvl="1"/>
            <a:r>
              <a:rPr lang="en-US" dirty="0"/>
              <a:t>Will need to be tested later more thoroughly (With actual hardware)</a:t>
            </a:r>
          </a:p>
          <a:p>
            <a:pPr lvl="1"/>
            <a:endParaRPr lang="en-US" dirty="0"/>
          </a:p>
          <a:p>
            <a:r>
              <a:rPr lang="en-US" dirty="0"/>
              <a:t>By beta, all modules need to be combined to create one program, and program needs to run on real hardware.</a:t>
            </a:r>
          </a:p>
          <a:p>
            <a:endParaRPr lang="en-US" dirty="0"/>
          </a:p>
          <a:p>
            <a:r>
              <a:rPr lang="en-US" dirty="0"/>
              <a:t>Next term, individual modules need to be refined based on testing using the real hardware.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9551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Parachute Deployment</a:t>
            </a:r>
          </a:p>
          <a:p>
            <a:endParaRPr lang="en-US" dirty="0"/>
          </a:p>
          <a:p>
            <a:r>
              <a:rPr lang="en-US" dirty="0"/>
              <a:t>Getting Unstuck from Obstacles</a:t>
            </a:r>
          </a:p>
          <a:p>
            <a:endParaRPr lang="en-US" dirty="0"/>
          </a:p>
          <a:p>
            <a:r>
              <a:rPr lang="en-US" dirty="0"/>
              <a:t>Finding/Touching the Finish Pole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February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722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2221</TotalTime>
  <Words>370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OSU_Template</vt:lpstr>
      <vt:lpstr>Paul Minner</vt:lpstr>
      <vt:lpstr>Week 1</vt:lpstr>
      <vt:lpstr>Week 2</vt:lpstr>
      <vt:lpstr>Week 3</vt:lpstr>
      <vt:lpstr>Week 4</vt:lpstr>
      <vt:lpstr>Week 5</vt:lpstr>
      <vt:lpstr>Week 6</vt:lpstr>
      <vt:lpstr>Recap/Future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Paul Minner</cp:lastModifiedBy>
  <cp:revision>34</cp:revision>
  <dcterms:created xsi:type="dcterms:W3CDTF">2016-12-03T21:57:20Z</dcterms:created>
  <dcterms:modified xsi:type="dcterms:W3CDTF">2017-02-15T13:46:01Z</dcterms:modified>
</cp:coreProperties>
</file>